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1:31:14.31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14456 4536 7 0,'-6'19'92'16,"6"-19"-5"-16,0 0-11 0,-21 3-84 16,21-3-27-16,0 0-44 15,-16-6-3 1,16 6 25-16</inkml:trace>
  <inkml:trace contextRef="#ctx0" brushRef="#br0" timeOffset="842.8635">14342 2066 76 0,'0'0'85'0,"0"0"-1"16,0 0-8-16,0 0-63 16,-13-10-2-16,13 10-5 15,0 0-3-15,0 0-4 16,0 0-1-16,0 0-1 15,0 0 1-15,-3 23-1 16,6-4 4-16,1 7-2 16,2 4 3-16,1 13 0 15,2 4-2-15,0 3 1 16,1 5-1-16,1 1 2 16,2 11-5-16,-1 3 3 15,2 4-4-15,-1-2 2 0,0 3 3 16,2-6-3-16,-2 3 7 15,2-1-10-15,-2-12 2 16,0-8-9-16,-2-12-5 16,0-3-8-16,-5-20-17 15,5 2-20-15,-11-18-21 16,6-34 4-16,-7-9 63 16</inkml:trace>
  <inkml:trace contextRef="#ctx0" brushRef="#br0" timeOffset="1643.2506">14512 2252 60 0,'-3'-29'84'15,"6"12"3"-15,-7 0-2 16,4 17-48-16,-3-15-24 16,3 15-6-16,0 0-4 15,0 0-3-15,7 15-3 16,-4-1-2-16,7 11-1 15,-1 2-3-15,4 2 7 16,3 7-2-16,1 5 2 16,3 2 1-16,-1 9 1 15,6 0 1-15,-4 0-1 16,4 0 2-16,1 7-3 16,1-3 0-16,0 0-1 0,1-5 4 15,2-4-6-15,-1-3 5 16,3-8-6-16,-2-6 4 15,0-7-4-15,-2-3 4 16,1-8-4-16,-3-6 2 16,-2-6 2-16,-2-9 0 15,-2-4 4-15,-1-13-1 16,-3-7 3-16,-2-10-3 16,-1-8 8-16,-1-7-7 15,-1-5 4-15,1-5-6 16,-2-1 3-16,1 2-3 15,1 0 0-15,-1 3 1 0,1 8-6 16,0 1 3-16,-1 9 0 16,-2 8 2-16,-2 11-1 15,-1 4 3-15,-1 10-1 16,-5 13 3-16,0 0-1 16,0 0 1-16,0 0 0 15,0 0-1-15,-1 17-3 16,0-4 1-16,-1 6-3 15,1-5-4-15,1 7 4 16,0-1-3-16,0 7 4 16,1 2-3-16,2 6 2 15,1-2-2-15,1 6 2 16,0 4 2-16,3 3 0 0,-1 8 0 16,4-4-3-16,2 3 1 15,0 2 1-15,3-1-1 16,-1-2-1-16,2 1 6 15,0-10-8-15,1-4 6 16,-4 0-5-16,-1-10 6 16,0 3-6-16,-1-9 1 15,-1 0 0-15,-1-7-8 16,2 0 0-16,-12-16-6 16,21 20-4-16,-21-20-10 15,26 3-7-15,-13-10-8 16,10 1-8-16,-5-10 0 0,9 0 6 15</inkml:trace>
  <inkml:trace contextRef="#ctx0" brushRef="#br0" timeOffset="4363.3367">15847 2979 119 0,'32'-21'56'0,"-11"-2"-2"16,2 5-10-16,-7-3-11 16,0-2-18-16,-4 0-5 15,-4-2-9-15,-2-1-1 16,-3 2-2-16,0-4 3 15,-5 11 0-15,1 0 1 16,1 17 1-16,-12-24 3 16,12 24 0-16,-15 0 2 15,15 0-1-15,-19 15 0 0,19-15-2 16,-23 17 1 0,8-4-4-16,-1 7 0 15,1 2 0-15,-3 4-2 0,-1 6 1 16,2 1-3-16,-2 3 5 15,3 4-8-15,4 2 9 16,1 2-8-16,4-4 3 16,3-4-2-16,4-6 0 15,3-2 2-15,4-7-6 16,3-8 6-16,3-8-3 16,4-8 5-16,2-10-2 15,1-4 2-15,5-7 4 16,-1-3-5-16,1-8 2 15,-1-2 2-15,0 1-5 16,-3-3 4-16,-4 9-1 16,1-4 1-16,-5 8-6 0,-3 0 6 15,0 8-2-15,-4 5 1 16,-6 13 0-16,10-13-1 16,-10 13 0-16,0 0 0 15,0 0-2-15,10 16 1 16,-7 1 2-16,-2 0-2 15,1 0 1-15,1 7-1 16,1 0 4-16,0 2-4 16,2 3 5-16,4 4-8 0,2-7 1 15,2 10-2 1,2-3 2-16,3-2 0 16,1-1-3-16,2-4 4 15,2 0-3-15,-2-15 3 0,-1 5 1 16,2-11 0-16,-1-4-1 15,1-4-3-15,-1-11-2 16,-2 1-4-16,-3-16-2 16,1-6 0-16,-5-12-3 15,0-8-3-15,-6-19-7 16,2-4 2-16,-7-4-4 16,7-9 6-16,-6 5 1 15,4-2 9-15,-3 4 10 16,2 7 9-16,1 14 10 15,-4 4 6-15,5 14 8 16,-7 5-1-16,3 11 3 0,-8 6-5 16,4 23-7-16,-3-28-6 15,3 28-2-15,0 0-7 16,0 0-3-16,-17 8-2 16,17-8-1-16,-9 20-2 15,5-7-1-15,1 11 2 16,2 4-2-16,3 5 2 15,1 3-1-15,3 3 2 16,1 6-1-16,2 2 0 16,2 2-3-16,1 6 2 15,2 3-2-15,-2 1 2 16,0 2-1-16,-1 1-2 0,2-3 2 16,0 0-1-16,-1-4 8 15,-1-8-7-15,1-11 5 16,-2 2-5-16,1-12 2 15,-2-9 1-15,-2-4 5 16,-7-13-7-16,13 9 2 16,-13-9 0-16,12-20 1 15,-5-5 1-15,0 1-2 16,3-1 1-16,3-5-4 16,0-6 6-16,3-2-7 15,1-1 7-15,2 5-11 16,0 2 8-16,1 3-1 15,3-1-2-15,-1 7-3 0,-1 7 2 16,-2 4-1-16,0 8 1 16,-3 1 2-16,0 4-1 15,-3 11 2-15,-3 4 0 16,-2 4 3-16,0 0-2 16,0 8 0-16,0-2 0 15,0 3-3-15,-1 2 0 16,2-3 6-16,0-2-6 15,-1 3 7-15,1-2-7 16,1-3 8-16,0-2-9 16,2 8 10-16,1-7-7 15,1 1-5-15,1-3 6 16,2-5-8-16,-1 1 7 0,1-4-4 16,0-1 4-16,2-11-6 15,1-1 5 1,1-10-1-16,0 0 0 15,1-7 6-15,4-2-5 0,-2-3 3 16,1-1-2-16,-1-4-1 16,0 0 5-16,-4 2-2 15,0-1 0-15,-3-4-8 16,-4 1 8-16,-1-1-7 16,-2-5 8-16,-3 3-3 15,-3 3 1-15,-1 2 0 16,-3 5 1-16,-1 9 3 0,-2-1-2 15,3 14 1 1,-13-9-3-16,13 9 2 0,-16 5-3 16,16-5 0-1,-20 8 0-15,20-8-1 16,-20 20 0-16,11-2 0 0,-1 0-1 16,1 0 0-16,1 9 2 15,0 2 1-15,3 1-2 16,-1-1 6-16,2-1-8 15,-1-1 8-15,4 2-4 16,1 0 4-16,3 0-7 16,0-3 1-16,2 1 0 15,1-2-4-15,3-2 4 0,-1-3-4 16,3-6 4-16,-11-14-6 16,24 15 7-1,-11-14 0-15,1-7 1 16,2-7-2-16,-1 3-1 0,2-11 2 15,-2-7 0-15,-1 1 2 16,-1-3-1-16,-2-4 0 16,-2 8 1-16,-2 2 1 15,-1-4 1-15,-2 7-3 16,-1 8 2-16,-1-2-1 16,-2 15-1-16,3-14 0 15,-3 14 0-15,3-13-2 0,-3 13 2 16,0 0 0-1,0 0-2-15,0 0-1 16,0 0 2-16,0 0-1 16,1 17 2-16,-1-2-1 0,1-1 0 15,1 2-2-15,-1 3 1 16,2-5 6-16,0 6-5 16,0 1 6-16,3-1-8 15,-2 3 1-15,2 1-1 16,0-1 4-16,2-2-2 15,1 0-8-15,1-3 7 16,0-3-7-16,-10-15 5 16,22 19 2-16,-22-19 0 15,20 3-1-15,-20-3 3 16,17-10 0-16,-7-4-2 16,0-7 9-16,1-2-7 15,-3-6 5-15,2 2-6 0,-1-2 0 16,1-1 0-16,-1-5 7 15,-2 5-4-15,2 5-9 16,-1 1 8-16,1 2-4 16,1 1 5-16,-1 5-2 15,-9 16-1-15,16-15-5 16,-16 15 2-16,15 3 2 16,-15-3-2-16,15 16 0 15,-8-3 1-15,2 1 1 16,-2 1 0-16,0 2 7 15,2 5-6-15,-2 2 7 16,0 4-8-16,0 1 8 0,1 1-8 16,-3 0 1-16,3-2-1 15,-1-4-8-15,-1-5 9 16,1-6-9-16,0 0 9 16,-7-13-7-16,16 1 4 15,-16-1 3-15,19-18 0 16,-11-1 7-16,2-4-8 15,2-6 3-15,-2-6-1 16,3-4 0-16,-1-1 3 16,1-3-3-16,1 2 1 15,0 1-9-15,4 5 10 16,-1 3-4-16,0 9 2 16,-1 6 0-16,2 7-1 0,-3 4 1 15,-2 8 0-15,2 8 1 16,-15-10-1-16,22 26 0 15,-12-13 1-15,0 4-1 16,-2 3-2-16,1 0 2 16,-2 5-2-16,3 1 6 15,-1 3-7-15,0 0 8 16,2 2-7-16,-1 1 6 16,3 1-6-16,0-1 1 15,2-5-1-15,-1-2-4 16,1-5 4-16,0-5-4 15,4-5 4-15,1-12-6 0,1 1 5 16,0-9 2-16,2-6 0 16,0-9 3-16,2-5-4 15,-1-5-6 1,0-2-3-16,-6-6-15 0,5-6-25 16,-11-15-38-16,4 8 2 15,-8-9-9-15</inkml:trace>
  <inkml:trace contextRef="#ctx0" brushRef="#br0" timeOffset="5010.7206">17411 2257 76 0,'9'14'92'16,"-9"-14"1"-16,0 0-8 15,0 0-66-15,0 0-15 16,0 0-3-16,13 0-3 15,-13 0-1-15,8-26 0 16,-3 9 2-16,2-5-1 16,-3-1 9-16,2-4-5 0,1-5 2 15,-1-3 1-15,1 2-1 16,-1-2 1 0,1 8-3-16,-1-3 2 15,-2 1-4-15,2 6 3 16,-2 3-3-16,-4 20-4 0,9-18 1 15,-9 18 3-15,0 0-3 16,0 0 1-16,14 7 2 16,-9 8-4-16,0 4 5 15,1 7-1-15,1 4 1 16,4 3-7-16,-3 2-3 16,5 7-12-16,-1-8-11 15,5 14-19-15,-4-2-33 16,10 5 3-16,0-5-6 15</inkml:trace>
  <inkml:trace contextRef="#ctx0" brushRef="#br0" timeOffset="5327.3255">17816 3561 83 0,'8'26'100'16,"-6"-10"-14"-16,-2-16-23 16,9 19-144-16,-9-19-7 15,0 0-4-15,-16-13 22 16</inkml:trace>
  <inkml:trace contextRef="#ctx0" brushRef="#br0" timeOffset="6011.1488">16271 2408 97 0,'0'0'94'0,"-4"-13"-4"16,4 13-4-16,0 0-71 16,0 0-10-16,-5-17-1 15,5 17-2-15,0 0-1 16,0 0-3-16,0 0 2 15,0 0-1-15,16-3 2 16,-16 3-1-16,19 1-2 16,-3 2 3-16,6-3 1 15,6 2-2-15,13 3-3 16,8-7-3-16,13 6-3 0,6-1-12 16,18 3-26-16,1-6-38 15,11 10-4-15,-4-9-4 16,-3-2 54-16</inkml:trace>
  <inkml:trace contextRef="#ctx0" brushRef="#br0" timeOffset="7678.3216">19422 2632 46 0,'0'0'87'16,"0"0"-5"-16,-11 14 2 15,11-14-65-15,0 0-5 16,0 0-3-16,0 0-4 0,0 0-5 16,0 0-1-16,5-14-1 15,-5 14-3-15,18-3 3 16,-2 1-4-16,1 4-5 15,6-9-15-15,4 5-24 16,4-6-33-16,3-1 0 16,-2-4-5-16</inkml:trace>
  <inkml:trace contextRef="#ctx0" brushRef="#br0" timeOffset="8096.1542">20196 1844 63 0,'0'0'99'0,"0"0"-4"15,7 16-12-15,-7-16-70 0,4 33-22 16,-5-6 0-16,1 14 0 16,-2 8 3-16,2 7 0 15,-1 5 4-15,2 9 4 16,1 1 1-16,2 6 2 15,5 3-3-15,1 6 1 16,3-6-9-16,0 8-5 16,3-10-4-16,0 0-9 15,-5-13 2-15,3-6-26 16,-8-23-33-16,3-11 0 16,-9-25 43-16</inkml:trace>
  <inkml:trace contextRef="#ctx0" brushRef="#br0" timeOffset="10413.7243">20236 2011 47 0,'6'-24'95'16,"-3"6"-4"-16,-3 18-4 15,0 0-53-15,0 0-31 16,16 5-2-16,-11 14-7 15,5 11 0-15,1 6-1 16,3 12 1-16,0 2-4 16,2 6 7-16,3 3 1 0,0 1 3 15,2-7-2-15,2 5 2 16,2-2-4 0,2-1 2-16,4-2 2 15,0-5-2-15,3 1 2 0,-3-9-1 16,1 1 0-16,-3-15 1 15,0-5 0-15,-5-9 1 16,-1-14-3-16,-2-6 1 16,-1-21-3-16,-4-7 3 15,0-10 0-15,-5-9 2 16,-1-9-1-16,-3-6 0 16,-2-4 2-16,-4-5-1 0,-1 2 3 15,0 2-4 1,0 6 4-16,2-2-6 0,1 15 6 15,-1 1-4-15,3 13 2 16,-1 13-2-16,-4 29 0 16,6-13-2-16,-6 13-1 15,3 34 1-15,-3-5-2 16,0 14 3-16,0 6 0 16,1 6 1-16,1 1-5 15,2 2 9-15,0 2-5 16,2 5 0-16,1-4-1 15,2 4 1-15,3-5-4 16,-1 2 2-16,5 0 1 16,3-4-4-16,4-7 2 15,1-2 2-15,2-6-3 16,3-13 4-16,1-1-1 16,1-10 0-16,2-9 2 0,0-10-1 15,-1-9 2-15,1-9-1 16,-1-8 3-16,0-5-1 15,-4-9 1-15,0-8 0 16,-7 1-3-16,-2 2 3 16,-6 3 0-16,-4 0-1 15,-3 8-1-15,-5 3 0 16,-4 10-1-16,3 21 0 16,-16-15 0-16,16 15 0 15,-26 2-2-15,10 9 1 16,1 4-2-16,-3 3 0 15,2 7-1-15,1 7-1 0,0-1 1 16,4 7-2-16,3-2 1 16,1 3 0-16,4-4 2 15,2-2 0-15,2-7-1 16,4-9 2-16,0-2 0 16,-5-15 2-16,19 11-3 15,-4-14 1-15,2-3-1 16,4-8 2-16,3-6 0 15,-1-2 1-15,1 0 0 16,1-5 3-16,-2 8 2 16,-4 2-2-16,-4 4 0 15,-2 9-2-15,-13 4 1 16,18 8-3-16,-18-8-2 0,13 29-1 16,-8-10 0-16,3 4-1 15,-1 2 1-15,3-2 1 16,0 3 0-16,3-3 0 15,0-2 3-15,1-3-2 16,1-4 1-16,1-8 2 16,0-5-2-16,1-5 0 15,0-9 1-15,1-13-1 16,-1-9-1-16,0-11 0 16,-1-11-3-16,-1-7 1 15,-4-5-1-15,1-11 1 16,-7-5-3-16,1 2 2 0,-3-1 4 15,-2 0-3-15,-1 2 5 16,-1 7 2-16,1 13 4 16,-1 3 0-16,1 17 4 15,-3 10-4-15,1 8-2 16,2 24 4-16,0 0-4 16,0 0-5-16,0 0-2 15,-13 34-6-15,9-5 2 16,4 7 1-16,-1 12 2 15,3 7-5-15,3 4 2 16,2 4 3-16,2 2-1 16,-1 0 5-16,2 3-5 15,0-2 4-15,1-4-5 0,-6-1 5 16,3-5-2-16,-3-2 1 16,0-5 0-16,0-6-1 15,0-7 3-15,-1-11 0 16,0-4 0-16,1-8 1 15,-5-13-1-15,0 0 0 16,16-4 0-16,-9-15 0 16,1-3 1-16,1-4-3 15,3-8 0-15,-1-1 2 16,4 1 0-16,-1-4 1 16,2 8-1-16,0 2 0 15,0 7-3-15,-2 2 4 0,2 9-2 16,-3 3-1-16,0 7 1 15,-13 0-2-15,23 13 2 16,-13 4-3-16,2 0 3 16,1 9-3-1,-2 2 2-15,4 3-1 0,-2 0 1 16,3 8-1-16,-1-5 0 16,1-2 1-16,2 0-2 15,-1-6 3-15,2 1-1 16,-2-5 0-16,3-5-1 15,0-4 1-15,1-9 1 16,-3 1 1-16,3-10-1 16,-1-6 1-16,0-6-1 0,-3-7 0 15,-1-6 0-15,-3-7 1 16,0-5 0-16,-3 0-3 16,-3-1 3-1,-2-1 0-15,-1 4 0 0,0-2 1 16,1 12-2-16,-1 5 0 15,0 5 0-15,1 6-1 16,-5 14-2-16,8-16-1 16,-8 16 0-16,0 0 2 15,0 0-4-15,6 13 0 16,-7 1 2-16,1 2 1 16,0 6 1-16,0 1 2 0,1 1-1 15,2 10-2 1,1 2 5-16,4 0-1 0,0 0-2 15,2 0 0 1,3 1 0-16,0 1-3 0,2-2 1 16,2-4 0-16,-1-6 1 15,1 0 0-15,3-8-3 16,1-2 1-16,-1-9-5 16,6-2-3-16,0-12-3 15,5-2-5-15,1-13-2 16,7-1 1-16,-1-9 3 15,2-4 4-15,-1-4 8 16,0 0 7-16,-3 2 6 16,-4-4 7-16,-3 8 4 15,-9-5 0-15,0 5-1 16,-10 9-1-16,0 3-3 16,-7-1-2-16,0 7-5 0,-3 16-2 15,-7-15-3-15,7 15-3 16,-13 0-1-16,13 0-1 15,-22 15 0-15,9 2-1 16,-3 2 2-16,0 4-2 16,-1 10 2-16,-2 6 2 15,1 9-2-15,-1 1 2 16,2 0-2-16,1 0-1 0,1 0 2 16,2-4-8-1,0-11-1-15,6-2-18 16,-4-15-6-16,6-1-25 15,5-16-24-15,0 0 2 0,-14-30 73 16</inkml:trace>
  <inkml:trace contextRef="#ctx0" brushRef="#br0" timeOffset="10713.8667">22918 2623 55 0,'-1'-13'88'15,"1"13"-1"-15,0 0-17 16,0 0-45-16,0 0-12 15,0 0-4-15,0 0-8 0,14-4-1 16,-14 4-3 0,23 16-1-16,-7-6 0 15,6 4 1-15,2 4-1 16,4 6 1-16,4 1 2 0,1-1-1 16,1 9 3-16,1-8 0 15,0 1-1-15,-4 0 0 16,1 0 0-16,-4-6 1 15,-4-4 0-15,-1-6 0 16,-6-3-3-16,-2 5-6 16,-15-12-10-16,20 7-24 15,-20-7-41-15,-1-16-1 16,-8-1-5-16</inkml:trace>
  <inkml:trace contextRef="#ctx0" brushRef="#br0" timeOffset="11080.8474">22719 2065 80 0,'-17'3'98'16,"-2"1"-4"-16,6 0-9 15,13-4-88-15,-24 5-8 16,24-5-1-16,-22 11 2 16,22-11 2-16,0 0 0 15,-13 17 5-15,13-17 5 0,3 16 6 16,-3-16 6-16,11 15-4 16,-11-15 1-16,13 6-1 15,-13-6-5-15,15-2 0 16,-15 2-5-16,0 0 0 15,13-10-1-15,-13 10 1 16,4-20-7-16,-4 20-14 16,-4-18-35-16,4 18-32 15,-7-26-2-15,4 6-5 16</inkml:trace>
  <inkml:trace contextRef="#ctx0" brushRef="#br0" timeOffset="11629.7801">21589 2079 133 0,'0'0'96'0,"0"0"-2"0,0 0-32 15,0 0-51-15,6-17-4 16,-6 17-4-1,0 0 1-15,16-9-2 16,-16 9-1-16,14-1-1 0,-14 1-2 16,19 6 0-16,-4-4 0 15,2 7-2-15,3 0-5 16,12-1-6-16,1 1-14 16,13 8-28-16,2-8-30 15,10 7-5-15,-1-3-1 16</inkml:trace>
  <inkml:trace contextRef="#ctx0" brushRef="#br0" timeOffset="14681.3678">13942 1602 35 0,'-4'-13'78'16,"-5"0"6"-16,9 13-10 15,-16-12-46-15,16 12-17 16,-13-20-1-16,13 20-8 15,0 0 0-15,-15-3 0 16,15 3-3-16,-5 17 2 0,5-17 0 16,0 28 1-1,0 1 0-15,5 7 3 16,-3 3-1-16,3 10 2 16,-2 5-1-16,1 3-1 0,0 16-1 15,1 2 1-15,-1-4 2 16,0 3-1-16,2 2-1 15,-2-8-7-15,1 6 3 16,-1-4-3-16,0 4 2 16,1 1-2-16,-2 3-2 15,-2-2 2-15,-1 4-3 16,2 0 8-16,-2 3-5 0,1-7 2 16,-1-8-2-1,1-3 0-15,1-2 0 16,1-4-1-16,2-1 3 15,0-9-3-15,2-4 1 16,-1-5 3-16,1-1-3 0,3-4 2 16,-1-3-2-16,-1-3 0 15,4-9 2-15,0 1 0 16,-1-3-1-16,2-4 0 16,3-4 2-16,-2-3 0 15,4-2-1-15,0-5 2 16,3-2-1-16,0-1 1 15,2 1-2-15,2-4 2 16,2 0 0-16,2 2-2 16,3-4 2-16,3 3-1 15,1-1 1-15,1-3-2 16,5 2 1-16,1 1 0 0,1 2 0 16,2-3 2-16,0 2-1 15,1 0-1-15,5 2 0 16,3 1 1-16,3-1 0 15,3 1 0-15,2 3-2 16,2-2 0-16,1 2 0 16,5-1 1-16,-2 1 0 15,-1 1-1-15,0-1 1 16,-2 2 0-16,6-4 1 16,2 2-1-16,5-1-1 15,-1 3 1-15,3-1-1 16,1-2 1-16,3 0-2 0,1 1 1 15,-4 2 0-15,0-2 1 16,2 1-1-16,2 1 1 16,2 1-1-16,0-3 1 15,3-1 0-15,0 0 0 16,4 0-1-16,-4 2 2 16,-1-5-1-16,-4 0 2 15,-1-1-3-15,1 1 0 16,-4 3 1-16,-3-2-1 15,2 1 1-15,-3 1-2 16,-2 3 0-16,-2 0 0 16,-2 0-1-16,0 0 2 15,5-2 1-15,-1-1-1 0,1 3 0 16,-1-5 2-16,3 1-1 16,2-3 0-16,2-1 1 15,-4 4-2-15,-3 1 0 16,2 1 1-16,3-1-1 15,1 2-1-15,3-2 0 16,-1 3 3-16,4-2-3 16,0-2 0-16,-1 1 0 15,-4-2 1-15,-3 1 2 16,-4-2-2-16,1 3 1 16,-1-2-3-16,-4 5 3 15,0-1 0-15,5-5 1 0,1 1-3 16,-2 0 1-16,-1 0 1 15,-3 2-1-15,-1-1 0 16,-3-2-1-16,0 3 2 16,-6 0 0-16,0 0-1 15,0 1 0-15,1-1 0 16,-1 2 0-16,2 1 1 16,1-2-1-16,1 3-1 15,-2 2 1-15,-2-3 0 16,-3 6-1-16,2-4 1 15,-1 1-1-15,1 1 1 16,-1-1 0-16,2 0 0 16,3 0-1-16,2-1 2 0,3-3 0 15,3-1-1-15,-3 1 0 16,1-1 2-16,-5 1-1 16,1-4-1-1,0 2 1-15,1-3 0 0,0 3 1 16,0-1-1-16,0 1-1 15,-3-2 1-15,4 0 1 16,-3 0 0-16,-5 1 1 16,-3 2 0-16,-4-2 0 15,-2 2 1-15,-4 1 0 16,3-1-2-16,-5 2-1 16,1 0 1-16,-2 0 0 0,0-2-1 15,-3 3 1-15,-2-2-2 16,-1 2 3-16,0 1-1 15,-3-4 2 1,-3 3 1-16,2-2-2 0,-2-1 0 16,0-1 3-16,0 0-1 15,-2-3 1-15,-4 2 0 16,-4-3 1-16,-1 2-1 16,-6 2 2-16,-2-1-1 15,-14 1-2-15,16-2 0 16,-16 2-4-16,0 0-5 15,16 6-16-15,-16-6-32 16,0 0-36-16,-6-19-3 16,-4 6 14-16</inkml:trace>
  <inkml:trace contextRef="#ctx0" brushRef="#br0" timeOffset="17216.456">14030 1073 30 0,'0'0'86'0,"0"0"-4"15,0 0-4-15,0 0-64 16,0 0-11-16,18-59-1 16,-18 59-1-16,0 0 1 15,0 0-4-15,73 3 0 16,-73-3 2-16,58 12 4 0,-58-12 3 15,75 1 0-15,-75-1-2 16,95-4-2-16,-95 4 1 16,111 4 2-1,-49-8-4-15,2 4-2 0,5 6 2 16,6-2-2-16,4 3 3 16,2-5-3-16,3-7 3 15,7 2-3-15,3 2 2 16,1-2 3-16,2-8-5 15,4 6 4-15,1 1-3 16,0 1 2-16,2 3-6 16,-1-6 4-16,-1 0-2 0,2 2-1 15,-3 4-2-15,2-6 5 16,0-4 0 0,3 7-1-16,-2-7 3 15,1 7-3-15,-1-1 5 0,0-2-3 16,-2 5 1-16,-1 1-4 15,-1 1-1-15,-1-4 2 16,-1 8-1-16,-1 0 2 16,-2 1-3-16,-1 1 0 15,-3-4 3-15,-4-4-3 16,-1 1 4-16,1 4-3 16,1-4 2-16,-3 2-1 0,1-4 2 15,4 1 0-15,1 4-4 16,-3 5 3-1,3-3-3-15,4-8 3 16,3 0-4-16,2 1 3 16,1 2-6-16,1-4 3 0,2 7 0 15,0-7 3-15,-5 7-5 16,1 2 4-16,-2 3 2 16,0-8-3-16,-1 5 1 15,1 1-1-15,0-3-1 16,0 1 2-16,-1-4 6 15,-1 8-8-15,0 0 1 16,-1-3 3-16,-1-3 5 16,-2 10-7-16,0-11 1 15,1 5-2-15,-4 0-1 16,-2-3 4-16,-2-5 0 16,0 5 0-16,0 2-3 0,-1-7 2 15,-3 9 1-15,2-1-2 16,1-4 1-16,0-7-1 15,-4 8-3-15,-2 1 0 16,2-1 1-16,-1 2 4 16,-1-4 1-16,-3-5 0 15,-1 5-3-15,-4 11 2 16,-2-9 5-16,1-3-6 16,-2 3 0-16,-4-3-5 15,-2 0 1-15,-2 4 4 16,2-1 0-16,-1-8-3 15,2 10-3-15,-3 2 8 16,-1-4-3-16,0-3 4 0,-58 0-2 16,111 4-2-16,-111-4 2 15,95 6 0-15,-95-6 6 16,82 6-11-16,-82-6 11 16,64 17-5-16,-64-17 1 15,0 0 0-15,68 25-2 16,-68-25 4-16,0 0-8 15,0 0 6-15,0 0-6 0,57 8 7 16,-57-8-1 0,0 0-3-16,0 0 1 15,0 0 1-15,0 0 0 16,0 0 1-16,0 0 3 0,0 0-5 16,0 0 4-16,0 0-2 15,0 0 4-15,0 0-13 16,0 0 11-16,0 0-10 15,0 0 1-15,0 0-1 16,0 0 0-16,0 0 0 16,0 0-2-16,24 58 7 15,-24-58-6-15,0 0 4 16,0 0 1-16,-3 53-1 16,3-53 1-16,0 34 0 15,0 7 0-15,0 0 1 16,0 9 1-16,0 5 1 0,0 0-2 15,1 3 1-15,-1 8 2 16,2-4-2-16,-2-13 1 16,1 7-1-16,0-12 0 15,2-1 1-15,0 3 1 16,-1 0-2-16,1-2 1 16,-2 2-1-16,3-3-3 15,-1 2 4-15,2-6-3 16,-1 3 3-16,0-5-4 15,0 3 2-15,2-5-3 16,0 4 4-16,-2 1 1 16,-1 4-3-16,0 5 0 15,0 1 0-15,0 4 1 0,0-2-1 16,-2 4 6-16,1-3-5 16,-1 5 5-16,1-5-3 15,-1 1-2-15,-1-2-1 16,1-5 3-16,-1 0-2 15,0-1-2-15,0-6 2 16,0-1-3-16,0-3 2 16,0-3 1-16,-1 5 0 15,1-5 0-15,0 2 0 16,-1-1-2-16,-1-1 2 16,1-1-1-16,-1-2-1 15,1-4 3-15,1-2-2 0,-2-4 1 16,1-2-1-16,-1-3 1 15,1 1-1-15,1-16-1 16,1 19-3 0,-1-19-9-16,3 17-24 0,-3-17-50 15,0 0-2-15,2-16-9 16,-4-11 91-16</inkml:trace>
  <inkml:trace contextRef="#ctx0" brushRef="#br0" timeOffset="53881.163">5376 4955 1 0,'0'0'38'0,"0"0"42"16,3-13-5-16,-3 13-58 15,-9-13-5-15,9 13-6 16,0 0-2-16,-14-16-3 16,14 16-1-16,0 0 2 15,0 0 0-15,0 0 0 16,-13-3 0-16,13 3 2 0,0 0 1 16,0 0 0-16,1 17-2 15,-1-17-1-15,2 19 1 16,-2-19-2-16,3 28 0 15,0-14-3-15,-2 6 1 16,0 9 0-16,1 6 0 16,2 6 1-16,-1 7-1 15,1 8-1-15,1 4 3 16,-2 6 3-16,2 0 1 16,0-1 0-16,-1-4-2 15,-1-2 3-15,1-4-1 16,-1-6 1-16,-1-2 1 15,0-8-7-15,-2-3 1 0,2-2 0 16,-2-5 1-16,0-4-2 16,-2-3 0-1,2-3-1-15,0-6-1 16,0-13 3-16,0 17 0 0,0-17-2 16,0 0 2-16,-2-17-1 15,-3-2 1-15,-2-11 0 16,-2-6-2-16,-2-10 2 15,-2-11-3-15,-2-9-1 16,-2-5 1-16,4-4-1 16,0-4 2-16,3-3-1 15,4 5 3-15,5 2-1 0,4 7 2 16,5 5 1-16,5 7-3 16,5 8 3-1,0 8-2-15,3 6-1 0,0 8-1 16,1 6 0-16,-2 7 1 15,-1 7-2-15,0 4 0 16,-3 3 0-16,1 6 0 16,-1 3 0-16,0 2 2 15,-1 1-1-15,0 6-2 16,-4 1 1-16,0 3 0 16,-1 6 1-16,-5 2-1 15,0 6 2-15,-4 1-2 0,-1 4 0 16,0-1 2-16,-1-1 1 15,-2-1 0 1,1-3-1-16,1-7 1 16,0-2-2-16,-1-6 1 15,4-4 0-15,-1-3 1 0,-1-14-2 16,11 19 2-16,-11-19 1 16,21 15 0-16,-4-13-3 15,2 6 1-15,2 0-1 16,2 1 0-16,1 5 5 15,2 5-5-15,0 4 0 16,-2 2 1-16,1 5 5 16,-5 2-4-16,0 0 3 0,-4 4-2 15,-3-2-2-15,-3-1 0 16,-6-1 4 0,-4-2-1-16,-7 2-1 0,-4-1 3 15,-7-4-1-15,-3-3 0 16,-5-2-1-16,-3-6 4 15,-3-4-1-15,0-4-1 16,0-6-1-16,5-8-1 16,1-3 2-16,4-2-2 15,4-4 1-15,6 1-3 16,5 1-3-16,3 0-7 16,4 13-14-16,7-22-31 15,10 16-34-15,-2-1-4 16,2 9 5-16</inkml:trace>
  <inkml:trace contextRef="#ctx0" brushRef="#br0" timeOffset="55733.0569">6441 5584 1 0,'0'0'87'0,"-15"1"6"16,15-1-5-16,0 0-60 15,0 0-18-15,0 0-7 16,0 0 2-16,21-11-6 16,-8 9 3-16,4 4-3 0,2 1-1 15,2-2 1-15,5 1 3 16,0 0 3-16,5-2-4 15,-3 2 2-15,1-2-5 16,0-2 3-16,-3 1 1 16,2 0-3-16,-5-1-1 15,-2 2-5-15,-5-4-4 16,1 5-13-16,-17-1-21 16,18 6-27-16,-18-6-14 15,0 0 11-15</inkml:trace>
  <inkml:trace contextRef="#ctx0" brushRef="#br0" timeOffset="56136.3398">6555 5831 40 0,'-2'13'93'0,"2"-13"-2"16,0 0-7-16,0 0-82 16,0 0-5-16,0 0-2 15,0 0 0-15,11 13-2 16,-11-13 2-16,15 4 2 0,-15-4 4 16,26 3 3-16,-10 0 3 15,2-3 0-15,0 1 0 16,1-2 2-16,3-1-2 15,-2-1-2-15,0 3 0 16,-1-3-2-16,0 3-1 16,-5-1 1-16,-1 0-1 15,-13 1 0-15,16-2-1 16,-16 2-1-16,0 0-5 16,0 0-3-16,0 0-8 15,0 0-16-15,0 0-23 16,-3 13-34-16,3-13-1 15,-13 0 39-15</inkml:trace>
  <inkml:trace contextRef="#ctx0" brushRef="#br0" timeOffset="57382.3097">7526 4659 1 0,'0'-20'18'0,"0"20"64"16,-9-16-4-16,9 16-54 15,-16-13-11-15,16 13-3 16,-15-6-2-16,15 6-4 16,-21 3-2-16,21-3 0 15,-20 14 0-15,10-1 1 16,0 3 1-16,1 6 2 16,1 4-2-16,2 4-2 15,0-1 3-15,3 6-5 0,0-4 2 16,0 4-3-1,5-6 0-15,-1-2-5 16,4-5 3-16,2-3 1 16,1 4-1-16,4-4 3 0,5-5-1 15,2 0 0-15,0 2 4 16,4 2-2-16,1 2 1 16,1-1 0-16,1-1-3 15,-3 5 1-15,-1 3-2 16,-4 2 2-16,-2 2-4 15,-6 3 2-15,-5 2 0 16,-8 2 0-16,-4 1 3 16,-8-2-1-16,-2 0 5 15,-3 2-2-15,-5-5 3 16,1-4-3-16,-1-6 3 16,5-3-3-16,1-6 2 0,3-5-2 15,16-9-2-15,-20-3 1 16,20 3-1-16,-6-19-4 15,12 5-1-15,1-3 2 16,5-1-2-16,2 2 3 16,1 3-3-16,2 5 0 15,3 2 1-15,0 6 2 16,1 4 3-16,-3 6-4 16,0 6 3-16,-4 6-3 15,-1 3 4-15,-4 8-1 16,-6 0 1-16,-3 9 5 15,-5 0-4-15,-2 5 3 16,-3 2-2-16,0 5 1 0,0-1-4 16,0-1 2-16,4-2-4 15,3-2 2-15,5-5-5 16,5-7-4-16,9-2-6 16,1-16-23-16,18-6-44 15,-1-15-5-15,7-10 24 16</inkml:trace>
  <inkml:trace contextRef="#ctx0" brushRef="#br0" timeOffset="59867.5752">8171 4963 1 0,'-12'-20'49'15,"12"20"36"-15,-11-17-4 16,11 17-67-16,0 0-9 15,-13-15-1-15,13 15-3 16,0 0-2-16,0 0 0 16,-15 25-1-16,12-5 3 15,3 8-2-15,2 9 1 0,1 11 0 16,4 9 1-16,-3 7 0 16,6 7 4-1,-4 7-5-15,6-1-2 0,-5 3 1 16,-1-8-1-16,0-9 3 15,-2-5 1-15,-1-12 0 16,0-10-4-16,-2-10 4 16,1-11 2-16,-2-15 1 15,0 0 0-15,0 0-2 16,0 0-2-16,1-25 1 16,2 7-1-16,1-6 1 15,3-2-1-15,5-1-1 0,7-5 0 16,1 2 1-16,9 1-4 15,5 3 1-15,4 5-1 16,4 6 1-16,0 2-3 16,-2 12 1-16,-4 6 1 15,0 7 1-15,-8 5 0 16,-8 5 3-16,-4 2 0 16,-9-2 3-16,-6 4 3 15,-5-4 0-15,-8-1 1 16,-6 0 2-16,-5-4 0 15,-6 0-2-15,-3-1-1 16,-3-1-3-16,1 0-1 16,-1 0-3-16,3-2 0 0,3-2-6 15,5-1-1-15,7 1-7 16,-1-6-17-16,18-5-31 16,-13 10-24-1,13-10-2-15,0 0 71 0</inkml:trace>
  <inkml:trace contextRef="#ctx0" brushRef="#br0" timeOffset="60384.8875">8751 6171 56 0,'0'0'94'16,"11"15"-10"-16,-11-15-49 16,0 0-45-16,8-13-2 15,-8 13-2-15,3-22 1 16,-1 6 1-16,-2-4 3 15,0-3 6-15,2-2 6 16,-1-1 4-16,1-3 1 16,-1 5 1-16,2 1 2 0,-1 1-2 15,-1 6 0 1,-1 16 0-16,3-17-1 0,-3 17-1 16,0 0-2-16,0 0-1 15,0 0-1-15,0 0-3 16,1 23 1-16,1-10-3 15,-2 4 1-15,3 4-2 16,0 2 2-16,1 1 1 16,0 2-2-16,1 0 1 15,0 3 1-15,2-3 0 16,1 1-1-16,-1-2 1 0,-1-2 0 16,1 0-2-16,-1-6-12 15,1 4-24 1,-7-21-46-16,3 23 0 15,-3-23 29-15</inkml:trace>
  <inkml:trace contextRef="#ctx0" brushRef="#br0" timeOffset="61417.8577">9158 5844 1 0,'0'0'21'0,"0"0"62"16,0 0-5-16,0 0-52 15,0 0-9-15,0 0-6 16,0 0-4-16,14 7-3 15,-14-7-2-15,18 1 0 16,-5 1-1-16,2-1 1 16,4 2-1-16,1 0 0 0,2 1-2 15,0 2-1-15,-2 1-2 16,-1 5 1-16,-5 2-1 16,-5 1-2-16,-2 3 0 15,-7 0 1-15,-3 0-1 16,-7 1-4-16,-2 0-10 15,-8-3-26-15,4 0-32 16,-5-3 13-16,-4-3 65 16</inkml:trace>
  <inkml:trace contextRef="#ctx0" brushRef="#br0" timeOffset="61714.4193">9673 5767 9 0,'0'0'99'0,"13"22"-6"16,-13-22-4-16,0 0-92 0,0 0-9 16,-15 20-5-16,15-20-9 15,-7 17-13-15,9-2-20 16,-2-15-27 0,-2 23 39-16</inkml:trace>
  <inkml:trace contextRef="#ctx0" brushRef="#br0" timeOffset="61924.2988">9836 5861 14 0,'0'0'91'0,"0"0"-6"16,0 0-13-1,0 0-91-15,0 0-17 0,0 0-11 16,14 14-36-16,-14-14 7 16,0 0 76-16</inkml:trace>
  <inkml:trace contextRef="#ctx0" brushRef="#br0" timeOffset="62100.4034">10133 5826 13 0,'0'0'57'16,"16"20"-50"-16,-16-20-8 0,7 13-74 16</inkml:trace>
  <inkml:trace contextRef="#ctx0" brushRef="#br0" timeOffset="62618.7622">10430 5831 1 0,'13'-2'94'16,"-13"2"-2"-16,18 9-5 15,-18-9-84-15,0 0-9 16,14 17-6-16,-5-1-8 16,-8 0-4-16,2 7-2 15,-7 0-2-15,1 9 0 16,-7-2-3-16,-2 6-10 16,-8 3-19-16,-6-1 60 15</inkml:trace>
  <inkml:trace contextRef="#ctx0" brushRef="#br0" timeOffset="63435.8955">10606 5047 18 0,'-4'-26'101'0,"4"26"-5"16,-1-14-14-16,1 14-84 15,0 0-6-15,0 0-1 16,-5 26-5-16,7-2 0 16,1 12 0-16,1 9 4 15,2 8 3-15,1 9 5 16,3 6 6-16,2 6 1 16,-1-1 2-16,1 2-2 15,-1-4-6-15,-4-6-4 16,2-3-1-16,-3-8 1 15,-2-8-3-15,-2-12 2 16,-1-8 4-16,-1-11 3 0,0-15 3 16,0 0 4-16,0 0 3 15,-6-20-2 1,6-5-1-16,3-4-1 16,2-4-5-16,2 1 0 0,3-4-1 15,4 1 0-15,4 2 0 16,0 6 3-16,4 7-3 15,1 10-1-15,3 7 0 16,-1 8 0-16,2 13-3 16,-1 6 0-16,1 7-2 15,-2 2-3-15,-3 4 5 16,-4-3 2-16,-5 0 2 0,-4-4 1 16,-8-6 0-16,-2-1 4 15,-8-8-1 1,-2-2-1-16,-5-7-2 15,-1 0-2-15,-1-5-8 16,-2-3-13-16,7 0-34 0,-6-7-30 16,19 9-3-16,-23-21 82 15</inkml:trace>
  <inkml:trace contextRef="#ctx0" brushRef="#br0" timeOffset="64302.4016">11189 6118 1 0,'8'13'7'0,"-8"-13"75"15,0 0-4-15,10 14-60 16,-10-14-24-16,0 0 1 15,1-17-2-15,-1 17 2 16,2-25 0-16,-2 8 5 16,1 1 6-16,2-4 6 15,1 5 2-15,1-2 0 0,-5 17-2 16,14-21-2 0,-14 21-4-16,17-5-5 15,-17 5-5-15,19 12-5 16,-10 1 0-16,4 7-3 0,-5 2 4 15,4 5 0-15,-5 2 1 16,3 1 3-16,-3-1 4 16,-1-2 2-1,0-5 2-15,-3-6 3 0,0-2-2 16,-3-14 2-16,0 0 2 16,0 0 0-16,0 0-1 15,5-20-1-15,1 4 0 16,-4-5-2-16,2-4 1 15,0 2-2-15,4-4-2 16,-3 1 0-16,7 3 0 16,-5 4-1-16,2 4-1 15,-9 15 0-15,19-16-2 0,-19 16-1 16,18 5 1-16,-18-5-2 16,18 29 2-16,-11-9-2 15,0 3 1-15,0 1 0 16,-1 2 3-16,0 0 0 15,-3-2 0-15,0-4 2 16,-2-3 0-16,-1-17 2 16,1 19 1-16,-1-19 0 15,0 0-1-15,0 0 0 16,0-18 1-16,2 4-2 16,1-6 2-16,1-3-2 15,2 0 0-15,0 0 0 16,2 2-1-16,1 4-1 0,-9 17-2 15,20-20-1-15,-20 20-2 16,22 10 0-16,-14 4-2 16,1 9 0-16,0 5 1 15,-2 8 2-15,0 1 3 16,2 2 4-16,-2 0 1 16,3-4-1-16,0-5 2 15,2-8 1-15,2-6-1 16,6-13-5-16,2-13-13 15,4-8-39-15,-3-21-38 16,7-11-1-16,-1-15 44 16</inkml:trace>
  <inkml:trace contextRef="#ctx0" brushRef="#br0" timeOffset="65654.2249">12693 5137 1 0,'6'13'60'16,"-6"-13"27"-16,0 0-5 15,-24 7-71-15,9-9-13 16,-3-2-1-16,-2 1 0 16,-4 0 1-16,-4 3 1 15,-4 2 2-15,2 2 5 16,-6 5 2-16,1 2-2 15,-2 8 0-15,-1 5-1 16,1 5-2-16,2 5 1 16,3 6 0-16,-1 3-1 15,2 5-1-15,3 1-1 0,4 0 2 16,5 0-2-16,6 1 0 16,3 0-2-16,7-4 0 15,7-2-2-15,11 1 1 16,3-4 1-16,7-4 0 15,2-1-1-15,5-7 3 16,1-3-1-16,3-6 2 16,0-4-1-16,-1-7 1 15,1-5-1-15,2-1-1 16,-2-5-1-16,1 0 1 16,-4-7-2-16,-2 5-1 15,-5-6-5-15,-2 5-7 16,-6-3-10-16,-4 2-19 0,-14 6-27 15,10-19-15-15,-10 19 62 16</inkml:trace>
  <inkml:trace contextRef="#ctx0" brushRef="#br0" timeOffset="66041.8274">12046 5662 19 0,'0'0'100'15,"-14"10"-3"-15,14-10-5 16,0 0-88 0,0 0-9-16,0 0-2 15,23-7 0-15,-4 5-1 0,10 1 0 16,2-1 1-16,7 2 6 15,5 3 2-15,2-1 3 16,4-2 1-16,3 0 0 16,4 1 0-16,0-2-2 15,-1 1 2-15,0-2-3 16,-4-1 1-16,-2 2 0 16,-9-1-2-16,-7 1 1 15,-8 1-1-15,-8 3-2 0,-17-3-4 16,20 3-6-1,-20-3-12-15,0 0-32 16,0 0-34-16,0 0-3 16,0 0 60-16</inkml:trace>
  <inkml:trace contextRef="#ctx0" brushRef="#br0" timeOffset="66502.3582">13218 4942 23 0,'0'0'98'0,"-4"13"-5"16,4-13-10-16,-6 24-82 15,2-9-9-15,2 12-2 16,-2 3-1-16,2 11 0 16,-1 4 3-16,3 7 4 0,0 5 6 15,2 1 11-15,4 5-2 16,-3-5 3-1,2 4-4-15,1-3 1 16,1 2-6-16,3-6 1 0,-1-2-3 16,3-10-5-16,-2-5 0 15,4-5-1-15,-1-7-2 16,0-6-5-16,-13-20-9 16,22 16-16-16,-22-16-27 15,11-13-26-15,-8-7 0 16,0-9 82-16</inkml:trace>
  <inkml:trace contextRef="#ctx0" brushRef="#br0" timeOffset="66802.7884">13437 4981 32 0,'0'0'98'0,"0"0"-5"15,13 23-7-15,-17-7-80 16,1 0-14-16,2 5-2 16,-1 8-1-16,1 11 1 15,1 4 3-15,1 6 5 16,1 8 4-16,1 4 6 16,-1 4-1-16,3-2 4 15,2 2-4-15,0-2-1 16,2-2-4-16,1-7-1 15,-1-9-9-15,1-6-10 0,-3-11-23 16,4-3-47-16,-11-26 0 16,0 0 21-16</inkml:trace>
  <inkml:trace contextRef="#ctx0" brushRef="#br0" timeOffset="67503.2084">13261 5189 17 0,'-3'-18'95'0,"8"2"-3"0,-2-4-7 16,5 0-82-16,11 0 0 16,4 1-1-16,3 3-3 15,7 3 0-15,3 4-2 16,3 8 0-16,2 2 0 15,1 2 0-15,-4 9 0 16,-1 4 0-16,-1 3 0 16,-5 6-2-16,-3 6-1 15,-5 1-1-15,-6 8 0 16,-7 2 1-16,-4 2 1 16,-9 4 1-16,-7 0 4 15,-6-1 1-15,-4-3 4 16,-2-5 0-16,-2-6 6 0,-1-3-1 15,1-8 3-15,2-4-4 16,2-6-1-16,4-5-1 16,2-2 0-16,14-5-3 15,-19 1 0-15,19-1-4 16,0 0-1-16,0 0-1 16,0 0 0-16,7-13-1 15,-7 13 1-15,27-1-1 16,-8 5 0-16,3 0 2 15,4 2 2-15,4 1-1 16,0 2 2-16,2 1 0 16,-1 0 1-16,0 4 0 0,0-2 0 15,0 0-1-15,-2 2-2 16,-1 0 1-16,-1-1 0 16,-1 2 1-1,-4 1-1-15,-2-3 2 0,-1-2 1 16,-4-1 0-16,-15-10 0 15,21 13 2-15,-21-13-2 16,0 0 0-16,14 9-1 16,-14-9-1-16,0 0-2 15,0 0 0-15,0 0-2 16,0 0-3-16,0 0-7 16,0 0-12-16,0 0-28 15,-22-19-38-15,15 2-1 0,-4-10 12 16</inkml:trace>
  <inkml:trace contextRef="#ctx0" brushRef="#br0" timeOffset="68174.3035">13781 4821 28 0,'0'0'93'0,"0"0"-1"16,0 0-3-1,0 0-73-15,0 0-10 0,0 0-3 16,0 0-1 0,0 0-4-16,0 0 0 0,3 21-1 15,2-5 0-15,1 3 2 16,1 4 0-16,2 1 1 15,0 2 0-15,1 0 0 16,-2-1 2-16,3-5-1 16,-3 0-1-16,1-2-2 15,-9-18 3-15,14 18 0 16,-14-18 0-16,0 0 0 16,15 5 1-16,-15-5 1 15,4-16 1-15,-4 3 0 16,0-3-1-16,0-3 0 15,0-4 1-15,1-1-1 0,-1-2-2 16,2-3 1-16,2 0-1 16,1 0-6-16,2 0 1 15,1 0-2-15,3 6 3 16,-1 3-2-16,0 3 4 16,-10 17 2-16,20-9-5 15,-20 9 10-15,16 13-2 16,-12 3 3-16,2 6-5 15,-2-1 3-15,2 8-6 0,-3-3 0 16,1 2 5 0,1 0-4-16,0 3 1 15,3-5-1-15,-3-3-1 16,4-3 0-16,-2-3 3 0,-7-17-2 16,22 20-1-16,-22-20 1 15,24 8-2-15,-24-8 0 16,25-6-3-16,-9-3-8 15,-2-12-16-15,8 2-40 16,-3-20-27-16,2-7 1 16,-2-12 56-16</inkml:trace>
  <inkml:trace contextRef="#ctx0" brushRef="#br0" timeOffset="69272.7006">14609 4522 64 0,'0'0'96'0,"0"0"-3"15,0 0-33-15,0 0-51 16,0 0-2-16,-9-19-3 0,9 19-3 15,5-13-2-15,-5 13-1 16,0 0 2-16,17-11 0 16,-17 11 2-16,16 7-2 15,-16-7 0-15,17 24 0 16,-11-3-1-16,0 2 0 16,-2 11-1-16,-3 2-4 15,-1 5 8-15,-1 1-4 16,-2 2 5-16,-1 4-5 15,-2-3 5-15,0 2-4 16,0-8 5-16,1 5-1 16,2-3-6-16,0 0 0 0,3 1 0 15,3-6-1-15,4 3 0 16,2-9 0-16,4 2 2 16,1-9-1-16,2-2 2 15,1-9 1-15,3-6 3 16,2-6-1-16,1-7 0 15,0-4 0-15,2-4-1 16,-2 0 0-16,0-4-1 16,-4 2-1-16,-3 1-2 15,-5 3 3-15,-11 13-2 16,0 0 1-16,6-13 2 16,-6 13-3-16,-17 7 2 0,4 2-1 15,-2 5 0-15,1 1 0 16,-2 2-1-16,1 2-1 15,2 4-1-15,2-1 1 16,4 2-1 0,1 4 2-16,4-2 0 0,4 2 3 15,4 1 3-15,2-1-2 16,7-1 5-16,4 2-3 16,4 0 2-16,1-2-3 15,2-2 3-15,0-1-6 16,0 4-1-16,0-5 1 15,-6 0-1-15,-5-1 0 16,-5 1 0-16,-6-5 2 0,-4 3 0 16,-6-3 0-16,-4-3 2 15,-4 1 0 1,-6-3-1-16,-4 0 0 16,-1-3 0-16,-3 0-2 0,1-3-2 15,-1-3-7-15,4 2-12 16,-1-6-27-16,11 2-39 15,-4-7-3-15,18 5 18 16</inkml:trace>
  <inkml:trace contextRef="#ctx0" brushRef="#br0" timeOffset="89996.03">16039 5367 1 0,'-6'16'19'0,"6"-16"57"16,0 0-30-16,-17 2-25 0,17-2-2 15,0 0-2-15,0 0-3 16,-16-5 1-1,16 5-3-15,0 0 0 16,0 0-3-16,0 0-1 0,0 0-3 16,0 0-2-16,0 0 0 15,0 0 0-15,0 0-1 16,0 0-1-16,0 0 0 16,19-8 0-16,-19 8 0 15,21 3 0-15,-6-2-1 16,5 2-2-16,4-2-1 15,5 1 2-15,2 1 0 16,3 1-1-16,7-1 1 0,2 0 0 16,3-2 0-1,3 1 1-15,2-1 2 16,1 2-2-16,2 0 2 0,4-3-1 16,-2 4-1-16,1-2 1 15,2 2-1-15,-3 0-1 16,0-2-1-16,-1 1 1 15,0 0-2-15,-2 1 2 16,-1-3 5-16,-1 2-5 16,1-1 0-16,-2 3 2 15,-1-2 5-15,2 2-4 16,-2-2-1-16,0-1 0 16,-1 1-1-16,-4 0 1 15,0 0-1-15,-6-1 0 16,0 2-4-16,-3 2 2 0,-2-1 8 15,-4-2-6-15,-3 2 0 16,-5-1-1-16,1 0 8 16,-6 1-6-16,-2-4 5 15,-14-1-4-15,15 1-1 16,-15-1 2-16,0 0-1 16,0 0 2-16,0 0-1 15,0 0-1-15,0 0 2 16,0 0-2-16,0 0 1 15,0 0-2-15,0 0 1 16,0 0-1-16,0 0 1 16,0 0-1-16,0 0-2 15,0 0-2-15,0 0-6 0,0 0-7 16,0 0-19-16,0 0-29 16,0 0-30-16,0 0 2 15,-8-18 71-15</inkml:trace>
  <inkml:trace contextRef="#ctx0" brushRef="#br0" timeOffset="90780.1105">17845 5199 1 0,'0'0'81'15,"0"0"8"-15,6 15-1 16,-6-15-76-16,0 0-10 16,0 0 0-16,0 0-1 15,0 0-1-15,0 0 0 16,0 0 3-16,0 0 2 16,0 0-2-16,0 0 2 15,0 0-1-15,0 0-1 16,0 0 0-16,3 13-1 15,-3-13 1-15,0 0-3 16,13 15 0-16,-13-15 0 16,16 16 1-16,-16-16-2 0,23 20 1 15,-9-6 1-15,1-1-4 16,1 2 3-16,1-1-1 16,0 1 0-1,2 1-2-15,0-1 5 0,-1 0-2 16,3-4-1-16,-1 2 1 15,-1-4 0-15,-4 0 0 16,0-2 1-16,-2-1 1 16,-13-6-2-16,19 5 3 15,-19-5 0-15,0 0 1 16,0 0 0-16,0 0 0 16,0 0 1-16,0 0-2 15,0 0 0-15,5 13-1 0,-5-13 1 16,0 0-3-16,0 0-1 15,0 0 3 1,0 0-2-16,0 0 3 16,0 0-2-16,0 0-1 0,0 0 6 15,0 0-6-15,0 0 8 16,0 0-7-16,-13 5-1 16,13-5-1-16,0 0 2 15,0 0-1-15,0 0-4 16,0 0 5-16,-15 7-2 15,15-7 0-15,0 0 7 16,-9 16-6-16,9-16 3 0,-7 14-5 16,7-14 7-16,-13 18 1 15,13-18-7-15,-16 21 9 16,7-6-11 0,-2 2 6-16,-1-1-12 0,1 3-1 15,-5-4-28-15,6 10-58 16,-9-3 0-16,2 4-7 15,-7-11 78-15</inkml:trace>
  <inkml:trace contextRef="#ctx0" brushRef="#br0" timeOffset="95498.6871">19158 4852 1 0,'0'0'56'15,"0"0"24"-15,0 0-28 16,0 0-38-16,0 0-4 0,0 0-2 15,0 0-2-15,0 0 0 16,0 0 0 0,0 0-3-16,0 0 1 0,0 0-1 15,-1 18 0-15,1-2-2 16,1 2 0-16,2 8-2 16,1 3 1-16,1 6 0 15,1 5 0 1,-2 6 1-16,2 6-1 0,-2 6 0 15,-3 4-1-15,4 4 6 16,-2 4 1-16,1 2-3 16,0-4 3-16,1-2-1 15,0-7 2-15,1-6-3 16,1-9 4-16,-2-5-11 0,0-9 4 16,0-4 0-1,-2-9-2-15,1-4 0 16,-4-13-2-16,0 0 3 0,0 0-3 15,0 0 2-15,10-13-4 16,-10-11 1-16,-1-7 0 16,-4-7 1-16,1-7-6 15,0-9 8-15,-5-5-6 16,0-4 2-16,1-5 0 16,-1-1 3-16,0-1-1 15,2 1 1-15,0-2 8 0,0 4-7 16,4 0 7-16,3 7 0 15,0 5 1 1,3 4 1-16,0 7-7 16,4 6 5-16,0 6-7 0,0 9 6 15,2 6-6-15,0 4 3 16,-9 13-1-16,21-1 6 16,-8 11-1-16,2 4-8 15,-1 5 6-15,3 5-7 16,1 4 4-16,-1 2-4 15,-1 2-2-15,-2-3-6 16,-2 1 8-16,-5-3 1 16,0-4 1-16,-4 1 1 15,-1-4 1-15,-2-1 0 16,0-5 2-16,0-14 0 16,-2 22-1-16,2-22 0 15,5 14 0-15,-5-14-2 0,14 6 2 16,-1-6-1-16,3 0 0 15,4 0-2-15,3-5 2 16,4 4-1-16,4 2 1 16,1 4-1-16,-2 3 0 15,2 3-1-15,-1 6 0 16,2 6-1-16,-1 9-2 16,0 2-1-16,-3 8-1 15,-5 1 2-15,-3 5-1 16,-4 4 9-16,-7-1 2 15,-7-1-3-15,-9-5 6 16,-7-1-1-16,-7-5 3 0,-5-1-3 16,-6-8 5-16,-5-4-11 15,-3-4 1-15,1-5 0 16,-1-4 0-16,2-6 0 16,2-5-1-16,3-2 2 15,2-7-2-15,3-3 2 16,2-6-1-16,3 1 1 15,5-4 0-15,3 1 0 16,4-1 0-16,4-3-2 16,6 4-1-16,3-1-3 15,5 6-2-15,4-3-4 16,2 4-5-16,2-1-11 16,6 8-20-16,-3-5-32 0,4 11-16 15,-2-4 0-15,1 2 77 16</inkml:trace>
  <inkml:trace contextRef="#ctx0" brushRef="#br0" timeOffset="95998.3816">20246 5248 11 0,'0'0'99'0,"13"-10"-3"16,-13 10-4-16,0 0-80 16,-1-13-5-16,1 13-2 15,0 0-4-15,0 0 0 16,14-3-1-16,-14 3 0 0,22 0-1 16,-5 0 1-16,3 0-1 15,3 1 3-15,6-2-2 16,0-1 2-1,3 1-2-15,-2-1 1 0,2-1-1 16,-5 2 3-16,-2-2-2 16,-4-1-2-16,-5 2 2 15,-3 2-3-15,-13 0-5 16,15-1-6-16,-15 1-9 16,0 0-21-16,-2 13-47 15,2-13-2-15,-18 16 31 16</inkml:trace>
  <inkml:trace contextRef="#ctx0" brushRef="#br0" timeOffset="96314.8617">20458 5398 3 0,'5'18'98'16,"-5"-18"-4"-16,0 0 1 15,0 0-79-15,0 0-8 16,0 0-2-16,17 0-4 16,-17 0-1-16,17-7-2 15,-17 7 1-15,26-3-1 0,-9 3 1 16,4-1 0 0,3 4-1-16,1-2 1 15,1 4-2-15,0-1 3 16,-2-1-2-16,-1 0 1 0,-3 1-8 15,-4-3-6-15,2 7-20 16,-18-8-50-16,18 0-5 16,-18 0 1-16,6-13 88 15</inkml:trace>
  <inkml:trace contextRef="#ctx0" brushRef="#br0" timeOffset="100596.1456">21162 4258 30 0,'0'0'98'0,"0"0"-3"16,0 0-31-16,-14-6-46 16,14 6-6-16,0 0-3 15,0 0-5-15,0 0-2 16,0 0-1-16,0 0-1 0,0 0-1 16,0 0-3-16,-9 19 4 15,9-2-3-15,0 6 0 16,2 5 2-16,1 8-1 15,-1 6 0-15,3 7 0 16,-1 7 8-16,3 0-7 16,2 5 8-16,0 2-7 15,-2 4 4-15,2 0-3 16,-1 8 2-16,-1 3-1 16,3 0-6-16,-2 2 1 15,0 3-2-15,-2 4 8 16,1-3 1-16,-1-2-2 15,3-4 3-15,-2-8-4 16,-3-2 4-16,4-4 0 0,-3-8 0 16,0-7-7-16,0-3 1 15,1-5 2-15,-3-4-3 16,-1-2 4-16,0-6-2 16,-2-5 2-16,0-4-2 15,0-2 3-15,0-5-2 16,0-13 0-16,-2 17 0 15,2-17 2-15,0 0-1 16,0 0-3-16,0 0 3 16,0 0-3-16,0 0 3 15,0 0-2-15,0 0 2 16,0 0-4-16,14-6 3 0,-14 6 1 16,0 0-1-16,16-11-1 15,-16 11 0 1,19-12 2-16,-6 6-2 0,2-2 1 15,4 1-1-15,3-2-1 16,4 0 1-16,1 2 1 16,4-2 0-16,0 1-1 15,2-1 1-15,2 2-1 16,0 0 0-16,-4 1 1 16,4-3-1-16,-6 3 0 15,0 2-1-15,-3 1 1 16,-5 2 1-16,-3-1 0 15,-5 1 1-15,-13 1 0 16,16 3-1-16,-16-3-1 16,0 0-1-16,0 0-4 15,0 0-9-15,0 0-11 16,0 0-30-16,0 0-40 0,0 0-1 16,0 0 4-16</inkml:trace>
  <inkml:trace contextRef="#ctx0" brushRef="#br0" timeOffset="101376.8708">21311 4233 15 0,'-14'-11'44'0,"14"11"-6"15,-13-10-5 1,13 10-1-16,-15-8-1 16,15 8-2-16,-13-7-5 15,13 7-2-15,0 0-3 0,-13-4-6 16,13 4-2-16,0 0-5 15,0 0-2-15,0 0-1 16,0 0-1-16,0 0 0 16,0 0-3-16,0 0 3 15,0 0-2-15,0 0 1 16,22-9 0-16,-6 4-2 16,4 2-1-16,4-2 1 15,7 2 2-15,0 1-2 16,4-1 3-16,-2 0-2 15,2 1 1-15,-3 1 1 16,-2 1 2-16,-4-2-2 16,-3 4 0-16,-4-1 1 0,-6 1-2 15,-13-2 0-15,16 7-1 16,-16-7-6-16,0 0-6 16,0 0-12-16,0 20-30 15,0-20-37-15,-16 17-4 16,16-17 33-16</inkml:trace>
  <inkml:trace contextRef="#ctx0" brushRef="#br0" timeOffset="102451.2923">21768 4893 1 0,'-3'-16'7'16,"1"1"3"-16,-4-3 5 15,4-3 2-15,-3 3 7 16,2-1-1-16,-3 0-3 16,3 3 8-16,-3-4-4 15,5 4 1-15,-5-1-8 16,6 17 2-16,-7-23-8 0,7 23 5 16,-4-15 0-16,4 15-5 15,0 0-1-15,0 0-2 16,0 0-5-1,0 0 1-15,0 0-4 0,-8 15-1 16,11-1 8-16,0 5-4 16,3 7 4-16,0 6-4 15,2 4 5-15,2 7-8 16,2 3 7-16,-2 5-6 16,3-1-3-16,-1 5-1 15,2 1-1-15,-2 4 0 16,0 3-2-16,1-2 9 15,-1-2-7-15,0-2 9 0,-1-2-1 16,1-7-1 0,-4-8 3-16,2-8-2 15,-4-9 2-15,0-6-6 16,-6-17 7-16,0 0-7 0,0 0 1 16,14 2 1-16,-14-15-6 15,2-4 5-15,-1-4-5 16,1-5 6-16,2-4-5 15,0 0 0-15,2-2-1 16,1 2 2-16,2 2 2 16,1 2-4-16,5 3 5 15,-2 7-5-15,1 8 2 0,0-1 0 16,4 9-3 0,-4 4-1-16,1 5-2 15,-4 6-1-15,1 6 1 16,-5 4 4-16,-1 1-2 15,-3 4 6-15,-3-1 6 0,-3-2 0 16,-5-1 8-16,1 0-3 16,-7-7 2-16,-2-2-5 15,-3-2 5-15,-3-5-8 16,-1-3 0-16,2-1-2 16,-2-5-1-16,4-1 1 15,3-4-1-15,3-2-1 16,13 6 1-16,-16-13 1 15,16 13-7-15,-4-16-5 16,4 16-16-16,6-20-17 16,-6 20-49-16,14-10-4 0,-14 10-2 15,17-9 76-15</inkml:trace>
  <inkml:trace contextRef="#ctx0" brushRef="#br0" timeOffset="103134.184">22203 5972 1 0,'-13'12'64'0,"4"1"25"16,9-13-5-16,-13 5-64 16,13-5-8-16,0 0-4 0,0 0-2 15,0 0-1-15,0 0-3 16,17 3 0-16,-17-3 0 16,18-7 1-1,-18 7-1-15,20-19 2 0,-10 5-2 16,1-4 0-16,1-3 2 15,0 1-2-15,-4-3 1 16,1-1-1-16,-2 1 1 16,2 3 0-16,-2 3-1 15,0 0 0-15,-7 17-3 16,10-22 3-16,-10 22-1 16,0 0 0-16,0 0 0 0,13-3 0 15,-13 3 1-15,-3 19 0 16,2-5 2-16,-1 2-3 15,1 3 0-15,0 0 1 16,-1 1 0-16,4 1-1 16,-1 2 0-16,2 1 0 15,1 0-2-15,1 2 2 16,2 4 0-16,-1 4-2 16,2 2-11-16,-1-3-18 15,8 12-58-15,-9-5-1 16,1-10-7-16,-6-12 61 15</inkml:trace>
  <inkml:trace contextRef="#ctx0" brushRef="#br0" timeOffset="105886.301">22837 4806 1 0,'-2'-16'59'16,"-1"-1"-18"-16,0 0-10 15,0-8-14-15,0-1-3 16,0-1-9-16,0-1 3 16,2-1-9-16,-1 2 3 15,1 0 2-15,0 5 1 16,1 6 0-16,0 16 1 16,-2-19 1-16,2 19 1 15,0 0-2-15,0 0 3 0,-4 15-2 16,2-1-3-1,1 2 2-15,-1 6-3 16,2 2-3-16,0 9 9 0,2 5 0 16,-1 4-7-16,2 5 4 15,0 4-4-15,1 1 3 16,2 3-2-16,0 2 4 16,-2 1-13-16,3 3 3 15,-1-1 1-15,1 2 0 16,-2-1 4-16,1-2-4 15,-4-5 4-15,1-7 2 16,-1-6-2-16,-2-10 2 0,0-5-1 16,0-10 1-1,0-16-3-15,0 0 0 16,0 0 1-16,0 0-7 16,0-13 9-16,-2-6-7 0,5-4 4 15,-1-1-2-15,1-4 1 16,1 1 4-16,2 0-2 15,4-4 1-15,4 2-6 16,8 3 6-16,1 5-1 16,6 3-2-16,0 7 0 15,4 7-2-15,0 4-4 16,0 10 3-16,-3 6 0 16,-5 8 1-16,-5 5-2 15,-5 6 2-15,-5 1 6 16,-7-2 1-16,-3 2 3 15,-8-4-1-15,-3 1 2 0,-5-4-1 16,-4-4 2-16,-3-5-2 16,-2-1-5-16,1-4 2 15,-2-2-5-15,4-1-1 16,0-3-5-16,7-4-4 16,-1-3-9-16,16-2-21 15,-13-3-26-15,13 3-30 16,0 0 6-16,21-9 67 15</inkml:trace>
  <inkml:trace contextRef="#ctx0" brushRef="#br0" timeOffset="106572.6081">23363 5819 1 0,'0'0'56'0,"11"19"21"15,-11-19-17-15,0 0-54 16,0 0-2-16,0 0 0 16,-16 10 2-16,16-10 3 15,-14-4 0-15,14 4 4 16,-13-8 1-16,13 8 2 16,0 0-2-16,-14-20 0 15,14 20-3-15,1-17-3 16,-1 17 0-16,7-17-5 0,-7 17-1 15,16-13-2-15,-16 13-4 16,22-6 0-16,-22 6-1 16,20 6-2-16,-20-6-4 15,17 24 3-15,-12-7 0 16,-5 4 1-16,-2 0 3 16,-2 5 0-16,-5 0 0 15,0 0 4-15,-2-3 2 16,-1-1-1-16,-1-5 2 15,0 0-1-15,0-5 2 16,13-12-1-16,-20 17 1 16,20-17-2-16,0 0 1 15,-14 10 0-15,14-10-1 0,0 0 2 16,0 0-3-16,13-7 0 16,-13 7 0-16,23-6 0 15,-10 5-1 1,4-2 0-16,2 0 0 0,1 3 0 15,3-1-1-15,0-1 2 16,0 2 0-16,2 0-2 16,-3 2 2-16,-1-1-2 15,-2 2 1-15,-2-1 2 16,-4 0 1-16,-13-2-1 16,22 5-1-16,-22-5 2 15,13 3-1-15,-13-3 0 0,0 0 0 16,0 0 0-16,0 0-4 15,0 0 2 1,0 0-4-16,0 0-6 16,0 0-14-16,0 0-29 0,0 0-36 15,0 0-3-15,0 0 42 16</inkml:trace>
  <inkml:trace contextRef="#ctx0" brushRef="#br0" timeOffset="106911.227">23928 5598 48 0,'-1'19'99'0,"1"-19"0"15,0 0-14-15,0 0-75 16,0 0-8-16,0 0-2 16,-3 13-5-16,3-13-1 0,0 0-4 15,0 0-4 1,0 0-8-16,0 0-11 15,-1 17-19-15,1-17-36 16,0 0 1-16,14 12 62 0</inkml:trace>
  <inkml:trace contextRef="#ctx0" brushRef="#br0" timeOffset="107141.3867">24153 5691 25 0,'0'0'96'16,"13"15"-7"-16,-13-15-11 16,0 0-86-16,0 0-11 0,0 0-8 15,0 0-8-15,0 0-11 16,0 0-22-16,0 0-13 15,0 0 78-15</inkml:trace>
  <inkml:trace contextRef="#ctx0" brushRef="#br0" timeOffset="107319.3576">24416 5597 20 0,'0'0'86'0,"17"11"-19"16,-17-11-44-16,0 0-102 16,0 0-4-16,0 0 50 15</inkml:trace>
  <inkml:trace contextRef="#ctx0" brushRef="#br0" timeOffset="108185.4445">24697 4705 20 0,'-4'-14'96'16,"4"14"-3"-16,0 0-1 16,-7-16-83-16,7 16-3 15,0 0-7 1,-5 16-3-16,4 0 0 0,1 10 3 16,3 7-1-16,1 1-2 15,5 14 4-15,1 5-1 16,3 9 2-16,0 3 0 15,3 3 0-15,0 1-2 16,0-1-5-16,-1 0 3 16,-2-6-3-16,2-4 3 15,-2-8-1-15,-2-6 3 0,-1-11-2 16,-1-9 2-16,-2-8 4 16,-7-16-2-1,0 0 2-15,15 5-2 0,-15-5 5 16,7-28-5-16,-4 9 4 15,1-4-1-15,2-1 1 16,1-4-1-16,2 2-2 16,4-1 0-16,1 2-4 15,2 2 5-15,3 3-5 16,1 7 1-16,-1 3-1 16,1 6 1-16,-1 2 1 15,-3 9-3-15,-2 5 0 0,-2 5 0 16,-4 4 3-16,-5 2-2 15,0 4 3-15,-9 0 0 16,-2 4 0 0,-4-2 4-16,-4-2 1 15,-4-2 0-15,-2 1-3 0,-2-5 3 16,-1-4-4-16,1 1 3 16,1-8-1-16,1-1-2 15,2-2-1-15,3-3-1 16,4-5 0-16,13 1-4 15,-18-8-3-15,18 8-10 16,0 0-16-16,0 0-33 16,2-17-25-16,-2 17-3 15,0 0 69-15</inkml:trace>
  <inkml:trace contextRef="#ctx0" brushRef="#br0" timeOffset="111271.1713">25215 5809 19 0,'5'19'87'0,"-5"-19"-6"16,0 0-44-16,0 0-32 0,0 0-2 16,0 0-2-16,0 0 0 15,0 0-1-15,0 0 3 16,0 0 2-16,0 0 0 16,1-16-1-16,-1 16 0 15,2-17 0-15,-2 17-2 16,2-25-1-16,1 9 0 15,2 0-1-15,-2-3 3 16,2 1-1-16,0 0-3 16,0 4 2-16,0 1 0 15,-5 13 2-15,10-19-1 16,-10 19 1-16,0 0-1 0,0 0-2 16,14 12 1-16,-14-12-2 15,7 27 0-15,-1-9-1 16,0 3 0-16,0 1 1 15,1 1-1-15,-1-1 1 16,1-1 0-16,-1-1 3 16,0 1-2-16,-2-3 3 15,0 0-2-15,1-4 0 16,-5-14 2-16,7 20 0 16,-7-20 1-16,0 0 0 15,0 0-1-15,0 0 0 16,0 0 2-16,5-13 0 0,-5 13 0 15,3-23-2-15,-1 6 2 16,-2-2-1-16,1-1 0 16,1 0-1-16,-1 1-2 15,1 0 2-15,0-1-3 16,1 3 1-16,2 2-1 16,-5 15-1-16,11-18 1 15,-11 18-1-15,13-9 0 16,-13 9-2-16,18 1 1 15,-18-1-1-15,20 12 0 16,-20-12 0-16,21 20 1 16,-11-7-1-16,2 6 0 15,-3-2 3-15,1-1-2 0,0 3 3 16,-3 1-2-16,2-3 2 16,-2 1-2-1,0-3 3-15,-1-2 0 16,-6-13-1-16,10 18 1 0,-10-18 0 15,0 0 2-15,0 0-1 16,0 0-1-16,14-12-2 16,-14 12 3-16,3-23 0 15,0 7 0-15,2-3-2 16,0 1 1-16,3-2-1 16,-1-4 1-16,0 6 0 15,0 3-2-15,2 1 1 16,-9 14-2-16,13-16 2 0,-13 16-4 15,13-4 0 1,-13 4 1-16,14 4-1 16,-14-4 1-16,18 6-1 15,-18-6 1-15,20 14-1 0,-20-14 3 16,16 19 1-16,-16-19 3 16,14 24-3-16,-10-9 0 15,1 2 1-15,-2 0-1 16,0 1 2-16,1 2-3 15,-1-1 3-15,0 0-5 16,1-1 4-16,-1 0-1 16,1-5 0-16,-4-13 1 0,12 21-2 15,-12-21 1-15,0 0-3 16,20 9-1 0,-20-9-2-16,19-10-4 15,-8-3-10-15,4-2-16 0,-4-14-38 16,5-4-20-16,-2-11 1 15,-2-10 80-15</inkml:trace>
  <inkml:trace contextRef="#ctx0" brushRef="#br0" timeOffset="112856.4058">25586 4207 31 0,'0'0'90'0,"0"0"0"16,-11-13-45-16,11 13-20 0,0 0-7 16,0 0-4-16,-6-13-3 15,6 13-6-15,0 0-2 16,0 0-2-16,0 0 3 16,0 0-3-16,14-11-1 15,-14 11 3-15,18-7-3 16,-5 2 1-16,4-3-1 15,3 2 0-15,3-1-2 16,5 1 3-16,0-4 0 16,3 1 0-16,3 2 0 15,1 1 1-15,-2 0 0 16,-1 1-1-16,1 3 2 0,-1-4-3 16,1 6 0-16,-1-1-1 15,-5 1 0-15,2-3 1 16,-2 2-1-16,-2-2 3 15,-1 0-3-15,-2 1 2 16,-3 0 1-16,-3 2 1 16,-16 0-1-16,20 1 1 15,-20-1-2-15,13 6 1 16,-13-6-1-16,0 0 0 16,0 0 2-16,0 0-3 15,1 16 1-15,-1-16-1 16,0 0 3-16,0 0-3 0,0 0 2 15,0 0-2-15,0 0-2 16,-2 13 2-16,2-13 0 16,0 0-1-16,2 14-2 15,-2-14 4-15,2 19-4 16,-1-6 2-16,1 3 1 16,-1 5-2-16,2 7 0 15,1 3 0-15,-1 8 2 16,3 8-4-16,-2 3 2 15,4 6 5-15,-3 5-3 16,3 1-3-16,-1 3 5 16,3-4-4-16,-1 1 1 15,1-3 1-15,1-4 0 0,-1 4-5 16,2-3 2-16,-2 0 2 16,0 3-2-16,-3 2 4 15,0 2-3 1,1 1-1-16,-1 4 4 0,-1-5-3 15,1 4 3-15,0-4-1 16,-1-4 1-16,1 0-3 16,0-7 5-16,-1 0-2 15,-2-1-3-15,2-5 3 16,-2-6-1-16,-1-1 1 16,2-4-2-16,-4-5 0 15,2-2 0-15,-2-5 3 16,1-6-1-16,1-2-1 0,-3-15-1 15,1 21 2-15,-1-21 1 16,2 13 0 0,-2-13-1-16,0 0-2 15,0 0 2-15,4 15-1 0,-4-15 1 16,0 0-1-16,0 0 1 16,0 0 1-16,0 0-2 15,0 0 2-15,0 0 1 16,0 0-2-16,0 0 0 15,0 0 0-15,0 0-1 16,0 0 3-16,0 0-2 16,-16 0-1-16,16 0 0 0,-13-3 1 15,13 3 0-15,-20-3-1 16,20 3-1 0,-27 0-1-16,11-2 3 0,-2 4-1 15,1 1 1-15,-2-2-1 16,3 2-1-16,-1-2 2 15,17-1-1-15,-22 3 1 16,22-3-2-16,0 0 0 16,0 0-2-16,-13 0 0 15,13 0-3-15,0 0-9 16,0 0-18-16,0 0-53 16,13-14-7-16,-13 14-6 15,-13-12 77-15</inkml:trace>
  <inkml:trace contextRef="#ctx0" brushRef="#br0" timeOffset="117013.3169">27222 5209 1 0,'0'0'3'16,"0"0"73"-16,0 0-2 0,0 0-48 15,0 0-9-15,2-13-6 16,-2 13-2-16,0 0-3 16,0 0-1-16,-16-15-2 15,16 15 1-15,-17-7 0 16,17 7-1-16,-24-7 3 15,12 4-2-15,-4-3 3 16,1 5 0-16,-2-2 2 16,2 1-1-16,0 1 0 15,-1 1 0-15,0-1-4 16,1 2 1-16,0 3-1 16,2-1-3-16,0 4 0 15,13-7 2-15,-24 18-3 0,14-4 1 16,-1 2-1-16,-1 1-1 15,5 6 1-15,-3 1 0 16,3-1-2-16,1 3-2 16,2 2 3-16,2 0 0 15,4-1-1-15,-1 2 2 16,3-4 0-16,4 1-1 16,-1-2 3-16,2 1-1 15,-1-7 1-15,4 0-1 16,-1-2 1-16,2-1 2 15,2-3-2-15,-1-2 1 16,1-3-1-16,0 1 0 16,3-1 0-16,-1-1 0 0,0-4 1 15,4-2-3-15,-3 0 3 16,3 2-1-16,-3-1-1 16,2-1 1-16,-2-3-1 15,1 2 2-15,-4 0-3 16,0-1 0-16,-2 2 0 15,-13 0 2-15,23-4-1 16,-23 4 1-16,14-2-1 16,-14 2 0-16,0 0 1 15,0 0 0-15,0 0-3 16,0 0-2-16,0 0-1 16,0 0-5-16,0 0-7 0,0 0-14 15,0 0-34-15,0 0-26 16,0 0-4-16,0 0 49 15</inkml:trace>
  <inkml:trace contextRef="#ctx0" brushRef="#br0" timeOffset="117473.4795">26916 5445 1 0,'0'0'36'0,"0"0"41"16,-13 10 3-16,13-10-56 16,0 0-3-16,0 0-4 15,0 0-3-15,0 0 0 16,0 0-4-16,0 0 2 15,-10-14-5-15,10 14 0 16,0 0-4-16,0 0 2 16,0 0-2-16,15 0-1 15,-15 0 1-15,14 0-3 16,-14 0 2-16,25-3-1 0,-9 2 0 16,2 1 0-16,3 0 1 15,5-2-1 1,0-1-1-16,1 3 2 15,0-1-2-15,1 1 1 0,-2 0 1 16,-3 0-1-16,-3 0-2 16,-1 0 0-16,-6 0-9 15,-13 0-13-15,16 4-39 16,-16-4-28-16,0 0-6 16,-16 16 30-16</inkml:trace>
  <inkml:trace contextRef="#ctx0" brushRef="#br1" timeOffset="131483.923">22686 4207 1 0,'4'13'8'0,"-4"-13"55"16,0 0-38-16,0 0-32 16,0 0-2-16,0 0-1 15,0 0 0-15,13 6 1 0,-13-6 2 16,0 0 9-1,0 0 8-15,0 0 5 16,0 0 0-16,0 0 1 16,0 0 0-16,0 0-3 0,0 0-2 15,0 0-3-15,0 0-3 16,8-13-2-16,-8 13 1 16,0 0-1-16,-3-14 3 15,3 14-1-15,0 0 0 16,-9-13 0-16,9 13 2 15,0 0-1-15,-13-15-2 16,13 15 0-16,0 0-1 16,-20-14 2-16,20 14-2 15,-15-10 2-15,15 10-1 16,-20-7-2-16,20 7 3 16,-21-8 0-16,21 8-1 0,-21-8-2 15,21 8 1-15,-21-10-2 16,21 10 0-16,-19-11 1 15,19 11-1-15,-20-13-1 16,20 13 1-16,-20-12 1 16,20 12 0-16,-22-15 1 15,9 5-1-15,0 1 1 16,0-1-2-16,0 2 0 16,-3-5 1-16,-1-2-1 15,-2 1-3-15,-1-4 3 16,-2 3-2-16,-1-4 0 15,-1 1 1-15,-2-3 1 16,-2 5-4-16,1 0 5 0,-1-3 0 16,1 1-1-16,-1-1 1 15,0-1 0-15,0-3 0 16,-1 2 1-16,1-2 1 16,-3-3-3-16,-1 2 1 15,-2-2 2-15,-4-2-2 16,1 1 0-16,-4 2-1 15,0-2 1-15,-4 0 1 16,-3 2-2-16,-2 1 2 16,-2 0-3-16,-2 1 2 15,2 2-1-15,-1 1 1 16,0-1-2-16,1 1 1 0,0 3 1 16,0-2-1-16,0-4-1 15,-3 7 1-15,-1-7 1 16,-5 1-1-16,-1 2 6 15,-3 1-6-15,-3-2 4 16,-1 1-4-16,3 4 5 16,-1-3-7-16,1 6 6 15,3-1-4-15,-4 1-4 16,2 0 4-16,0 1-3 16,-2-2 5-16,-3 2-7 15,-2-1 5-15,-3 3-4 16,-3 0 2-16,3 0 1 15,-1-2 1-15,-2-1-1 0,-2 3 1 16,1-3 0-16,0 4 3 16,-2-1-2-16,-4-1 0 15,-3-2-1-15,0 4 1 16,3-5-1-16,-2 4 2 16,0 2-1-16,2-3-1 15,2 1 2-15,0-2-1 16,-2 5-1-16,-1-5 0 15,-1 5 1-15,3 2-4 16,1-7 2-16,1 8-2 16,-2-4 2-16,3 3 2 15,3-5 0-15,2 5 0 0,-2-1-2 16,-2 2 2-16,0 3-1 16,-1-5 0-16,1 6 0 15,1 3-2-15,-3-2 0 16,0 4 2-16,-2 5 2 15,2-3-2-15,-3 3-2 16,-3 6 0-16,1 0 1 16,2 0 0-16,3 2-1 15,2 4 0-15,-1-2 1 16,2 5 1-16,1 1 6 16,2-5-6-16,-4 2 5 15,-2 2-5-15,3 1 3 16,-1 0-6-16,5-3 5 0,5 3-4 15,-3 3-5-15,6 0 6 16,3 0-4-16,4 2 3 16,-4 0-3-1,2-1 5-15,-3 0-6 0,-3-1 4 16,5 0 2-16,-1 3-1 16,4 1-2-16,1 3 3 15,4 3-1-15,3 3-1 16,7 4 2-16,3 0-2 15,2 2-2-15,1-1 2 16,1 1 0-16,2-1-1 16,2-2 3-16,-1 1-3 0,3-1 0 15,1 0 1-15,2-3 0 16,1-2 0 0,2-1-2-16,2-1 1 15,-1-4-3-15,1-2 4 0,2 4 1 16,-2-1-2-16,2-1-1 15,-1 4 2-15,1-2 1 16,2-3-3-16,1 2 2 16,0-4 1-16,4-6-4 15,3 1 4-15,2-7 1 16,3-3-1-16,7-16 1 16,-9 17 1-16,9-17 2 15,0 0-4-15,0 0 3 16,0 0-2-16,0 0 0 15,0 0-2-15,0 0 1 16,0 0 0-16,0 0-1 16,0 0 2-16,0 0-2 0,0 0-1 15,0 0-4-15,0 0-3 16,-4-13-11-16,4 13-26 16,0 0-44-16,0 0 1 15,0 0 8-15</inkml:trace>
  <inkml:trace contextRef="#ctx0" brushRef="#br1" timeOffset="132096.8612">13944 4252 25 0,'0'0'98'0,"0"0"-2"16,0 0-4-16,0 0-68 16,13 0-31-16,-13 0-1 15,0 0 0-15,0 0-1 16,11 17 0-16,-11-17 1 16,6 26 1-16,-3-10 6 15,-2 3 5-15,1 1 0 16,-1 3-1-16,2 0 1 15,-1 2 1-15,-1-3-2 16,0 1-1-16,-1-2 1 0,-1-1-1 16,0-1 0-16,-2-4 2 15,0 2 0-15,3-17-1 16,-6 14-1-16,6-14 1 16,0 0 1-16,0 0-2 15,0 0 1-15,0 0 0 16,16-18-2-16,-16 18 2 15,11-19 0-15,-11 19-1 16,16-20 0-16,-16 20-1 16,25-23 0-16,-9 11 1 15,0-2 0-15,7-1-1 16,0-1-1-16,3-1 0 0,3 3 0 16,-1-1 0-16,3-1 0 15,-1 5-1-15,-1-1 0 16,0 2 1-16,-3 3 2 15,-2 1-1-15,-2 3 1 16,-5 0-3-16,-1 3 0 16,-16 0-6-16,19 5-10 15,-10 8-24-15,-9-13-48 16,0 21-4-16,0-21-1 16,-12 22 79-16</inkml:trace>
  <inkml:trace contextRef="#ctx0" brushRef="#br1" timeOffset="135852.1706">9045 1333 16 0,'0'0'84'16,"0"0"4"-16,-50-63-8 15,50 63-63-15,0 0-9 16,0 0-3-16,0 0-3 16,0 0-7-16,0 0 5 15,-41 26-5-15,40 8 5 16,1 21-3-16,3 10 0 15,0 10 0-15,1 13 4 16,2 3 4-16,-2 19-3 16,2-6 2-16,1 8-2 15,-1-14-1-15,1-4 2 0,-1 1 0 16,0 2-2-16,-2-2-4 16,2 5 2-16,-2-1 1 15,-1-5-1 1,1 4 3-16,-1 2-6 0,-1-7 1 15,0-9-1-15,-2-3 0 16,0-9 4-16,0-3-6 16,-2-7 8-16,-1-11-8 15,-2-6 10-15,2-6-2 16,-1-9 1-16,0-4-1 16,1-7 0-16,0-6-1 15,3-13 2-15,0 0-3 16,0 0 2-16,-4 13 0 0,4-13-2 15,0 0 2-15,0 0-1 16,0 0 2 0,0 0-4-16,0 0 3 15,0 0-2-15,0 0-2 0,0 0 4 16,0 0-2-16,0 0 1 16,0 0-1-16,0 0 2 15,0 0-1-15,0 0 0 16,0 0 0-16,0 0 0 15,0 0 1-15,0 0-2 16,14 2-1-16,-14-2 1 16,0 0 0-16,0 0 0 15,17-2 1-15,-17 2 0 0,15-5-1 16,-15 5-1 0,22-6 1-16,-8 4 1 15,3-1-2-15,2 0 3 0,1 0 0 16,5 2-1-16,-1 1-3 15,2-2 4-15,0 5-2 16,0-4 1-16,-1 3-1 16,-2-2 0-16,-3 2-3 15,-3 5-8-15,-4-7-17 16,6 6-55-16,-19-6-3 16,0 0-5-16,0 0 76 15</inkml:trace>
  <inkml:trace contextRef="#ctx0" brushRef="#br1" timeOffset="136798.033">9070 1014 49 0,'0'0'89'0,"0"0"-2"16,0 0-7-16,0 0-66 16,0 0 3-16,0 0-10 15,0 0 0-15,0 0 1 16,0 0-7-16,0 0 6 15,0 0-6-15,0 0 10 0,0 0-9 16,0 0 4-16,0 0-2 16,0 0-3-16,0 0 4 15,0 0-3 1,0 0-1-16,66-8 0 0,-66 8 0 16,0 0 2-16,71 3-6 15,-71-3 3-15,0 0-1 16,68-2-3-16,-68 2-5 15,0 0-17-15,0 0-28 16,0 0-33-16,0 0-4 16,34 59-7-16</inkml:trace>
  <inkml:trace contextRef="#ctx0" brushRef="#br1" timeOffset="138702.5036">9573 1094 76 0,'0'0'66'0,"0"0"-17"0,0 0 1 16,-26-64-14-16,26 64-5 15,0 0-11-15,0 0-1 16,0 0-7-16,0 0-5 15,0 0-3-15,0 0-5 16,0 0-3-16,0 0 0 16,0 0 5-16,-10 68-14 15,10-68 16-15,0 0-12 0,9 94 12 16,-5-57-9-16,1 14 8 16,-1 20-9-16,0-4 7 15,2 1 2 1,0 3-6-16,0-8 2 15,-4-17 0-15,3-2 0 0,-4-12 1 16,-1-32 1-16,0 0 0 16,7-15-1-16,-5-17 4 15,-2 32-2-15,6-92 1 16,-6 92 1-16,8-108 2 16,-8 108-3-16,13-91 2 15,-13 91 0-15,25-69-1 16,-25 69 0-16,0 0 0 0,0 0-2 15,72-13-1-15,-50 24 0 16,-22-11-3-16,40 49-1 16,-23-1 1-1,-2 15 0-15,-5-2 1 0,-4 10 0 16,-6-9 1-16,-6 3 3 16,-3 2 2-16,-5-19 0 15,-5-10 1-15,-1-17 1 16,-3 4-1-16,0-15-3 15,0-4 2-15,1-5-1 16,2-5-3-16,4-8-5 16,1 5-11-16,15 7-33 15,-20-25-34-15,20 25-1 0,3-23-2 16</inkml:trace>
  <inkml:trace contextRef="#ctx0" brushRef="#br1" timeOffset="139367.9331">9892 2089 82 0,'0'0'83'0,"0"0"-4"15,0 0-26-15,0 0-37 16,15 0-3-16,-15 0-7 16,16 0-3-16,-16 0-4 15,18 2-2-15,-18-2 2 16,18-15 1-16,-18 15 0 16,18-18-1-16,-10 0 5 0,0 2 1 15,-2-4 1-15,1 3 1 16,-2 4-1-16,-1-4-2 15,-4 17 1-15,0-19-5 16,0 19 2-16,0 0-2 16,0 0 0-16,-16 8-1 15,16-8 0-15,-9 25 2 16,5-8-2-16,4-17 4 16,-1 25-2-16,2-9 1 15,0 8-2-15,2-1 2 16,2-3 1-16,-2 1-2 15,2-3 1-15,1 7-1 16,1-2-1-16,2-4-5 16,-9-19 4-16,22 14-1 0,-9-8-2 15,1-10-5-15,5-5-15 16,-5-10-16-16,8-4-43 16,-8-4 4-16,2-4-5 15,-7 0 35-15</inkml:trace>
  <inkml:trace contextRef="#ctx0" brushRef="#br1" timeOffset="139525.3993">10133 1717 84 0,'-11'-17'92'0,"11"17"-6"15,-9-15-10-15,9 15-99 16,-9 20-54-16,5-2-1 15,1-4-11-15,3-14 19 16</inkml:trace>
  <inkml:trace contextRef="#ctx0" brushRef="#br1" timeOffset="139932.8751">10270 2101 60 0,'-4'14'81'16,"4"-14"1"-16,-9 16-6 16,9-16-62-16,0 0-3 15,0 0-3-15,-14-4-2 16,14 4-4-16,-5-23 2 16,5 23-3-16,0-39 2 15,3 4-4-15,0 0 3 16,2 4-3-16,2-7 0 15,0 5 1-15,0 3-2 16,0-9 1-16,-1 11 2 16,-6 28 1-16,10-18 2 15,-10 18 0-15,0 0 2 0,0 0-1 16,0 0 1-16,9 28-1 16,-10-3-1-16,1 0 1 15,0 3-1-15,0 10 0 16,0 2-3-1,0 1-6-15,1 5-11 0,-2-12-23 16,5 14-46-16,-7-12-4 16,2 5-1-16,-5-15 20 15</inkml:trace>
  <inkml:trace contextRef="#ctx0" brushRef="#br1" timeOffset="140416.319">9832 2580 6 0,'0'0'83'15,"0"0"-1"-15,0 0-1 16,0 0-52-16,0 0-6 16,-13-2-8-16,13 2-4 15,0 0-8-15,0 0-14 0,0 0-24 16,0 0-43-1,-5 21-1-15,5-21-6 16,-1 17 41-16</inkml:trace>
  <inkml:trace contextRef="#ctx0" brushRef="#br1" timeOffset="140584.5415">9901 2806 37 0,'1'13'86'0,"-1"-13"-4"16,-4 15 1-16,4-15-62 16,0 0-14-16,0 0-29 15,0 0-52-15,-1 16-5 16,1-16-5-16,-11 23 28 16</inkml:trace>
  <inkml:trace contextRef="#ctx0" brushRef="#br1" timeOffset="141450.3747">9585 3026 63 0,'0'-15'96'16,"0"15"-7"-16,-4-16 3 16,4 16-70-16,0 0-9 0,0 0-3 15,0 0-4-15,0 0-1 16,-8 15-12-16,13-1 6 15,3 2-7-15,0 1 7 16,3 1-3-16,1 8 3 16,1 3-3-16,-2 1-4 15,2 4 7-15,-1-2-5 16,-1 1 7-16,1 2-8 16,-4-2 6-16,3-7-5 15,-4-4 6-15,0-5 0 16,-4-2 3-16,-3-15-2 15,8 15 3-15,-8-15 0 0,0 0-1 16,0 0 0-16,8-18 2 16,-8 18-2-16,7-28 0 15,-3 14 0-15,3-3-2 16,4 1 2-16,0-2-2 16,4 4-2-16,0 2 1 15,3 5 1-15,0 4-2 16,0 3-2-16,-1 6 0 15,-2 4 0-15,-5 3 1 16,-2 6 0-16,-3 3-1 16,-5-1 1-16,-6 8-1 15,-3 0 4-15,-4-3 1 16,0 1 0-16,-6 4 0 0,2-8 3 16,-4-2-4-16,-4 0 2 15,2-9 2-15,0 0-3 16,1-6-3-1,2-2 0-15,3-4-6 0,-1-3-9 16,18 3-12-16,-20-7-27 16,20 7-34-16,0 0-2 15,19-9 0-15</inkml:trace>
  <inkml:trace contextRef="#ctx0" brushRef="#br1" timeOffset="141883.6427">9964 3800 1 0,'0'0'65'16,"0"16"-8"-16,0-16-27 16,0 0-5-16,0 0-10 15,0 0-6-15,0 0-5 16,0 0 0-16,6-23 0 15,-2 7 2-15,2-5 4 16,0-2 0-16,0-3 2 16,1 3 1-16,-1-2 1 15,0 6-2-15,-2 2-3 0,2 4-1 16,-6 13-6 0,0 0 0-16,10-13 1 0,-10 13-1 15,4 13-1 1,-4-13-2-16,1 27 1 0,-1-5 1 15,0 1 1-15,0 3-2 16,0 3 1-16,-1-2-1 16,0-1 1-16,1-3 0 15,0-2-1-15,1-7 1 16,0-1-4-16,-1-13 2 16,8 13-10-16,-8-13-8 15,0 0-24-15,14-14-39 0,-5-1-1 16,-5-5 2-16</inkml:trace>
  <inkml:trace contextRef="#ctx0" brushRef="#br1" timeOffset="142027.5259">10044 3483 21 0,'-10'-13'89'15,"10"13"-3"-15,-15-11-19 16,15 11-87-16,0 0-52 15,-7-16-4-15,7 16-8 16</inkml:trace>
  <inkml:trace contextRef="#ctx0" brushRef="#br1" timeOffset="142684.9116">10342 3526 1 0,'-3'13'64'16,"3"-13"13"-16,-15 13-1 15,15-13-55-15,-22 6-2 16,22-6-3-16,-23 3-4 16,23-3 0-16,-22 1-2 15,22-1 0-15,-17 2-2 16,17-2-1-16,0 0-2 15,-16 19-2-15,16-19-3 16,-3 26 0-16,3-5 1 0,2 4-2 16,-1 1 0-16,2 3-1 15,0 1 0-15,0-6 2 16,0 4-1-16,-2-8 0 16,0-7-2-16,-1 0 2 15,0-13 1-15,0 0 0 16,0 0 2-16,0 0-1 15,3-23 2-15,-1 7-3 16,-2-3 3-16,3-4 1 16,0 2-3-16,1-1 2 15,0 2-1-15,3 2 1 16,2 3-1-16,-9 15 1 16,20-22-2-16,-20 22 0 0,23-7 1 15,-23 7-1-15,23 5 0 16,-23-5-1-16,21 21 0 15,-14-5 0-15,2 2 1 16,-4 2-1-16,1 2 0 16,-2 3 0-16,2-4 0 15,-1 2-2-15,0 3 6 16,0-5-5-16,-2-3-2 16,-1-3 3-16,-2-15 3 15,6 16-2-15,-6-16 2 16,0 0-2-16,0 0-2 15,25-31-1-15,-7-3-6 0,8-4-30 16,-1-21-50-16,10-2-2 16,-1-12-4-16,7-2 46 15</inkml:trace>
  <inkml:trace contextRef="#ctx0" brushRef="#br1" timeOffset="144367.872">10617 1172 57 0,'0'0'90'0,"0"0"0"16,-51-65-6-16,51 65-65 15,0 0-8-15,0 0-12 16,0 0 6-16,0 0 0 16,0 0-4-16,0 0 1 15,0 0 1-15,0 0-3 0,6-62 3 16,-6 62 4-1,0 0-6-15,0 0-4 16,0 0 3-16,0 0 5 16,0 0-3-16,0 0-4 0,63 0 2 15,-63 0-6-15,0 0 6 16,0 0 3-16,70 24 0 16,-70-24-1-16,0 0-1 15,85 2 2-15,-85-2 0 16,69 10 3-16,-69-10-1 15,69-3 5-15,-69 3-8 16,72 7 0-16,-72-7 4 16,67 7-4-16,-67-7-3 15,62-14 5-15,-62 14-6 16,57-15-4-16,-57 15 9 16,0 0-7-16,65-24 3 15,-65 24 6-15,0 0-1 0,0 0-2 16,0 0 1-16,0 0 3 15,0 0-4-15,0 0 0 16,0 0-1-16,0 0-2 16,0 0 1-16,0 0 0 15,0 0-3-15,0 0-2 16,0 0 0-16,0 0 7 16,0 0-4-16,35 63-1 15,-35-63-8-15,0 0 13 16,-4 77-9-16,2-31 8 15,-1 12-7-15,0 4 6 16,2 19-7-16,0-1 8 0,-1 16 0 16,1-1-2-16,-1 4 3 15,1-6 1-15,-1-13 0 16,2 3 0-16,0-14-3 16,-1 3 1-16,1-10 1 15,0-3-6-15,0 2 5 16,0-2-7-16,1 3 5 15,-1-4-3-15,2 1 4 16,-1 0-2-16,1 8-3 16,1-3 10-16,-1-3-8 15,1 0 7-15,2 2-8 16,-1-1 3-16,2-6 1 16,0 2 1-16,1-7 2 0,0-2-10 15,0-5 10-15,2 1-8 16,-3-6 7-16,-1 3-2 15,-3-2-2-15,2-2 0 16,-1-1 1-16,-2 1 2 16,1-1-4-16,-1-2 1 15,1-5 0-15,1-7 1 16,0 2-1-16,-2-6 3 16,3 0-2-16,-1-4 0 15,-3-15 0-15,7 22 3 16,-7-22-2-16,8 19 1 15,-8-19-1-15,0 0-2 0,0 0-1 16,11 16 5-16,-11-16-4 16,0 0 2-16,0 0-2 15,0 0 4-15,0 0-4 16,0 0 5-16,0 0 1 16,0 0-3-16,0 0-1 15,-19 3 2-15,19-3 2 16,-18 0-2-16,5 0 3 15,-3-2-5-15,0 1 5 16,-3 1-5-16,2-2 4 16,-2 4-5-16,-1 1-4 15,4-3 1-15,2 7-2 16,1-7-11-16,13 0-4 0,-19 0-12 16,19 0-32-16,0 0-35 15,0 0 13-15,0 0 31 16</inkml:trace>
  <inkml:trace contextRef="#ctx0" brushRef="#br0" timeOffset="154722.9144">27755 4978 22 0,'-9'-17'86'0,"9"17"-6"16,-11-16-39-16,11 16-14 15,-13-21-9-15,13 21-5 16,-13-18-3-16,13 18-1 16,0 0-5-16,-16-15 0 15,16 15-1-15,0 0 0 16,-15 10 0-16,15-10-2 0,-7 23-2 15,4-4 1 1,0 3-2-16,2 5 1 16,-1 5 0-16,2 8-1 15,0 4 0-15,0 3 3 0,0 2 0 16,2-1-1-16,2 5 1 16,-1-1-1-16,0-3 3 15,0 0-1-15,1-4 3 16,-1-2-4-16,1-4 3 15,1-1-3-15,-4-6 2 16,2-3-1-16,0-4-1 16,0-3 0-16,0-3 1 15,-2-3 0-15,-1 0-2 16,0-16 2-16,3 21 0 16,-3-21 0-16,0 18 1 15,0-18 2-15,0 0-3 16,0 17 0-16,0-17 0 0,0 0 0 15,0 0 0-15,0 0-5 16,0 0-5-16,0 0-7 16,0 0-9-16,0 0-12 15,0 0-14-15,9-28-27 16,-5 16-16-16,-3-13 31 16</inkml:trace>
  <inkml:trace contextRef="#ctx0" brushRef="#br0" timeOffset="155223.9576">27968 4924 30 0,'0'0'104'0,"0"0"-4"15,-1 19-4-15,1-19-65 16,-13 6-25-16,13-6-5 16,0 0-3-16,0 0-1 15,0 0-2-15,-4 13 3 16,4-13 1-16,-3 20 1 16,3-3 1-16,1 4 0 15,-1 6 2-15,2 5-2 0,-1 4-1 16,3 6 0-1,-1 0-1-15,3 7-1 0,-2 0-1 16,1-2 3-16,-1-2-1 16,2-2 1-16,-2-1 1 15,2-6 3-15,-3 2-3 16,1-8 3-16,-1-1-2 16,0 0 2-16,-2-3-2 15,2-3-1-15,-1-3-1 16,-1 0 1-16,0-5 0 15,-1-2 1-15,0-13-2 16,3 16-2-16,-3-16 0 0,0 0-3 16,0 0-7-1,0 0-9-15,0 0-12 0,0 0-28 16,5-28-29 0,-5 9-4-16,-5-8 38 0</inkml:trace>
  <inkml:trace contextRef="#ctx0" brushRef="#br0" timeOffset="156072.8692">27671 5036 17 0,'-22'-24'94'0,"22"24"-2"16,-13-18-3-1,9 5-70-15,1-3-12 16,3 16-4-16,6-28-1 0,-2 15-2 16,5-4-1-16,3 3 2 15,0 2 1-15,4 2 0 16,3 4 0-16,1 1 1 16,6 5-3-16,3 1 3 15,3 3-2-15,4 4-1 16,1-1 0-16,2 3-1 15,5 0 1-15,0 3 0 0,-2 0 0 16,-1-2-2 0,-5 2 2-16,-3 3-2 15,-3 3-1-15,-5 0 0 16,-5 2 0-16,-4 1-1 0,-6 6 2 16,-3 0 0-16,-4 4-1 15,-3 0 3-15,-6 1-2 16,-1 0 2-16,-4 0-3 15,-4 1 1-15,-1-1 1 16,-3-3 0-16,-1 0 0 16,-3-1-2-16,0-3 5 15,0 0-3-15,-2-7 6 16,2 1-2-16,2-7 2 16,1-1-2-16,4-4 2 15,3-2-1-15,13-6-1 16,-19 9 1-16,19-9-2 15,0 0 0-15,0 0-2 0,0 0 0 16,0 0 1-16,0 0-1 16,19-2 0-16,-5 7 1 15,6 0 0-15,3 1-1 16,5 1 1-16,5 2 0 16,3 1 0-16,2-1 0 15,3 4 1-15,1-3-2 16,-1 1 2-16,2 1-1 15,-3-2 2-15,2 2 0 16,-4-1-3-16,-4-2 3 16,0-1-2-16,-3 3 3 15,0-4-2-15,-5 1 0 0,-5 1-2 16,-1-3 3-16,-2 0 0 16,-4 1 1-16,-14-7-2 15,20 9 0-15,-20-9 1 16,0 0-2-16,0 0 0 15,13 8-5-15,-13-8-4 16,0 0-8-16,0 0-12 16,0 0-31-16,0 0-36 15,0 0 1-15,-16-14 15 16</inkml:trace>
  <inkml:trace contextRef="#ctx0" brushRef="#br0" timeOffset="162709.6492">28418 4353 24 0,'0'0'46'0,"0"0"-6"16,0 0-5-16,-13-17-8 0,13 17-4 16,-5-13-6-16,5 13-3 15,-3-15-4-15,3 15-2 16,-5-17 0-16,5 17 1 15,-2-22-3-15,2 22 1 16,-2-18 1-16,2 18 0 16,0-15 0-16,0 15-1 15,0 0-3-15,0 0-2 16,0 0-1-16,0 0-1 16,0 0 0-16,15 13 0 15,-13 0-2-15,3 2 0 16,1 3 2-16,-2 4-1 15,0 1 4-15,1 6-3 0,-1 1 0 16,-1 5 0-16,1-2-1 16,-2 2 4-16,0 1-4 15,0-3 0 1,-1-4 1-16,1-2 1 0,-1-4 3 16,1-7-5-16,-1-3 6 15,-1-13-8-15,2 13 7 16,-2-13-1-16,0 0-2 15,2-13 2-15,0-1-3 16,-1-1 5-16,-1-6-5 16,3-1 7-16,2-5-5 15,-1-1 0-15,2-1 1 0,-1-2-4 16,3-1 3-16,0 4-1 16,2 2 1-16,2 2-4 15,-3 5 2-15,1 5 0 16,0 1 1-16,-10 13 0 15,17-19-1-15,-17 19-1 16,17-7 2-16,-17 7-2 16,15 1 2-16,-15-1-2 15,13 12 1-15,-13-12 1 16,11 24-3-16,-6-11 4 16,0 3-4-16,3 0 4 15,-1 1-3-15,0-2 1 16,3 2 1-16,0-1-1 0,2 1-1 15,-1-2 0-15,-1 3 0 16,2-3 0 0,0 1 2-16,-1-2-2 15,-1 2 1-15,0-1 1 0,-10-15 0 16,16 23 0-16,-16-23 1 16,16 14 0-16,-16-14-3 15,19 6 3-15,-19-6-1 16,24-3 1-16,-6-6-2 15,3-2 2-15,1-4-3 16,2-3-5-16,2 0-7 16,-1-9-29-16,7 4-45 0,-6-9-8 15,-5 7-1-15,-8-3 78 16</inkml:trace>
  <inkml:trace contextRef="#ctx0" brushRef="#br0" timeOffset="168100.8722">29680 4226 29 0,'14'3'84'16,"-14"-3"-4"-16,0 0-40 16,0 0-23-16,0 0-6 15,0 0-6-15,0 0-1 16,0 0 0-16,0 0 0 16,-14-3 2-16,14 3 4 15,-24 7-1-15,10 2 0 16,-5 1 0-16,-1 3 0 0,-3 4-3 15,-3 1 0 1,-1 3-1-16,-2 4-4 16,3-1 0-16,0 2 0 15,0 2 0-15,1-2-1 0,4-2 1 16,0 1-2-16,6-4 1 16,0 0 0-16,2-5 1 15,13-16 0-15,-17 20-1 16,17-20 2-16,0 0-2 15,0 0 3-15,0 0-2 16,0 0 0-16,0 0 0 16,0 0-3-16,0 0-5 15,0 0-9-15,0 0-16 16,0 0-21-16,21-5-34 16,-21 5-5-16,6-24 21 15</inkml:trace>
  <inkml:trace contextRef="#ctx0" brushRef="#br0" timeOffset="168804.2339">29312 4275 40 0,'0'0'95'16,"-15"-4"-2"-16,15 4 0 15,0 0-71-15,0 0-7 16,0 0-4-16,0 0-5 15,0 0 0-15,0 0-3 16,0 0-1-16,0 0-1 16,0 0 1-16,12 14 0 0,-12-14 0 15,13 18 0-15,-13-18-2 16,18 23 0-16,-18-23 1 16,19 26-1-16,-6-9-1 15,0-3 1-15,3 2-1 16,1 3 0-16,1-2 1 15,-1-2-1-15,2 2 1 16,-1-4 0-16,-2 0 0 16,-3-1 1-16,-13-12-1 15,22 13-1-15,-22-13 5 16,13 8-3-16,-13-8 0 16,0 0 0-16,0 0-1 15,0 0 1-15,0 0 0 0,0 0 0 16,0 0-2-16,0 0 2 15,0 0 0-15,7 13-1 16,-7-13 2-16,0 0-1 16,0 0-2-16,0 0 2 15,15 9-1-15,-15-9 1 16,0 0 0-16,0 0-1 16,13 7 0-16,-13-7-1 15,0 0 3-15,0 0-2 16,13 13 0-16,-13-13 0 15,0 0 0-15,18 10 1 16,-18-10-1-16,13 7 1 0,-13-7-1 16,0 0 0-16,16 6 0 15,-16-6 1-15,0 0 0 16,0 0-1 0,0 0 3-16,0 0-2 0,0 0-1 15,0 0 2-15,0 0-2 16,0 0-4-16,0 0-8 15,0 0-11-15,0 0-29 16,0 0-46-16,3 13 0 16,-3-13-4-16,0 0 73 15</inkml:trace>
  <inkml:trace contextRef="#ctx0" brushRef="#br0" timeOffset="170280.5408">29998 4254 1 0,'0'0'75'0,"0"0"9"15,0 0-3-15,0 0-50 0,0 0-15 16,9-15-7-16,-9 15-2 16,0 0-1-16,0 0-1 15,0 0 3-15,0 0-1 16,0 0 1-16,0 0-1 16,0 0 2-16,0 0-3 15,0 0 0-15,0 0-2 16,0 0-3-16,0 0 1 0,-3 13-3 15,3-13 1 1,0 25-2-16,2-12 1 16,-1 5-1-16,-1 3 0 15,1 3 3-15,1-2-2 0,1 2 2 16,0-1 0-16,0 5-1 16,1-2 1-16,0 1 0 15,1-4 0-15,2-1-3 16,0-2 2-16,-1-5 1 15,0-1 0-15,-6-14 1 16,10 14-1-16,-10-14 0 16,0 0 1-16,0 0 0 15,8-14 1-15,-8 14-1 16,3-26-1-16,-3 6 0 16,3-2 0-16,-1-5 0 15,0-4 0-15,3 0 2 16,-1 0-3-16,3 3 1 0,2-4-1 15,-2 6 1-15,3 3-1 16,-1 4 2-16,0 5-2 16,-4 1 0-16,-5 13 1 15,0 0 1-15,13-8 0 16,-13 8-3-16,0 0 1 16,3 21-1-16,-1-8 1 15,-1 2-1-15,2 1-1 16,0 4 0-16,3 4 0 15,-1 0 3-15,3-1-2 16,0 3 2-16,-1-1 0 16,-1-1 0-16,1-2 1 0,-1-1-2 15,0-3 2-15,-2-2-3 16,-1-2 4-16,-3-14-3 16,6 15 0-16,-6-15-1 15,0 0 3-15,0 0-2 16,0 0-1-16,0 0 2 15,13-18-3-15,-12 5 3 16,1-3-1-16,1 0-1 16,-2-4-1-16,2-4 4 15,1 1 0-15,2-3-1 16,0 3 0-16,3 1-1 16,-1 0 1-16,2-1 0 15,3 7-2-15,0 2-1 0,2 1 1 16,-1 1 0-16,-1 4-2 15,0 5 3-15,2 1 0 16,-15 2 0 0,21 9 2-16,-21-9-2 0,18 23 1 15,-10-8 0-15,-1 2 2 16,1 3-2-16,-3 2 1 16,4-2-2-16,0 0 2 15,1 2-1-15,-2-1-1 16,1 3-1-16,1-1 1 15,0-5-1-15,-1 1 1 16,-2-2-2-16,2-1 2 0,-9-16 5 16,19 19-5-16,-6-15 6 15,-13-4-1-15,26 2 1 16,-9-9-1-16,3-3 0 16,0-9-6-16,3-3-13 15,3-15-20-15,6-5-60 16,-7-13-5-16,3-3-6 15,-10-4 15-15</inkml:trace>
  <inkml:trace contextRef="#ctx0" brushRef="#br1" timeOffset="192621.485">21386 6600 1 0,'-9'15'76'0,"9"-15"17"15,0 0-6-15,0 0-51 16,0 0-33-16,0 0-2 15,-13 5-2-15,13-5-1 16,0 0-1-16,0 0 1 16,6 13 2-16,-6-13 1 15,13 13 3-15,-13-13-1 16,25 21 3-16,-8-6-3 16,5-2-3-16,2 0 0 15,4 0 0-15,0 1 0 16,1 2 0-16,3-1-2 15,0-1-1-15,-1 0 3 0,3 1 0 16,-3-1 0-16,4-1 2 16,1-3-2-16,0-2 2 15,0-1 1 1,2-3 0-16,-2-4-3 0,3 2 2 16,0-7-1-16,-2 1-1 15,5-3 2-15,0-1-1 16,1-2-1-16,2 0-1 15,0-4 2-15,-1-2-2 16,1 0 1-16,-2-3 1 16,-1 1 2-16,-1 0-2 0,-1-2-1 15,-1 0 2-15,1-2-2 16,-2 1 0 0,1 0 0-16,-2 1 0 0,1 0-2 15,1-2 3 1,-2-1-1-16,4 2-1 0,1-1 3 15,2 3 1-15,4-1-5 16,0 3 4-16,2 1-1 16,-1-2-1-16,3 6-2 15,-4-1-1-15,-1 7 0 16,-2 0 2-16,-2 2-2 16,1 1-2-16,-3 4 2 15,0 4 1-15,-2 6 2 16,0 2-1-16,-2 0 0 0,2 6-4 15,0 2 6 1,-1 3-3-16,1-3-1 16,-3 5-2-16,-2-4 2 15,-3 2-3-15,-2-2 0 0,-5 1-2 16,-5 0 1-16,-6 0-1 16,-3 2 1-16,-4-5 1 15,-2 3 0-15,-3-4 5 16,-1 1-1-16,-2-7 2 15,2-13 1-15,-5 20 4 16,5-20-1-16,0 0 1 16,0 0-1-16,0 0 0 15,7-21 1-15,4 6-1 16,0-7 2-16,4-1-4 16,2-4 1-16,3 2 0 0,3-3 2 15,3 2 0-15,2 0 0 16,0 0-1-16,4 4-2 15,1 2 2-15,-1 4-2 16,3-3 0-16,1 5-2 16,3 1 1-16,-3 1-2 15,1 4 3-15,2 2-2 16,2 0 0-16,2 3 1 16,0 2-1-16,-2 1 2 15,0 3-3-15,1 1 2 16,-1 2-3-16,-2-2 0 15,-3 3 2-15,-2 3-1 16,0-1 3-16,3 4-4 16,-1-4 3-16,2 4-2 0,-2 0 2 15,0 2 1-15,1 1-1 16,-1 0-2-16,3-1 1 16,-3-1 0-16,2 2 0 15,1-3 2-15,0-3-2 16,0-1 1-16,-2-1-1 15,1-3 1-15,-2-1 0 16,0 0-1-16,-1-1 1 0,-2-3 0 16,0 2 1-1,0-2 0-15,-1-5 0 16,4 2-1-16,0-1 0 16,-1-5 2-16,-1-2-2 0,-1-2-1 15,2-1 2-15,0-5-1 16,-1 0-2-16,-2-3 3 15,-2 1-1-15,-1-2 1 16,-1 1-1-16,-1 2 0 16,-4 0-1-16,0 4-8 15,-4 3 3-15,-2 1-7 16,-5-4-18-16,9 12-58 16,-21 4 0-16,24-20-5 15,-24 20 83-15</inkml:trace>
  <inkml:trace contextRef="#ctx0" brushRef="#br1" timeOffset="196340.3817">22708 7842 1 0,'-5'13'37'0,"5"-13"46"16,0 0 1-16,-14-7-54 16,7-9-19-16,2-9-3 15,-2-2-2-15,1-5 2 16,-1-3-2-16,6-5-2 15,-2-2 3-15,3 0-1 16,7 2-1-16,-3 0 3 16,5 4-3-16,1 2 0 15,5 8-3-15,-5 5 1 0,4 5-3 16,0 7 1-16,1 6-4 16,2 11-1-16,1 3-1 15,2 8-1 1,0 5 2-16,2 10-1 0,-2 3 1 15,3 8 1-15,-1 1 5 16,-2 0-1-16,-3 2 0 16,-1-2 0-16,-3-6 2 15,-3-2-1-15,-3-8 8 16,-2-5-8-16,-1-9 5 16,-4-16-3-16,0 0-1 0,0 0 0 15,0 0-1-15,1-31 1 16,2 4-7-16,3-12 6 15,1-6-7-15,3-2 6 16,2-5 0-16,4-2 0 16,2 4 2-16,4-1-2 15,0 6-1-15,-1 8 0 16,1 8 0-16,1 6 1 16,-1 7-3-16,-2 10 1 15,0 8-3-15,-1 9 2 16,-2 10-1-16,1 9 2 15,-4 4 0-15,0 11-2 16,-2 3 4-16,-3 2-1 16,-2 1 2-16,-4-1-1 0,0-4 2 15,-5-4-1-15,2-4 2 16,-3-9-1-16,2-9 8 16,1-20-7-16,-3 16-1 15,3-16 2-15,-2-18-2 16,2-3 0-16,2-9-1 15,1-9 1-15,-2-2-8 16,2-1 5-16,3-2 1 16,0 0-1-16,1 8-1 15,0 9-1-15,0 4-1 16,2 8-3-16,-9 15 0 16,16-11 1-16,-16 11-1 0,14 19 0 15,-5-2 3-15,0 4 0 16,1 8 1-16,4 6 1 15,2 4 0-15,4 3-1 16,0 4 2-16,3-1-1 16,3-2-1-16,2-1 4 15,2-5-2-15,-1-6 2 16,0-10 9-16,3-6-6 16,1-12 6-16,0-11-7 15,2-9 6-15,-4-10-10 16,0-7 2-16,-4-3-1 15,-4-3-9-15,-6 1 8 16,-5 1-7-16,-6 2 10 0,-5 9-10 16,-4 5 7-16,-5 9 0 15,8 13 2-15,-25-12 0 16,8 14 1-16,-2 4-3 16,-1 7-2-16,0 2 2 15,-1 9-1-15,0-3-1 16,4 11-2-16,-2 3 8 15,4 5-9-15,5 0 2 16,3 2 1-16,1 0 1 16,6-4 0-16,5-5 1 15,2-6 4-15,3-8-11 16,-10-19 9-16,26 16 0 0,-9-19 0 16,5-12 7-16,1-9-8 15,1-6 8-15,1-12-10 16,1-3 3-16,0-3-2 15,-3 2 1-15,0 2-1 16,-4 6-6-16,-3 6 7 16,-3 11-5-16,-5 6 6 15,-8 15-1-15,15-7-1 16,-15 7 0-16,0 0-1 16,13 20-2-16,-7-4-1 15,-2 3-2-15,2 7 3 16,-1 4 5-16,3 3-6 15,0 6 0-15,2-1 2 0,2-1 2 16,1-1-1-16,3-4 1 16,3-9 0-16,1-5-7 15,1-10 7 1,1-12 0-16,0-8 0 0,-2-12 5 16,0-17-9-16,-1-8 1 15,-5-14-2-15,-4-8 0 16,-2-8 0-16,-6-6 0 15,-2 0 1-15,-1-1-4 16,-5 8 4-16,2 6 6 16,-2 10 0-16,2 10 3 15,-2 12-1-15,5 11 2 0,-1 7-1 16,2 22-2-16,-3-13 0 16,3 13-3-1,0 16-3-15,2 2-1 16,1 9 4-16,-1 9-2 0,3 5 3 15,2 6-3-15,2 5 3 16,-1 6 1-16,2 2 2 16,1 4-2-16,-1-4-1 15,0-5-1-15,0 2-1 16,-3-10 11-16,0-2-8 16,-1-8 8-16,-2-9-5 15,-1-11 6-15,-3-17-8 16,6 17 10-16,-6-17-9 15,7-15-9-15,-4-3 8 16,1-5-7-16,2-4 5 0,0-4-6 16,0-6 6-1,2 1-8-15,-2 3 10 0,1 1-2 16,2 5 0-16,1 5-1 16,-1 5 0-16,-9 17-1 15,19-15-1-15,-19 15-1 16,23 6-2-16,-23-6 3 15,20 24-1-15,-10-5 3 16,-1 3-1-16,-1 1 3 16,0 1 0-16,0 4 1 15,-1-2 1-15,2 0-2 16,1 1 0-16,-1-1 6 16,1 0-8-16,1-4 8 15,2-2-8-15,2-4 8 0,2-3-10 16,3-3 10-16,1-7-9 15,2-6 1-15,6-6 0 16,-4-2 0-16,4-5-1 16,0-6-6-16,-1-2 6 15,-2-5-7-15,0 0 9 16,1 0-7-16,-8-3 8 16,1 1-10-16,-6 0 8 15,-4 4 0-15,-2 1 2 16,-3 4-1-16,-6 4-1 15,-5 3 1-15,6 15-1 16,-17-16 1-16,17 16-2 16,-22-3 0-16,22 3 0 0,-23 11 1 15,10-4-1-15,13-7 1 16,-19 26 0-16,9-10 0 16,2 7 1-16,0 1 1 15,1 5-2-15,1 1 0 16,4 5 0-16,-3-2 7 15,7 0-6-15,-1-2 5 16,2-5-5-16,1-5 6 16,5-3-5-16,-9-18 7 15,22 15-8-15,-5-15-1 16,2-7-1-16,2-4-6 16,1-7 7-16,3-2-7 0,-4-4 7 15,2-5-6-15,-3-1 6 16,-2 1-5-16,-7 0 8 15,1 3-2-15,-3 3 0 16,-2 4 0-16,-3 5 2 16,-4 14-4-16,6-19 4 15,-6 19-4-15,0 0 0 16,0 0 2-16,4-13-3 16,-4 13 0-16,0 0-3 15,0 0 1-15,4 13 0 16,-4-13 3-16,2 20-3 15,-1-7 1-15,1 3 4 16,1 1-1-16,0 2 4 0,-2 1-2 16,3 0-2-16,2-1 0 15,-2 0 3-15,1-3-3 16,1 0 1-16,1-2 0 16,-7-14-2-16,14 20 2 15,-14-20 0-15,16 9 1 16,-16-9-2-16,20-4 2 15,-20 4-2-15,22-24 2 16,-9 6-2-16,0-4 2 16,-2-2-1-16,1-1-1 15,0 2 1-15,-4 1 0 16,-1 4 0-16,1 2 0 0,-8 16 1 16,5-16 0-16,-5 16 0 15,0 0-1-15,0 0 1 16,0 0-2-1,0 0-1-15,10 14-1 0,-10-14-1 16,8 26 2-16,-4-9-3 16,2 4 3-16,0 0-1 15,1 1-1-15,0 1 3 16,2-1 0-16,-4-1 3 16,4-5-5-16,0 0 3 15,-9-16 7-15,16 20-8 16,-16-20 8-16,18 5-8 15,-18-5 1-15,25-13-2 0,-12 0 1 16,0-6 1-16,4-3-9 16,-4-4 8-1,3-1-7-15,-2-1 8 16,-1 2-1-16,-1 3 1 0,0 2 0 16,-2 5 1-16,-10 16-1 15,16-16 2-15,-16 16 0 16,0 0-2-16,15 13 0 15,-10 0 0-15,0 3 0 16,1 3-1-16,1 2 0 16,2 1-1-16,0 2 2 15,5-1 0-15,1 3-1 0,-1-2 0 16,0-1 1-16,2-5-1 16,-1-5 9-1,1-3-9-15,-2-5 8 16,-1-5-7-16,0-7-1 0,2-5-1 15,-3-7-1-15,1-1-2 16,0-3-12-16,-2-6 1 16,-4-8-19-16,3 1-21 15,-9-18-39-15,1-1-1 16,-5-5 6-16</inkml:trace>
  <inkml:trace contextRef="#ctx0" brushRef="#br1" timeOffset="196907.2246">24810 7208 26 0,'0'0'88'15,"0"0"1"-15,0 0-11 0,0 0-67 16,0 0 0-16,0 0-11 15,14-12-1-15,-14 12-3 16,15-21 1-16,-8 8 0 16,4-5-1-16,0-3 5 15,2-2-5-15,-3-3 6 16,3-1-2-16,0-2 3 16,-2-1-3-16,2 1 2 15,-1 4-1-15,-2 5 0 16,0 1 1-16,-1 6 2 15,-9 13 1-15,13-14-2 16,-13 14 2-16,0 0-2 16,0 0 1-16,14 13-1 0,-14-13 0 15,9 26-2-15,-4-10-1 16,6 4-1-16,-1 5-2 16,1 5 0-16,2 3 3 15,0 3-5-15,2-3-9 16,2 5-14-16,-3-5-34 15,5 7-22-15,-5-5-3 16,1-6 48-16</inkml:trace>
  <inkml:trace contextRef="#ctx0" brushRef="#br1" timeOffset="197255.4539">25303 8145 92 0,'-1'14'93'15,"2"1"-3"-15,-1-15-44 16,0 0-39-16,0 0-2 0,0 0-1 16,0 0 1-16,0 0-3 15,0 0 0-15,0 0 0 16,-11 13-2-16,11-13-9 16,0 0-15-16,0 0-39 15,0 0-28-15,0 0-1 16,-6-20 24-16</inkml:trace>
  <inkml:trace contextRef="#ctx0" brushRef="#br1" timeOffset="197991.2861">24169 7344 27 0,'0'0'91'15,"0"0"-1"1,-3-13-27-16,3 13-39 0,0 0-7 15,0 0-4-15,0 0-2 16,0 0-5-16,0 0-1 16,0 0-1-16,0 0-1 15,0 0 1-15,0 0-1 16,0 0 1-16,0 0-3 16,13-4 2-16,-13 4-1 15,18-2-1-15,-5-1-1 16,4 2 1-16,3-2-2 0,2 0 1 15,2-1-1-15,2 0 0 16,2 2 1 0,-1-2-1-16,-1 4-4 15,0-2-1-15,-1 4-4 0,-4-4-10 16,4 8-25-16,-11-3-45 16,4 4-5-16,-18-7-1 15,15 9 95-15</inkml:trace>
  <inkml:trace contextRef="#ctx0" brushRef="#br0" timeOffset="206812.4116">6747 8392 26 0,'-5'-15'60'0,"5"15"-7"16,0 0-8-16,0 0-8 16,-17-6-9-16,17 6-7 15,0 0-3-15,-13-5-5 16,13 5-2-16,0 0-3 16,-13 1-1-16,7 12-1 15,1 6-1-15,-4 11-1 16,0 8-1-16,-2 9-1 15,-4 14 3-15,-1 7-1 16,-2 7 1-16,-5 1 1 0,-5 4-1 16,-2 5-1-16,-5 3 1 15,-4 4-2-15,-5 0 1 16,-3 1 0 0,-2-4 0-16,3-4 0 0,0-7 0 15,1-10 1-15,6-12 0 16,6-12-4-16,7-13-7 15,5-12-9-15,10-4-19 16,11-15-49-16,0 0-4 16,-4-31-1-16,16 1-6 15</inkml:trace>
  <inkml:trace contextRef="#ctx0" brushRef="#br0" timeOffset="207261.3806">6738 8461 44 0,'19'-6'92'16,"-19"6"-8"-16,16 13 0 15,-15 6-72-15,-2 8-2 16,-2 6-2-16,-4 4-2 15,1 7-4-15,0 4 4 0,-1-2 1 16,1 2-1-16,3-5 2 16,6 3-1-16,0 0 0 15,7 3 0 1,6 3 1-16,6 6-6 16,6 8 0-16,6 7 1 0,5 2 1 15,0 1 1-15,4 0-2 16,-4-2 0-16,-2-10 1 15,-5-7 0-15,-5-12 0 16,-5-7-1-16,-6-10-1 16,-2-7-2-16,-5-8 0 15,-9-13-2-15,12 14-5 16,-12-14-4-16,0 0-10 16,0 0-18-16,0 0-33 15,0 0-16-15,-19-7-4 16,3-8 3-16</inkml:trace>
  <inkml:trace contextRef="#ctx0" brushRef="#br0" timeOffset="207577.4965">6367 9319 111 0,'0'0'103'15,"0"0"-2"-15,-14-4-7 0,14 4-82 16,0 0-5-16,0 0-2 16,14 0-4-16,4 0-1 15,6 3-1-15,8 3-1 16,5-2 1-16,7 0 2 15,5 1-1-15,6-2-5 16,1-3-11-16,7 2-23 16,-9-7-51-16,6 2-4 15,-11-3-6-15,-5 2 14 16</inkml:trace>
  <inkml:trace contextRef="#ctx0" brushRef="#br0" timeOffset="216598.1479">7353 9836 29 0,'0'0'86'16,"8"14"0"-16,-8-14-5 15,0 0-41-15,0 0-30 16,0 0-1-16,0 0-4 16,0 0-2-16,0 0-3 15,0 0 0-15,0 0 1 16,0 0 0-16,12-16 3 16,-12 16-3-16,4-12 1 15,-4 12 2-15,5-21 0 0,-5 21-1 16,4-24 0-16,-4 24 0 15,7-26-2-15,-4 13 1 16,1 0-2-16,2 0-1 16,-6 13 1-16,10-23 1 15,-10 23-1-15,15-23-1 16,-15 23 1-16,17-18-1 16,-17 18 0-16,17-11 1 0,-17 11 0 15,21 1-3 1,-21-1 3-16,18 16-1 15,-8-3 1-15,2 4 1 16,-1 1-1-16,0 5 2 0,-3 0-1 16,2 0 2-16,-1 2-2 15,-2-4 1-15,2 1 0 16,0-2 0-16,-1-1-1 16,1 0 0-16,2-1-2 15,-3 0 1-15,2-3 1 16,-2 3-1-16,0-2 0 15,-1 1 0-15,-3-1 0 16,0-2 0-16,-4-14 2 16,9 23 0-16,-9-23-1 15,6 15-1-15,-6-15 1 16,0 0 2-16,0 0-1 16,0 0 0-16,0 0 0 0,7-22 0 15,-7 9-1-15,0-3 2 16,0-1-1-16,0-5-1 15,-1 1 0-15,2-1-1 16,1 2 0-16,-1 1 0 16,2-1 2-16,1 4-2 15,2 2 0-15,-6 14 0 16,13-21-1-16,-13 21 1 16,13-10 0-16,-13 10-1 15,0 0 1-15,16 0-1 16,-16 0 1-16,0 0 0 15,11 15 0-15,-11-15 1 0,0 0-2 16,6 16 1-16,-6-16 0 16,0 0 1-16,10 13-1 15,-10-13 1-15,0 0 0 16,0 0 1-16,0 0 0 16,15 15 0-16,-15-15-1 15,0 0 0-15,10 13 0 16,-10-13 0-16,0 0-1 15,8 13 0-15,-8-13-1 16,0 0 0-16,9 13 2 16,-9-13-1-16,0 0 1 15,10 16-2-15,-10-16 2 16,0 0-1-16,7 15 2 0,-7-15-2 16,0 0 2-16,8 14 0 15,-8-14-2-15,0 0 3 16,5 15-2-16,-5-15 1 15,0 0-3-15,5 17 2 16,-5-17 0-16,0 0-1 16,3 16 0-16,-3-16 0 15,0 0 2-15,0 0-1 16,4 16 1-16,-4-16-2 16,0 0 0-16,3 13 0 15,-3-13 1-15,0 0-1 0,0 0 0 16,6 13 0-16,-6-13-1 15,0 0 1-15,0 0 0 16,0 0-1-16,0 0 0 16,0 0-2-16,15 11-9 15,-15-11-21-15,18-11-57 16,-11-7-5-16,3 0-4 16,-7-10-6-16</inkml:trace>
  <inkml:trace contextRef="#ctx0" brushRef="#br0" timeOffset="217749.1073">8408 9781 53 0,'4'15'86'16,"-4"-15"0"-16,0 0-10 16,0 0-51-16,0 0-7 15,0 0-2-15,0 0-6 16,-15 18-4-16,11-5-3 16,-5 3 0-16,-1 1 0 15,-1 4-1-15,-2 2 2 16,1 0-2-16,-4 4 0 15,1-1 0-15,-1 2 1 0,0 2-3 16,0-1 2-16,0 0-2 16,0-5-1-16,2 1-1 15,1-8-1-15,4-1-5 16,9-16-9-16,-10 13-27 16,10-13-43-16,0 0-1 15,-10-26-2-15,11 9 29 16</inkml:trace>
  <inkml:trace contextRef="#ctx0" brushRef="#br0" timeOffset="218098.3745">8024 9895 126 0,'-13'7'102'0,"13"-7"-5"15,-15 8-7-15,15-8-86 16,-14 8-5-16,14-8-1 16,0 16-3-16,0-16 1 15,11 16-2-15,2-9 1 16,3 2 2-16,6-3 3 16,4-2 2-16,3 0-1 15,1 1 2-15,5-1-1 0,-2 3-1 16,0-1-1-16,-1 1-1 15,-3 2-2-15,-5 2-1 16,-2-1-2-16,-5 2-3 16,-2-2-3-16,-15-10-12 15,17 17-22-15,-17-17-39 16,13 15 0-16,-13-15-2 16,0 0 48-16</inkml:trace>
  <inkml:trace contextRef="#ctx0" brushRef="#br0" timeOffset="218948.9045">8661 9735 85 0,'0'0'98'0,"24"11"-6"16,-24-11-2-16,0 0-77 16,0 24-7-16,0-11-1 15,0 4-1-15,1 3-2 16,0 3-3-16,-1 2 1 16,2 1 0-16,-1 1 1 15,2-1-1-15,0 0 2 0,1-3-1 16,1-3-1-16,1-2 1 15,-2-5-1 1,-4-13 1-16,11 14-1 16,-11-14-1-16,0 0-1 0,16-14 1 15,-10-1 0-15,-2-4 1 16,2-4-1-16,0-1 0 16,0-5 0-16,2-1 2 15,1 1-2-15,1 1 1 16,2 2 0-16,-1 5-1 15,2 3 1-15,2 7 2 16,-1 4-3-16,2 5 0 16,-2 5 0-16,1 3 1 0,1 3-1 15,-3 4 1 1,1-2-1-16,-1 2 0 16,-1 1 2-16,-5 2-2 15,1-1 2-15,-2 1-2 0,-1-2 1 16,-3-1 1-16,1 2 0 15,-3-15 0-15,5 17 0 16,-5-17 0-16,0 0 1 16,0 0-1-16,0 0 0 15,0 0-1-15,11-19 1 16,-7 5-1-16,1-2 1 16,1-2 1-16,-1 0-1 0,1-1 0 15,3-1-1 1,-1 1 1-16,4 2-2 15,0 1 2-15,2 1-2 16,2 4 0-16,0 1 1 0,0 3-1 16,-1 2 2-16,3 7-2 15,-1 5 2-15,0 4-1 16,-1 7 1-16,2 5 0 16,-3 1 0-16,0 5 0 15,-1-1 0-15,-1-2 2 16,-3-2 0-16,0-5-1 15,-2-6 0-15,-8-13-4 16,18 7-6-16,-18-7-11 16,24-29-32-16,-4 0-42 15,-6-15-1-15,3-8-6 16,-2-15 52-16</inkml:trace>
  <inkml:trace contextRef="#ctx0" brushRef="#br0" timeOffset="222100.8148">1892 8562 80 0,'-11'-13'82'0,"-3"0"-2"16,14 13-25-16,-26-15-17 15,12 15-12-15,1 0-9 16,-2 6-6-16,15-6-5 16,-19 29-3-16,12-1 0 0,1 8 0 15,4 5-1-15,-1 10 2 16,-3 7-2-16,2 4 3 15,-5 1-2-15,2 2 0 16,1-3-7-16,0-3-6 16,5 0-13-16,-2-12-11 15,4-4-19-15,-4-17-29 16,6-7-1-16,-3-19 0 16,6-18 33-16</inkml:trace>
  <inkml:trace contextRef="#ctx0" brushRef="#br0" timeOffset="224418.4777">1801 8533 94 0,'20'-61'89'15,"2"15"-3"-15,-5 7-1 16,0 13-55-16,8 8-12 16,1 12-10-16,-2 16-4 15,-1 16-2-15,-1 13-5 16,-2 10 3-16,5 14-1 15,-4 8 3-15,-1 4-1 16,-4 2 4-16,0-2-1 16,0-6 3-16,0-7-2 15,1-6 1-15,1-13-4 16,-1-6-2-16,-1-10-2 0,0-10-2 16,1-11-2-16,-1-9 1 15,-2-8 0-15,-2-14 0 16,1-8 1-16,-5-9 1 15,1-8 3-15,-2-10 1 16,-2-5 0-16,-4 5 0 16,1 4 3-16,-1 7-2 15,-2 10 4-15,1 8-3 16,-2 13 1-16,2 18-2 16,0 0 1-16,3 23-3 15,0 4 2-15,1 9 1 16,1 4-3-16,0 7 3 0,3 3-2 15,-1 4 2-15,1 2 0 16,1 0 1-16,1-4-3 16,2 0 0-16,2-3-2 15,1-4 1-15,5-5-7 16,1-7 1-16,2-8 0 16,3-9 0-16,5-13 1 15,-1-9-2-15,3-11 3 16,3-8-2-16,-1-5 7 15,-2-3 0-15,-1-2 0 16,-5 2 0-16,-2 2 0 16,-8 5 0-16,-4 6 0 15,-9 4 0-15,-4 16 1 0,-8-17 0 16,8 17-1-16,-25 0 0 16,6 6 0-16,1 4-1 15,-2 6 0 1,-1 3 0-16,1 7 0 0,6 1 0 15,-2 6-1-15,4 3 1 16,4 2 0-16,0-4-1 16,6 0 0-16,0-6 0 15,4-5 0-15,-1-4 1 16,-1-19 0-16,7 16 0 16,-7-16 0-16,12-14 1 15,-5 1 0-15,2-8-1 0,-1-3 1 16,2-3-1-16,2 1 1 15,-1 0-1 1,2 1 1-16,-2 5 0 16,-3 1 0-16,-8 19-1 0,20-14-1 15,-20 14-1-15,22 4 1 16,-22-4-1-16,23 30 1 16,-10-5 1-16,2 4-2 15,-1 1 2-15,2 5 0 16,1-2 1-16,2-3-1 15,0-1-2-15,4-7-1 16,-2-8-3-16,4-8-2 0,-1-9-1 16,4-10-3-1,-4-14-4-15,4-10-1 16,-4-10 0-16,-1-8 2 16,-5-10 2-16,0-6 3 15,-6-11 1-15,-2-3 6 0,-3 4 7 16,-7 2 6-16,3 5 2 15,-4 6 5-15,1 11-1 16,-3 9 2-16,4 19-3 16,-2 9-4-16,1 20-9 15,0 0-5-15,0 0-3 16,6 15-4-16,-5 8 1 16,2 10 4-16,3 10 0 0,-2 6 8 15,3 9 5 1,-2 4 3-16,3 3 1 15,2 1-5-15,3 3-2 16,0-2-5-16,-1-7 1 0,2-3-7 16,-2-10 0-16,1-5-1 15,-2-10-2-15,-3-10 6 16,-8-22 1-16,10 13-1 16,-10-13 2-16,8-26 3 15,-3 0-1-15,-1-8 1 16,0 0 2-16,2-4 0 15,1 2 0-15,-1 2 1 16,1 2-2-16,1 6-1 16,-1 10-1-16,1 3-2 15,-8 13-3-15,21-9-1 16,-21 9-1-16,26 13 0 0,-11 0 3 16,7 5 1-16,-2 5 2 15,5 4 1-15,1 3 3 16,1 2-1-16,2 0 2 15,1-5 0-15,2 1-2 16,-4-5-1-16,2-4-2 16,-4-8 2-16,1-4 0 15,-1-8 1-15,-1-6-1 16,-1-9 0-16,-1-4 0 16,-1-9 0-16,0 0 0 15,-5-3-1-15,-1 2 1 16,-6 1-1-16,-1 3 0 15,-5 7 2-15,-4 6-2 0,0 13 1 16,0 0-1-16,-19-6 2 16,19 6-2-16,-24 16 0 15,9-4 1-15,1 5-1 16,-2 3-1-16,3 6 0 16,0 6 2-16,4 3-2 15,2 1 0-15,3 4-2 16,4 4-1-16,3-6-2 15,1-3 1-15,5-6 1 16,-1-10-1-16,4-5 0 16,-12-14 2-16,24 3 1 15,-11-16 1-15,2-9 3 16,-2-6-1-16,-2-6 0 0,2-3-1 16,-1-4 1-16,-2 1 0 15,-1 1-4-15,1 3-1 16,-3 3 0-16,0 8 1 15,0 5 0-15,-1 6-2 16,-6 14 1-16,14-9-2 16,-14 9 3-16,15 16 0 15,-6 1 1-15,1 5-1 16,0 4 0-16,0 1 1 16,1 2 0-16,0-3 2 15,-1 0 0-15,-2-4 0 16,1-6 0-16,-2-2 0 0,-7-14 1 15,15 12 1-15,-15-12-2 16,13-5 2 0,-6-9-2-16,0-4 1 0,2-5-1 15,-1-4-1-15,2-3 2 16,-1-2-2-16,1 0 2 16,-1 3-1-16,1 9 1 15,-3 4-1-15,-7 16 0 16,13-10 0-16,-13 10-3 15,17 13-1-15,-6 6-3 16,-3 3 1-16,4 3 1 16,-1 0 0-16,2 1 0 15,-1-1 2-15,-2-2 2 0,-3-3 1 16,-7-20 0-16,13 19 1 16,-13-19-1-16,0 0-1 15,16-18-1 1,-6-1 1-16,0-5 0 0,5-5 0 15,-1-3 2-15,5-2-1 16,1-1 2-16,3 5 0 16,-1 2 2-16,1 8-3 15,-3 9 0-15,3 8-1 16,-3 9-1-16,0 9-1 16,1 13-5-16,-5 5-3 15,-1 9-5-15,-3 4-5 0,1 6-11 16,-7-6-10-16,4 6-15 15,-12-12-23-15,4-6 0 16,-7-16 20-16</inkml:trace>
  <inkml:trace contextRef="#ctx0" brushRef="#br0" timeOffset="224735.5058">3847 8709 144 0,'-13'-37'96'0,"14"8"-6"0,1-3-13 16,11 2-92-16,7-1 4 15,9 8-4-15,1 2-5 16,9 12-4-16,3 8 0 16,2 19-5-16,0 5-9 15,6 28-23-15,-5 7-14 16,3 12 3-16,-9 5 50 16</inkml:trace>
  <inkml:trace contextRef="#ctx0" brushRef="#br0" timeOffset="224885.6503">4428 9713 137 0,'-11'33'96'0,"-5"-8"-21"15,-2-15-68-15,-2 3-84 16,-1-20-17-16,3-2-3 15</inkml:trace>
  <inkml:trace contextRef="#ctx0" brushRef="#br0" timeOffset="225391.9029">3145 8910 123 0,'0'0'99'15,"-18"-5"-6"-15,5-6-3 16,7-5-70-16,2 3-14 16,4 0-1-16,2 0-2 15,3-4-3-15,-5 17-2 16,21-26-3-16,0 17-3 0,-3-7-7 16,16 6-10-16,-1-6-5 15,14 6-20-15,5-4-39 16,22 2 0-1,7 2 1-15,10-2 51 0</inkml:trace>
  <inkml:trace contextRef="#ctx0" brushRef="#br0" timeOffset="225985.5069">5043 8917 68 0,'0'0'95'16,"0"0"-1"-16,-9 13-9 16,9-13-66-16,0 0-24 15,0 0-6-15,0 0-5 16,19 8-4-16,-19-8 0 16,20 8 4-16,-20-8 6 15,20 4 9-15,-20-4 8 16,18 4 6-16,-18-4 5 0,0 0 1 15,15-7-1 1,-15 7-1-16,-1-14-4 0,1 14-4 16,-10-16-2-16,10 16-5 15,-16-13-3-15,16 13-6 16,-17-7-14-16,17 7-32 16,-18 7-31-16,18-7-4 15,-10 19-1-15</inkml:trace>
  <inkml:trace contextRef="#ctx0" brushRef="#br0" timeOffset="226302.9936">5164 9301 103 0,'0'0'95'0,"4"20"-3"15,-4-20-10-15,0 0-79 16,0 0-4-16,0 0-2 16,0 0-4-16,0 0-1 15,0 0 2-15,-1-16 1 16,1 16 6-16,-3-19 2 16,-1 6 4-16,4 13 3 15,-10-20 1-15,10 20-1 16,-15-7-6-16,15 7-9 15,-19 10-24-15,3-1-55 16,8 9-5-16,-8-6-6 0,16-12 7 16</inkml:trace>
  <inkml:trace contextRef="#ctx0" brushRef="#br0" timeOffset="228047.3755">9907 9119 52 0,'0'0'98'16,"0"0"-3"-16,0 0-4 16,0 0-76-16,0 0-5 15,-5-13-3-15,5 13-2 16,0 0-4-16,15-9-1 0,-15 9-1 15,21-3 0 1,-3-1 0-16,6 3 0 0,5-4 0 16,7 4-1-1,5-2 1-15,2 0 1 0,4-1-1 16,1 2-1-16,0 4-1 16,-6-2 0-16,-6 3-2 15,-5-1 0-15,-6 0-3 16,-5 2-2-16,-7-1-6 15,-13-3-11-15,0 0-35 16,0 0-26-16,0 0-1 16,0 0 43-16</inkml:trace>
  <inkml:trace contextRef="#ctx0" brushRef="#br0" timeOffset="228326.566">9990 9267 37 0,'9'15'107'0,"-9"-15"-4"15,16 13-7-15,-16-13-62 16,19 1-38-16,-2-2 0 15,2-2-1-15,5-1-1 16,2-4-3-16,4 4-6 16,2-5-9-16,4 7-29 0,-3-6-34 15,2 7-4-15,-6-1 13 16</inkml:trace>
  <inkml:trace contextRef="#ctx0" brushRef="#br0" timeOffset="230937.5496">11029 7600 1 0,'0'-34'35'0,"-3"5"54"16,-1 11-11-16,-5-2-37 15,9 20-14-15,-17-21-7 16,17 21-4-16,-22 0-6 15,22 0-4-15,-14 15-4 16,14-15 0-16,-10 29-3 0,10-9 1 16,3 6-1-16,1 4 0 15,3 9 0-15,2 6 0 16,0 8 1 0,-1 11-4-16,2 9 5 0,-1 9 1 15,-2 12-1-15,5 12 3 16,-2 8-1-16,-2 10 3 15,1 5-1-15,1 1 3 16,0 3-5-16,0 1 2 16,1-4 0-16,2-3-4 15,-2-6 2-15,4-8 2 16,-1-9-2-16,0-6 3 16,1-7-4-16,1-10 2 0,-2-9-3 15,1-7 6-15,-2-8-5 16,-2-5 0-16,1-6-3 15,-2-5 1 1,1-2 1-16,-2-5-2 0,-3-5 1 16,-1-4-3-16,0-5 3 15,-2-3-2-15,-3-17-1 16,4 22 2-16,-4-22-2 16,0 0 4-16,0 0-3 15,3 13 3-15,-3-13-3 16,0 0 3-16,0 0 0 15,0 0 2-15,0 0-3 0,0 0 1 16,0 0-1-16,-15 10 1 16,15-10-1-1,0 0 2-15,0 0-1 16,0 0 0-16,0 0 0 0,0 0 2 16,0 0-3-16,-11 13 3 15,11-13-2-15,0 0 0 16,0 0-1-16,0 0 0 15,-9 14 0-15,9-14 0 16,0 0 1-16,0 0-1 16,0 0 1-16,0 0-1 15,0 0 1-15,0 0 1 16,0 0-1-16,0 0 0 0,0 0 0 16,0 0-1-1,0 0 0-15,0 0 1 16,0 0-1-16,0 0 0 15,19-8-1-15,-19 8 1 0,27-6 1 16,-9 2-2-16,2 2 2 16,2 1-1-16,-1-1 1 15,2 4-2-15,-1-1 3 16,1 2-2-16,-4-1 0 16,-2 0 1-16,0 1-1 15,-1 0 0-15,-3-1-1 16,-13-2-1-16,20 4-4 0,-20-4-8 15,13 0-14 1,-13 0-41-16,-1-19-23 16,-8-2-6-16,-1-7 3 15</inkml:trace>
  <inkml:trace contextRef="#ctx0" brushRef="#br0" timeOffset="231573.7905">11003 7486 1 0,'0'0'93'16,"0"0"1"-16,0 0-2 15,0 0-72-15,0 0-11 16,0 0-3-16,15 1-2 15,-15-1-2-15,0 0 0 16,0 0-2-16,18-1 2 16,-18 1 1-16,19-3 0 15,-19 3 1-15,25-5-2 16,-8 5-1-16,2-3 1 16,2 2 0-16,2-2-3 15,2 2 0-15,1 1 2 0,-3-2-2 16,2 1 2-16,-5-2 0 15,-1 4-4-15,-4 1 0 16,-2-1-6-16,2 2-10 16,-15-3-23-16,17 7-47 15,-17-7-6-15,0 16 14 16</inkml:trace>
  <inkml:trace contextRef="#ctx0" brushRef="#br0" timeOffset="232996.0214">11554 7657 1 0,'0'0'57'0,"0"0"21"0,0 0-38 16,0 0-30-16,0 0-3 16,13-14-2-16,-13 14-2 15,5-13 1 1,-5 13 1-16,3-15-1 0,-3 15 3 16,-3-14-1-16,3 14 2 15,-9-14 1-15,9 14-1 16,-14-9 0-16,14 9-3 15,-22-2 0-15,9 7-2 16,-3 5-2-16,0 4 1 16,-3 4 0-16,-4 5-1 15,2 6 0-15,-2 2-1 16,0 7 2-16,2 1 0 0,1 3-1 16,3 2-1-16,1 4 2 15,6 0 2 1,3-2-1-16,4-2 1 15,3-6-1-15,3-3-1 0,2-8 2 16,6-7 0-16,3-11-2 16,3-11-1-16,2-9 0 15,3-11 5-15,-2-8-6 16,2-8-2-16,-2-3 1 16,0-4-1-16,-3 2-1 15,-4 1 1-15,-1 7 0 16,-4 9-5-16,1 6 8 0,-5 5 1 15,-4 15 0 1,0 0 1-16,0 0-1 16,0 0-1-16,5 13 1 15,-7 2-3-15,1 7 1 0,-1 1-1 16,1 8 1-16,1 3 2 16,1-1 2-16,1 1-1 15,1 2 0-15,1-1 2 16,3-3-1-16,2 0 1 15,2-8-3-15,1-4-1 16,1-2-1-16,0-7 1 16,3-4 0-16,1-7 0 15,2-5 1-15,0-6-2 16,-1-1 1-16,0-6 0 16,1 1-1-16,-2-3 0 15,-3-1 1-15,-2 1 3 16,-5 3-4-16,-1 4 0 0,-2-1-2 15,-4 14 9-15,3-19-5 16,-3 19 0-16,0 0-1 16,0 0 1-16,0 0 0 15,0 0-1-15,0 0 4 16,0 0-9-16,0 0 5 16,0 0 0-16,0 0 0 15,0 0-5-15,-9 13 5 16,9-13 0-16,0 0-1 15,-3 13-1-15,3-13 2 16,0 17-2-16,0-4 1 16,2 4 0-16,-1 2-1 0,1 6 1 15,1-2 0-15,0 4 0 16,1 2-1-16,0 1 3 16,-1-1 0-16,0-3-1 15,0-1 1-15,0-4-1 16,0-3 1-16,-2-4 0 15,-1-14-1-15,2 17-1 16,-2-17 1-16,0 0-1 16,0 0 0-16,0 0 1 15,0 0-4-15,0 0-2 16,0 0-8-16,0 0-8 16,0 0-25-16,2-14-29 15,-2 14-21-15,0 0 2 0,8-13 65 16</inkml:trace>
  <inkml:trace contextRef="#ctx0" brushRef="#br0" timeOffset="233539.8978">11980 8364 5 0,'-7'20'91'0,"-2"-5"-4"0,3-2-4 16,6-13-71-16,-11 16-4 15,11-16-1-15,0 0-1 16,0 0 0-16,0 0-1 16,0 0 1-16,0 0-1 15,0 0 1-15,4-19-2 16,-4 19-2-16,12-25 0 15,-5 8-2-15,-1 0 0 16,1-2-1-16,-1-1 2 16,-1-3-1-16,0 1 0 15,-2 2 0-15,1 0 1 16,0 0 1-16,1-1-2 16,-1 5 1-16,-1 3 0 0,-3 13 1 15,6-14 1-15,-6 14 0 16,0 0 0-1,0 0-1-15,0 0 2 0,-5 20-2 16,5-20-2-16,-4 23-1 16,3-8 2-16,-1-1-1 15,1 1 1-15,1 3 0 16,0 1-2-16,0 0 3 16,1 5-1-16,1 2 0 15,-1 5-3-15,2 2-6 16,-2-1-7-16,4 4-21 15,-5-10-56-15,4 2-4 0,-4-12-2 16,0-16 82-16</inkml:trace>
  <inkml:trace contextRef="#ctx0" brushRef="#br0" timeOffset="235037.7773">12603 8068 22 0,'13'19'94'0,"-13"-19"-3"15,0 0-12-15,19 12-86 16,-19-12-13-16,13 1-15 15,-13-1-16-15,17 2-32 0,-17-2-4 16,19 3 85-16</inkml:trace>
  <inkml:trace contextRef="#ctx0" brushRef="#br0" timeOffset="235240.0399">12908 8002 1 0,'10'13'62'16,"-10"-13"14"-16,13 19-16 0,-13-19-116 16,10 17-20-16,-10-17 10 15,9 13 66 1</inkml:trace>
  <inkml:trace contextRef="#ctx0" brushRef="#br0" timeOffset="235406.0368">13077 8102 17 0,'0'0'90'16,"0"0"-13"-16,14 15-41 0,-14-15-106 15,0 0-14 1,0 0 19-16</inkml:trace>
  <inkml:trace contextRef="#ctx0" brushRef="#br0" timeOffset="236791.7779">14137 7664 15 0,'20'22'92'16,"-20"-22"-10"-16,15 19-6 16,-15-19-86-16,14 10-10 15,-14-10 2-15,19 9 5 16,-19-9 4-16,19 1 7 15,-19-1 9-15,17-9 5 16,-17 9 4-16,7-15 1 16,-7 15-1-16,-4-25-5 15,4 25-6-15,-13-20-2 16,0 14-4-16,-3-1 0 16,-1 4-1-16,-2 4 0 15,-1 1-1-15,0 4 3 0,-1-1-1 16,3 5 2-16,0 1 0 15,4 4 1-15,-2 4 2 16,4 4-1-16,-1 5 0 16,2 5-1-16,1 4 2 15,1 2-5-15,0 2 5 16,4 1-3-16,2-5 1 16,1-1 0-16,2-6 0 15,3-4 2-15,3-7-3 16,1-3 5-16,-7-16-5 15,20 10 1-15,-4-13-1 16,2-7 0-16,5-4-1 0,-2-9 4 16,4-6-6-16,-2-6 1 15,0-4 1-15,0-1 0 16,-4-1 0-16,-5 2 1 16,-4 3 1-16,-1 9-3 15,-6 4 5-15,-2 7 1 16,-1 16-1-16,-4-14-1 15,4 14 0-15,-17 11-1 16,8 5-1-16,-2 1-2 16,-1 8 2-16,2 2-1 15,0 8 0-15,3 2 2 16,1 5-1-16,3-3 1 16,4 3 1-16,4 1-1 0,3 2 0 15,5-3 0-15,3-2-2 16,3-1 0-16,3-6 0 15,1-2 0-15,0-7 0 16,1-6-1-16,-1-8 0 16,1-7 2-16,-3-9 0 15,-1-6-2-15,-1-5 3 16,-2-5-3-16,-1-2 1 16,-3-2 2-16,-4 1-2 15,0-1 0-15,-5 3 1 16,-1 2 0-16,-2 0 1 15,1 5 0-15,-2 2-1 0,0 14 2 16,-2-17-1-16,2 17-1 16,0 0 0-1,0 0 2-15,0 0-5 0,0 0-1 16,0 0 1-16,0 0-2 16,-4 16 1-16,4-16 0 15,4 20 0-15,-1-7-2 16,1 1 5-16,1 4 1 15,-1 0 0-15,2 1 1 16,1 0-1-16,-3 1 1 16,2 0 0-16,-1 2-1 15,-1-2-2-15,-1 0 1 16,0-2 1-16,0-1 0 0,-3-3-2 16,0-14 2-16,1 21-1 15,-1-21-1 1,1 13-4-16,-1-13-5 15,0 0-13-15,0 0-31 0,0 0-39 16,3-24-3-16,-1 9 19 16</inkml:trace>
  <inkml:trace contextRef="#ctx0" brushRef="#br0" timeOffset="237676.7931">14642 8136 54 0,'0'0'94'0,"0"0"-2"16,0 0-45 0,0 0-26-16,0 0-5 15,0 0-7-15,0 0-3 0,-6 13-5 16,6-13 0-16,0 0-3 16,0 0 3-16,0 0-3 15,-13 19 1-15,13-19 2 16,3 20 2-16,2-5-1 15,-1-1-1-15,2 6 1 16,-1 0-2-16,1 1 2 16,1 2-2-16,-1-3 2 15,-3-4-1-15,1-2 1 16,-1-1-1-16,-3-13 1 16,5 15-1-16,-5-15 1 15,0 0 0-15,0 0-1 16,2-16 0-16,-3 3 0 0,0-3 1 15,1-1-1-15,-2-5 1 16,1 0-1-16,1-1-1 16,1 0 1-16,1 2-1 15,2 0 2-15,0 4-3 16,1 4 1-16,-5 13-1 16,10-17-2-16,-10 17 3 15,0 0-4-15,13 8 1 16,-13-8 0-16,7 28 1 15,-3-11 1-15,-1 3-1 16,3-1 1-16,-2 3 1 16,1-1 2-16,2-2-1 15,-1-3-1-15,-1 0 0 0,-5-16 1 16,9 19 0-16,-9-19 1 16,0 0-1-16,0 0-1 15,0 0 2-15,14-13-1 16,-12-3 1-16,2-2-1 15,-1 0-1-15,1-4 1 16,2-1 0-16,0 1 1 16,0-1-1-16,2 3-1 15,0 6 0-15,-1 1 0 16,-7 13-1-16,16-19 0 16,-16 19-1-16,20-3-1 15,-20 3 1-15,20 11 1 0,-20-11 0 16,19 21 1-16,-9-8 1 15,0 1 0-15,-1 2 1 16,1 0-1-16,0 1 1 16,0-1-1-16,0 1 1 15,2-1-1-15,-1-1 0 16,-1-1 0-16,-10-14-1 16,25 16 2-16,-25-16-1 15,23 7-1-15,-10-8 0 16,0-7-2-16,1 1-5 15,1-7-11-15,1-2-22 16,-5-7-55-16,4-2-1 16,-7-1-3-16,-1 0 81 0</inkml:trace>
  <inkml:trace contextRef="#ctx0" brushRef="#br0" timeOffset="239775.2677">12854 8794 41 0,'0'0'87'0,"10"-16"-2"15,-10 16-39-15,-4-14-28 16,4 14-10-16,0 0-4 16,-19-16-3-16,19 16 0 0,-23-6-1 15,9 11 2-15,-2-1 0 16,-1 3-3-16,-2 2 4 15,0 2 0-15,-1 2 1 16,-2 3 1-16,1 4-1 16,-2 5 0-16,0-1 2 15,1 7 0-15,3 0 0 16,2 4-1-16,2-2-2 16,7 0 0-16,5 1-1 15,6-4 0-15,4-1-1 16,4-5-1-16,4-5 0 15,2-4 1-15,5-2 1 16,0-6-1-16,-1-7 1 16,2-7-1-16,0-6 0 0,0-3-1 15,-1-6-1-15,1-7 0 16,-3-4-1-16,-2-2 1 16,-1 1 0-16,-4-1 0 15,0 3 1-15,-4 3 0 16,-2 5 0-16,-1 10 3 15,-6 14-2-15,4-19 1 16,-4 19 0-16,0 0 0 16,0 0 0-16,-13 20-1 15,13-20 0-15,-12 27 0 16,7-6-1-16,2 0 0 16,-2 4 1-16,4-1 1 0,1 4-1 15,0-1 2-15,3 5-3 16,0-2 1-16,3-1 0 15,1-2 1 1,3-1-3-16,0-3 1 0,1-2 0 16,1-7 0-16,1-4 0 15,0-4 1-15,1-5-1 16,2-3-1-16,-1-4 1 16,-1-4 1-16,-1-3 0 15,0-2-2-15,-3-1 2 16,0-1-1-16,-4 0 1 15,-2 2 1-15,-2-1 0 0,1 3-1 16,-3 13 0-16,0-18-1 16,0 18 0-16,-2-13 1 15,2 13 0 1,0 0-2-16,0 0 2 0,0 0-2 16,0 0 1-16,0 0 1 15,0 0 0-15,0 0-1 16,5 24-1-16,-3-11 1 15,1 3 0-15,2 3 2 16,-1-2-1-16,0 1 1 16,1 0-1-16,-1-2 2 15,2-1-2-15,0-1 1 16,-6-14-2-16,10 19-2 0,-10-19-1 16,11 13-4-16,-11-13-7 15,0 0-7 1,16 4-17-16,-16-4-29 15,6-24-25-15,-5 2-3 0,1-1 35 16</inkml:trace>
  <inkml:trace contextRef="#ctx0" brushRef="#br0" timeOffset="239933.383">13085 8874 76 0,'-14'17'93'15,"14"-17"-10"1,-13 13-31-16,13-13-136 0,0 0-6 16,0 0-4-1,-15 13 59-15</inkml:trace>
  <inkml:trace contextRef="#ctx0" brushRef="#br0" timeOffset="240527.542">13318 9051 3 0,'1'17'94'0,"-1"-17"-2"16,0 0-2-16,-19 10-49 0,19-10-30 15,-19 5-5-15,19-5-3 16,-18 8-1-16,18-8-3 16,-15 15 1-16,11-1-1 15,1 4 0-15,2 5-1 16,1 1 1-16,7 9 0 16,3 6 1-16,3 3 0 15,6 7-4-15,1-1 6 16,2 2-1-16,2-1 0 15,1-4-1-15,-4-2-1 16,-3-5 1-16,-3-6-2 16,-6-11 4-16,-2-2-6 0,-7-6 3 15,0-13 0-15,-11 15 1 16,11-15 3-16,-28 0-3 16,14-3 3-16,-3-2 0 15,-1-5 1-15,2-1-3 16,1-5 0-16,0-3 0 15,5-3-1-15,1-4 0 16,2-1 2-16,6 0-6 16,1 1 5-16,7 1 0 15,3 1 1-15,6 3-1 16,3 0-1-16,2 3-2 16,4 1-3-16,-1 0 0 15,1 4-12-15,-4-3-8 0,4 4-20 16,-11-5-21-16,2 4-20 15,-4-3-3-15,-5 0 83 16</inkml:trace>
  <inkml:trace contextRef="#ctx0" brushRef="#br0" timeOffset="240708.826">13218 8699 41 0,'-14'-6'92'0,"1"3"0"16,13 3-20-16,-15 9-108 0,1-6-46 15,6 11-8-15,-3 6 2 16</inkml:trace>
  <inkml:trace contextRef="#ctx0" brushRef="#br0" timeOffset="244148.7039">11826 9969 58 0,'0'0'85'0,"0"0"-1"16,0 0-21-16,0 0-51 15,13 8-6-15,-13-8-4 0,0 0-2 16,0 0-1-16,0 0 2 15,0 0 2-15,0 0 2 16,0 0 0-16,1-16 2 16,-1 16-1-16,-7-17 0 15,7 17-2-15,-15-17 0 16,15 17-2-16,-27-16 1 16,10 12-2-16,-4 1-2 15,-3 1 2-15,1 7-1 16,1-1 1-16,1 3-1 15,2 5 0-15,2 1 1 16,2 4 1-16,4 6 0 0,3 3-1 16,3 4 1-16,-1 4-1 15,3 2 0-15,1 0 2 16,5 1-2-16,2-1 0 16,-1-5-5-16,5-5 5 15,-1-6 0-15,5-10-1 16,3-7 1-16,3-5-1 15,1-11 1-15,2-4 0 16,2-5 3-16,-1-4-2 16,0-4-2-16,-2 4 2 15,-4-1-2-15,-1-1-1 16,-5 5 2-16,0 2 0 16,-6 5 1-16,0 3-1 0,-5 13 2 15,5-13-1-15,-5 13 0 16,0 0 0-16,0 0-2 15,-5 20 2-15,3-6-1 16,1 4 1-16,-1 0-1 16,2 4 0-16,2 3 1 15,1 2 0-15,2 5 0 16,3-1-2-16,-1 0-1 16,0-1 1-16,3 0-2 15,-1-2 2-15,1-5-3 16,-1-4 4-16,-1-6-5 15,-8-13 8-15,19 13-5 0,-19-13 1 16,20-8-1-16,-20 8 2 16,20-20-2-1,-10 6 0-15,-1-8 5 16,0 0-5-16,-3 1 4 0,-1 1-2 16,0 2 5-16,-4 2-6 15,-1 16 5-15,3-21-2 16,-3 21-3-16,0 0 1 15,0 0 0-15,0 0 2 16,-1-13-3-16,1 13 3 16,0 0-2-16,0 0 0 15,0 0-1-15,0 0 1 16,0 0-1-16,0 0 0 16,0 0 1-16,0 0-2 15,0 0 1-15,0 0 0 16,0 0 1-16,0 0 0 15,0 0-1-15,0 0 0 0,0 0 1 16,0 0-1-16,0 0 2 16,0 0-2-16,0 0 0 15,0 0 1-15,0 0-1 16,0 0 0-16,0 0 0 16,0 0-1-16,0 0 0 15,0 0 1-15,0 0-2 16,0 0 3-16,0 0-1 15,0 0 0-15,0 0-1 0,0 0 0 16,0 0 1 0,0 0 1-16,0 0 1 15,0 0-2-15,0 0 0 0,0 0 0 16,0 0 0-16,0 0 3 16,0 0-3-16,0 0 0 15,0 0-1-15,0 0 1 16,0 0 1-16,0 0 0 15,0 0 0-15,0 0-1 16,0 0 0-16,0 0 0 16,0 0 2-16,0 0-3 15,0 0 0-15,0 0 1 0,0 0-1 16,0 0 2 0,0 0-2-16,0 0 2 15,0 0-2-15,0 0 2 16,0 0-1-16,0 0 0 0,0 0-1 15,0 0 1-15,0 0 0 16,0 0 0-16,0 0 1 16,0 0-2-16,0 0 2 15,0 0-1-15,0 0 0 16,0 0 0-16,0 0 0 16,0 0 1-16,0 0-2 15,0 0 2-15,0 0-1 16,0 0 0-16,0 0 1 15,0 0-1-15,0 0 1 16,0 0-1-16,0 0 0 16,0 0 1-16,0 0-1 15,0 0 0-15,0 0 2 0,0 0 0 16,0 0-1-16,0 0-1 16,0 0 1-16,0 0-1 15,0 0 0-15,0 0 0 16,0 0-1-16,0 0 1 15,0 0-2-15,0 0 4 16,0 0-4-16,0 0 4 16,0 0-3-16,0 0 1 15,0 0-1-15,0 0 1 16,0 0-1-16,0 0 1 16,0 0 1-16,0 0-2 15,0 0 1-15,0 0 1 0,0 0 1 16,0 0-2-16,0 0 1 15,0 0-2-15,0 0 1 16,0 0-1-16,0 0 1 16,0 0 0-16,0 0-1 15,0 0 1-15,0 0 0 16,0 0 0-16,0 0-1 16,0 0 2-16,0 0-1 15,0 0 0-15,0 0 0 16,0 0 1-16,0 0-2 15,0 0 1-15,0 0-1 16,0 0 0-16,0 0 1 0,0 0 0 16,0 0 1-16,0 0-2 15,0 0 1-15,0 0 1 16,0 0 1 0,0 0-2-16,0 0 0 0,0 0 1 15,0 0-2-15,0 0 1 16,0 0 0-16,0 0 0 15,0 0 0-15,0 0 0 16,0 0 1-16,0 0-1 16,0 0-1-16,0 0 1 15,0 0 0-15,0 0-1 16,0 0 0-16,0 0-1 16,0 0 0-16,0 0 1 0,0 0 0 15,0 0-2-15,13 20 1 16,-13-20-1-16,5 22-3 15,-2-9 4 1,0 3-2-16,1 1 2 0,-1 3-1 16,0 2 3-16,-1-4-2 15,0 3 4-15,0 0-1 16,-1 1 1-16,-1-3 0 16,2-1 0-16,-1 1 0 15,1-3 0-15,-1-1-1 16,1-3 1-16,-2-12 0 15,5 18-1-15,-5-18 0 0,3 13-1 16,-3-13 1-16,0 0 0 16,0 0-1-16,0 0 2 15,0 0-1 1,0 0 1-16,0 0-1 0,0 0-1 16,0 0-3-16,0 0-5 15,0 0-12-15,0 0-29 16,0 0-47-16,0 0-4 15,9-13-4-15,-9 13 44 16</inkml:trace>
  <inkml:trace contextRef="#ctx0" brushRef="#br0" timeOffset="246411.7155">12129 10570 1 0,'0'0'45'0,"14"13"19"15,-14-13-29-15,0 0-28 16,0 0 0-16,0 0 1 16,0 0 3-16,0 0 2 15,0 0 1-15,0 0 1 16,-9 13 1-16,9-13-1 15,0 0-1-15,0 0-4 0,-10 16-2 16,10-16-1 0,0 0 0-16,0 0-1 15,0 0-1-15,0 0 1 16,-13 7-2-16,13-7 1 0,0 0 0 16,0 0-1-16,0 0 0 15,-5-17-1-15,5 17 0 16,-3-19-1-16,3 6-1 15,-2-1 0-15,2-3 0 16,0 1-1-16,0-3 1 16,3 0-1-16,1-4 0 15,2-1-1-15,3-2-2 16,2-3 4-16,2-2-3 0,3 3 4 16,0-1-2-1,-1 4 2-15,0 4-2 16,0 3 4-16,-15 18-1 0,20-17-1 15,-20 17 2-15,0 0-2 16,14 6-1-16,-14-6 2 16,3 18-2-16,-3-3 0 15,0 4-1-15,-1 1-3 16,-1 2 3-16,2 1-4 16,0 0 4-16,2 1-2 15,-2-1 1-15,3-1 0 16,-2 0 2-16,4-2 1 15,-3 0-2-15,1 0 1 16,0-1 1-16,2-2-1 16,-1-1 1-16,-1-3-1 15,-3-13-1-15,7 22 2 0,-7-22-1 16,0 0 0-16,12 13-1 16,-12-13 0-16,0 0-2 15,0 0 0 1,15-6-5-16,-15 6-12 0,9-22-31 15,4 5-40-15,-7-8 1 16,4-2-6-16</inkml:trace>
  <inkml:trace contextRef="#ctx0" brushRef="#br0" timeOffset="246944.3704">12469 10527 47 0,'0'0'88'0,"9"17"-3"16,-9-17-5-16,14 0-73 15,-14 0-5-15,13-10 0 16,-13 10-1-16,13-16 0 16,-13 16 0-16,15-24 3 0,-11 9 0 15,0-3-1-15,1-1 0 16,-2-4-3 0,-1-3 0-16,1-2 4 0,2 2-3 15,-1 1 2-15,2 0-2 16,-1 0 3-16,1 4-3 15,1 2 3-15,-7 19 0 16,13-22-2-16,-13 22-2 16,0 0 0-16,18-11 1 15,-18 11-1-15,10 13 0 16,-4 3 1-16,-2 2-3 16,0 6-2-16,2 3 4 0,-2 2-2 15,2 3 2-15,-2 2-1 16,1 2 3-16,-1-4-6 15,0-3 0-15,4 3-13 16,-5-8-22-16,7 1-44 16,-5-8-3-16,-5-17-5 15,11 14 69-15</inkml:trace>
  <inkml:trace contextRef="#ctx0" brushRef="#br0" timeOffset="247428.7216">13064 10233 57 0,'-3'14'89'16,"3"-14"-2"-16,-8 13-2 15,8-13-69-15,0 0-8 16,0 0-5-16,-2 13-13 15,2-13-8-15,0 0-31 0,7 17-35 16,-7-17-6 0,13 16 1-16</inkml:trace>
  <inkml:trace contextRef="#ctx0" brushRef="#br0" timeOffset="247616.634">13333 10228 92 0,'0'21'93'0,"0"-7"-14"0,0-14-18 16,-13 14-95 0,13-14-16-16,0 0-17 15,13 12-24-15,-13-12 9 16</inkml:trace>
  <inkml:trace contextRef="#ctx0" brushRef="#br0" timeOffset="247760.9737">13546 10201 27 0,'0'0'82'16,"23"10"3"-16,-23-10-17 16,7 13-30-16,-7-13-35 15,-2 14-55-15,2-14-23 16,-3 13-10-16,3-13-4 15</inkml:trace>
  <inkml:trace contextRef="#ctx0" brushRef="#br0" timeOffset="250146.6068">14423 9645 38 0,'0'0'90'15,"14"11"-3"-15,-14-11-4 16,0 0-70-16,0 0-7 15,0 0-2-15,0 0-2 16,0 0-1-16,-1-13-1 16,1 13 1-16,0 0 1 15,-19-15 2-15,19 15 0 0,-16-10-2 16,16 10 0 0,-19-6-2-16,19 6 0 15,-23 3 1-15,10 0-1 16,-3 6-1-16,1 1 1 0,-3 4 2 15,-1 5 1-15,1 6 1 16,0 3 0 0,0 6 1-16,2 2 1 0,0 5-2 15,4 1 0-15,2 3-1 16,4-2 0-16,4-1-2 16,0-3-1-16,5-3-1 15,3-4 0-15,2-9 1 16,3-3 1-16,2-8-1 15,1-8 0-15,0-7 1 16,4-5 2-16,-4-10-2 16,2-2 0-16,-3-6 0 15,0-3-2-15,-3 2 2 0,-1-3-2 16,-2 4 1-16,0-2-2 16,-1 4 2-16,0 1-1 15,-2 2 2-15,2 3-1 16,0 0-1-16,1 5 0 15,-7 13-1-15,10-17 1 16,-10 17-1-16,0 0 1 16,10 13-1-16,-10-13 2 15,6 30 0-15,-3-8 1 16,0 2 1-16,1 5 1 16,2 0-1-16,-1 1 0 15,1 1 1-15,3 3 0 0,0-2-2 16,1 0 1-16,1 0 0 15,1-4 0-15,1 0-1 16,1-2 1-16,-1-10-3 16,2-5 1-16,0-6 2 15,3-5-2-15,-1-6 1 16,-1-6-1-16,-2-2 0 16,-2-8 1-16,1 2 0 15,-2 0 0-15,-5-2 0 16,0 2-1-16,-2 1 1 15,1 3-1-15,-4 3 0 16,-1 13-1-16,6-20 3 16,-6 20-1-16,0 0-1 0,0 0 0 15,0 0 0-15,0 0-1 16,0 0 1-16,13 20 0 16,-10-7 0-1,-2 6 0-15,3 0 1 0,-1 5 0 16,0 2 1-16,0 2 0 15,0-1-2-15,0 1-1 16,0-5 2-16,0 0 1 16,0-5-4-16,-2-3 5 15,-1-15-5-15,4 13 5 16,-4-13-3-16,0 0 2 16,0 0-2-16,2-25-3 0,-4 7 6 15,1-4-5-15,-1-3 4 16,0-2-3-16,0 0 3 15,1-2-1 1,1-2 0-16,1 7 0 0,2-1-1 16,1 5 0-16,-1 3-1 15,3 2 0-15,-2 2 2 16,-4 13-2-16,0 0 1 16,16-11 1-16,-16 11-2 15,0 0 1-15,12 22 1 16,-8-8-1-16,2 2 0 15,-2 3 1-15,0 1 0 16,4-1-1-16,-1 1 2 0,0 0-2 16,2 3 0-16,-2-4-1 15,2 1 1 1,-1-3-3-16,2-1 1 16,-4-1-5-16,3-1-7 0,-9-14-12 15,16 15-29-15,-16-15-36 16,0 0-1-16,8-26-1 15</inkml:trace>
  <inkml:trace contextRef="#ctx0" brushRef="#br0" timeOffset="250880.1161">14944 10083 97 0,'17'-5'98'16,"-17"5"0"-16,0 0-2 15,0 0-76-15,0 0-14 0,0 0-4 16,0 0-3-16,13 13-3 16,-13-13 0-16,9 19-1 15,-2-4 2-15,1 3 1 16,1 4 2-16,3 1 0 16,2 3 2-16,-2 0-1 15,1-2-2-15,-2-3-1 16,1-3 1-16,-4-5 1 15,-8-13-1-15,13 16 2 16,-13-16-3-16,0 0 4 16,5-17-1-16,-5 0 2 15,0-4-1-15,0-5-3 16,1-1 4-16,-1-3-3 0,3-3 2 16,1-1-2-16,2 7 2 15,1 4-1-15,1 4 0 16,0 5 0-16,-8 14-2 15,18-15 0-15,-18 15 0 16,15 9 0-16,-15-9-2 16,13 22 1-16,-7-8 1 15,0 5-1-15,1 0 2 0,-1-1 0 16,0 0 0 0,-1-3 1-16,1 3 1 15,-6-18-1-15,10 21 1 16,-10-21-1-16,0 0 0 0,0 0-1 15,13 8 1-15,-13-8-1 16,6-25 1-16,-3 8-3 16,1-5 2-16,1-1 0 15,-1-1 0-15,2-2 2 16,-1 1-2-16,1 3 2 16,1 4 0-16,1 2-1 15,-8 16 1-15,17-20-2 16,-17 20-2-16,20-9 2 15,-20 9-1-15,26 6 0 16,-13 2-1-16,2 2 1 16,-2 9 1-16,0 4 0 0,-2 5-1 15,-2 3-5-15,-2 1-6 16,0 7-11-16,-7-6-24 16,5 9-45-16,-8-10-2 15,0-3-1-15,-6-12 56 16</inkml:trace>
  <inkml:trace contextRef="#ctx0" brushRef="#br0" timeOffset="252680.5488">15166 7385 1 0,'0'0'85'0,"-17"-3"7"15,17 3-6-15,0 0-68 16,0 0-8-16,0 0-1 16,0 0-5-16,0 0-1 15,0 0 0-15,0 0-1 16,0 0 1-16,14 0 1 15,-14 0 2-15,22 0-3 16,-8 1 1-16,3 1 0 0,2 0-2 16,1 0 1-1,2-1-3-15,7 1 0 16,1-1-1-16,2-1 2 0,1 0-1 16,0-1 1-16,2 1-2 15,-3 0 1-15,1-2 1 16,-7 2-1-16,0 2 1 15,-6 2-3-15,-3-1 1 16,-2 3 0-16,-2-2 0 16,-13-4 1-16,18 12 0 15,-18-12 0-15,0 0 1 16,15 11 0-16,-15-11 1 0,0 0-1 16,0 0 0-16,0 0 1 15,0 0-2 1,0 0 1-16,0 0-2 15,0 0 1-15,0 0 0 0,0 0-1 16,0 0 2-16,0 0-6 16,0 0 3-16,0 0-1 15,13 17 1-15,-13-17-1 16,10 18 1-16,-3-2 0 16,0 1-1-16,3 3 4 15,1 8-2-15,-1 2 1 16,3 4-1-16,-2 5 0 15,2 3-1-15,0 2 2 16,3 3-1-16,-2 5 1 16,1 2 0-16,1 0 0 15,-2 6 0-15,1-1 1 16,-1 3 0-16,-1 6 0 0,0 2 0 16,0 2 0-16,-1 2 0 15,-2 4 2-15,0 1 1 16,0 2 2-16,1-3-1 15,-1-3 1-15,2-1-3 16,0-2 3-16,-1 0-2 16,4-1-2-16,-4-4 1 0,2 4 0 15,0 3-3-15,0 1 5 16,-1 0 0 0,1-5-1-16,-3-2 2 15,1-4-2-15,-1-2 3 16,3-6-6-16,-4-7 6 0,2-4-5 15,0-3 0-15,-1-2 0 16,-2-4-1-16,2-1 1 16,-1-2-1-16,-3-4 1 15,3 0-2-15,-4-3 1 16,3 1 0-16,-3-4 0 16,2 0-1-16,-2-1-2 15,1-2 2-15,-2-3 0 16,-1-1 0-16,1-1 1 15,-4-15 0-15,4 20-1 16,-4-20 3-16,3 14-1 16,-3-14 1-16,0 0 0 15,0 0 0-15,3 15-2 0,-3-15 2 16,0 0 0-16,0 0 1 16,0 0-3-16,0 0 4 15,0 0-4-15,0 0 4 16,0 0-3-16,0 0 1 15,0 0 0-15,0 0-2 16,0 0 0-16,0 0-1 16,-13 3 1-16,13-3-4 15,0 0 4-15,-13 1-2 16,13-1 0-16,-18 4 1 16,18-4 0-16,-24 3 0 15,9 0 0-15,-3-1 2 0,-1-2-1 16,-1 0-5-16,-1 0 3 15,3-2 2-15,-3 2 0 16,2-1 1-16,2-1 0 16,2-1-5-16,1 0 4 15,1 2 0-15,13 1 2 16,-23-4-7-16,23 4 4 16,-21-5-5-16,21 5 4 15,-15-3 1-15,15 3-2 16,0 0-4-16,-15-2-6 15,15 2-13-15,0 0-29 16,-17-22-44-16,17 22 2 16,-13-16-7-16,13 16 35 0</inkml:trace>
  <inkml:trace contextRef="#ctx0" brushRef="#br0" timeOffset="254960.3325">16576 8712 3 0,'-16'-7'89'15,"16"7"0"-15,-13 0-7 16,13 0-55-16,0 0-10 15,0 0-6-15,0 0-5 16,0 0-2-16,0 0-2 16,0 0-2-16,21 4 0 15,-6-1 1-15,3 0 1 16,6 1 0-16,2 3 1 16,4-2 2-16,0 2-2 0,3-3 4 15,1 3-6 1,-1-2 5-16,-3 3-4 0,-1 3 3 15,-2-7-4 1,-5 3-1-16,-3-3-3 0,-5 5-3 16,1-3-7-16,-15-6-10 15,18 13-29-15,-18-13-35 16,0 0-4-16,0 0 1 16</inkml:trace>
  <inkml:trace contextRef="#ctx0" brushRef="#br0" timeOffset="255364.4772">16763 8925 77 0,'-10'21'101'16,"10"-21"-4"-16,0 0-3 15,0 0-85-15,0 0-4 16,0 0-3-16,0 0-1 16,0 0-2-16,0 0-1 15,0 0 0-15,13-2 0 16,-13 2 3-16,16 2-2 16,-2-1 2-16,2-1 0 0,1 0 1 15,5 0-2 1,3 0 3-16,2-1-2 15,5 1 0-15,-5-2 0 16,1 2-1-16,-4-3 1 0,-1 3-1 16,-4 2 0-16,-3-2-2 15,-16 0-7-15,13 3-10 16,-13-3-32-16,0 0-38 16,0 17-6-16,0-17-2 15,-23 6 70-15</inkml:trace>
  <inkml:trace contextRef="#ctx0" brushRef="#br0" timeOffset="257199.234">17480 8099 14 0,'0'0'94'0,"-14"-3"0"0,14 3-6 16,-19-6-64 0,19 6-8-16,-14-3-2 0,14 3-6 15,-13 0-2-15,13 0-3 16,0 0-2-16,0 0 1 15,-15 12 1-15,15-12-1 16,-1 14-1-16,1-14 0 16,3 26 0-16,1-7 0 15,-1 4 0-15,3 7-1 16,-1 8-1-16,0 5-1 16,0 8 1-16,0 3-1 0,-1 7 3 15,3 8 2 1,1 3 0-16,0-1 2 15,4 3-1-15,1-5 0 16,1 2 0-16,2 1 0 0,1-3 0 16,-1-4-4-16,-1-3 2 15,-4-4-2-15,-1-6 1 16,-1-5 1-16,-5-9-1 16,1-11 2-16,-4-4-2 15,0-8 1-15,-1-15-1 16,2 13 0-16,-2-13 0 15,0 0-1-15,0 0 2 0,0 0 1 16,0 0-3 0,4-15 2-16,-4 15-2 15,0 0 0-15,0 0-1 16,0 0 2-16,0 0-2 0,0 0 0 16,13-8 1-16,-13 8-2 15,13-8 2-15,-13 8 0 16,22-13 0-16,-6 8-1 15,1-4 2-15,6 3-2 16,2-2 1-16,-1 0 1 16,2 3-1-16,0-3 2 15,0 4-1-15,-1-2 1 16,-2 2-1-16,-5 0 1 16,-2 1-2-16,-1 0 1 15,-15 3-1-15,20-3 2 16,-20 3-1-16,0 0-3 15,14 1-2-15,-14-1-4 0,0 0-7 16,0 0-11-16,0 0-20 16,0 0-49-16,0 0 0 15,-10-27-2-15,2 1 56 16</inkml:trace>
  <inkml:trace contextRef="#ctx0" brushRef="#br0" timeOffset="257615.679">17490 8154 39 0,'0'0'96'0,"5"-21"0"16,-5 21-6-16,0 0-79 16,11-17-6-16,-11 17-1 15,0 0-1-15,13-11-1 16,-13 11 0-16,19-2-2 16,-6 5 2-16,1-2 0 15,4 1 1-15,2 1 0 16,3 1 1-16,0-3 0 0,2 4-2 15,-1-4 0-15,-1-1-1 16,2 2-2 0,-1-2 0-16,-2 0-1 15,-5-2-6-15,-1 5-7 0,-16-3-16 16,25 3-39-16,-25-3-22 16,13 6-1-16,-13-6 36 15</inkml:trace>
  <inkml:trace contextRef="#ctx0" brushRef="#br0" timeOffset="258766.4463">18353 8468 21 0,'0'0'94'16,"0"0"-3"-16,0 0-2 0,0 0-68 16,0 0-12-1,0 0-4-15,-6-13-3 0,6 13-1 16,-21-13-1 0,6 9 2-16,1 2 0 0,-2-1 2 15,-1 3-1-15,-4 3 1 16,3 3-1-16,-3 4 0 15,1 3-1-15,-1 3-2 16,2 4-1-16,0 5 2 16,2 2-2-16,4 4 6 15,1 2-6-15,4 4 6 16,5 2 0-16,3-1 1 16,1 1-1-16,5-6 1 0,1-1 0 15,5-5-6 1,2-4 6-16,3-10-5 15,1-6-1-15,3-7 2 16,1-5-1-16,1-3 0 0,0-8 1 16,-4-2 0-16,0-8-2 15,-5-3 0-15,-2 0-3 16,-5 2-2-16,-1-1 2 16,-5 2-1-16,-1 5 0 15,-1 2-1-15,1 19 3 16,-6-18-1-16,6 18 5 15,0 0-1-15,0 0-2 16,0 0 5-16,-12 16-6 16,11-3 5-16,4 8-5 15,0 3 5-15,1 2-2 16,5 6 2-16,-1 2 1 0,2 1-2 16,3 0 6-16,2-1-6 15,-1-6 6-15,2-4-7 16,1-2 4-16,-1-8-3 15,0-5 1-15,0-5-1 16,-1-5-1-16,-1-3 1 16,-1-7-1-16,-3-2 1 15,-1-2-3-15,-4-3 3 16,1 2-1-16,-1 1 0 16,-4 0-2-16,-1 2 1 15,0 13 1-15,-1-16-1 16,1 16 2-16,0 0-1 15,0 0-1-15,0 0 0 0,0 0 0 16,0 0-2-16,0 20 2 16,0-20-1-16,4 26 0 15,0-8 0-15,1 0-1 16,0 3-1-16,3-1-1 16,-1 0-5-16,-1-4-6 15,4-2-14-15,-10-14-26 16,17 15-38-16,-17-15 0 15,0 0 0-15</inkml:trace>
  <inkml:trace contextRef="#ctx0" brushRef="#br0" timeOffset="258926.9637">18585 8709 75 0,'0'0'92'0,"0"0"-1"15,0 0-18-15,-11 14-115 16,11-14-41-16,-13-5-10 16,13 5-1-16</inkml:trace>
  <inkml:trace contextRef="#ctx0" brushRef="#br0" timeOffset="259535.197">18741 8801 73 0,'0'0'95'16,"0"0"-1"-16,-7 18-2 15,7-18-66-15,-14 11-10 16,14-11-7-16,-13 13-1 15,13-13-5-15,-12 19-1 16,12-19-2-16,-3 23 0 16,5-6 0-16,-1 5-2 0,5 5 1 15,0 7-1-15,2 7-1 16,4 9-4-16,2 9 1 16,1 1 0-16,1 4-2 15,-1-1 2-15,1 2 1 16,-3-1 4-16,0-8-2 15,-4-10 1-15,-3-4-6 16,-5-9-2-16,-1-5-2 16,-4-5 3-16,-3-7-1 15,7-16 0-15,-26 11 5 16,10-11 8-16,-2-6 7 16,1-2 4-16,-2-7 2 15,3-2-1-15,2-11 0 0,1 0-7 16,3-6 0-16,4 1-5 15,3-1-2-15,5-4-1 16,4 2 0 0,2 0-2-16,7 6 0 0,5 1 4 15,1 3-2-15,5 1 1 16,2 7-1-16,1 3 0 16,0 2 0-16,-1 6-2 15,-2 3-2-15,-5 2-6 16,-1 5-11-16,-20-3-19 15,23 6-26-15,-23-6-22 16,0 0-2-16,0 0 18 0</inkml:trace>
  <inkml:trace contextRef="#ctx0" brushRef="#br0" timeOffset="259732.9042">18650 8584 73 0,'-17'4'101'15,"17"-4"-4"-15,0 0-15 16,-14 1-98-16,14-1-70 0,0 0-4 16,0 0-5-16,10 13 30 15</inkml:trace>
  <inkml:trace contextRef="#ctx0" brushRef="#br0" timeOffset="260751.4851">18789 8079 48 0,'0'0'100'16,"0"0"-1"-16,-13 5-5 16,13-5-65-16,0 0-21 15,0 0-4-15,0 0-2 16,17-13-5-16,-17 13-1 16,16 0 0-16,-3 2 1 15,3-1 1-15,4 1 1 16,5-1 2-16,5-1 0 15,2 0 0-15,4-3 1 0,0 3 2 16,0-3-2-16,-3-1 0 16,-3 1-1-16,-5 0 2 15,-5 0 0-15,-5 0 1 16,-15 3-3-16,15-1 1 16,-15 1 2-16,0 0-2 15,0 0 1-15,0 0-2 16,0 0 1-16,0 0-1 15,0 0 1-15,0 0 2 16,0 0-4-16,0 0 1 16,0 0 0-16,-5 13 1 15,5-13-4-15,0 0 1 16,0 0 1-16,1 20-2 0,1-7 0 16,2 2 0-16,-1 5 0 15,1 3-1-15,2 6 2 16,0 1 0-16,1 8 0 15,-1 1-2-15,1 4 3 16,-1 2 0-16,1 1-1 16,1 6 0-16,1-2 5 15,3 6-6-15,-1-4 5 16,1 2 1-16,1-4-1 16,-2-2 2-16,1-3-1 15,-1-5-1-15,-1-2-4 16,-1-8 5-16,0-4-5 0,-3-3 0 15,-1-3 2-15,-2-1-2 16,0-5 2-16,0 1-2 16,-3-15 3-16,0 17-1 15,0-17 1-15,-6 13-1 16,6-13-3-16,-14 6 1 16,14-6-1-16,-25 3 3 15,9-2-2-15,-1 1 3 16,-3-1-1-16,0-1 1 15,-3 1 3-15,1-1-1 16,-3-1 2-16,4 1-2 16,-1-1 0-16,3-1-1 0,3-1 1 15,2-1-4-15,14 4-5 16,-22-9-9-16,22 9-20 16,-13-10-39-16,13 10-25 15,0 0-2 1,-8-16-6-16</inkml:trace>
  <inkml:trace contextRef="#ctx0" brushRef="#br0" timeOffset="267564.4469">19515 9516 45 0,'-13'18'92'0,"13"-18"0"16,0 0 0 0,0 0-57-16,0 0-19 0,0 0-6 15,0 0-3-15,0 0-4 16,10-17-1-16,-10 17-3 15,10-22 2-15,-4 8-1 16,-1-2 1-16,1-6-3 16,-2 1 2-16,2-5 0 15,0-3-2-15,0-1 2 16,-2-3-1-16,2 1 1 16,-2 1 1-16,2 4 0 0,-2 3 1 15,1 5 0 1,-1 1 0-16,-4 18 0 15,7-21 1-15,-7 21-1 16,0 0-1-16,0 0 1 0,12-13-2 16,-12 13 2-16,0 0 0 15,0 0-2-15,0 0 1 16,0 0-3-16,5 17 3 16,-5-17-2-16,6 15 1 15,-6-15 0-15,9 26-1 16,-3-11 1-16,-1 4-1 15,1 3 1-15,0 1 0 16,1 4 0-16,2 2 1 16,-3 0 0-16,1 0-1 15,-3-2 0-15,3-1 3 16,-2-3-2-16,-2-2 0 16,-1-6 0-16,0-2-1 0,-2-13-1 15,1 18 0-15,-1-18 1 16,0 0-5-16,5 13-2 15,-5-13-4-15,0 0-8 16,0 0-21-16,0 0-47 16,0 0-2-16,0 0-1 15,0 0 24-15</inkml:trace>
  <inkml:trace contextRef="#ctx0" brushRef="#br0" timeOffset="268132.1711">20069 8904 61 0,'0'0'100'15,"20"14"-3"1,-20-14-7-16,0 0-57 16,0 0-29-16,0 0 0 15,-3 18-5-15,3-18 0 0,-10 24-3 16,3-5 0-16,-2 4 4 16,0 3-1-16,1 4 4 15,-2 6-2-15,1 2 2 16,0 1-1-16,1-5 1 15,2 0-1-15,0-4-2 16,3-4 2-16,0-4-2 16,5-7 2-16,-1-2-2 15,-1-13 2-15,12 15-2 16,-12-15 0-16,20 11 2 16,-7-5-1-16,3 1 1 15,-2-1-3-15,4 1 3 16,-3 1-2-16,1 2 1 0,0-3 2 15,-1-1-2-15,-15-6 1 16,23 13-1-16,-23-13 0 16,16 8 1-1,-16-8 0-15,0 0-1 0,13 9 0 16,-13-9-3-16,0 0-4 16,0 0-11-16,0 0-21 15,0 0-51-15,0 0-3 16,-8 14 1-16,8-14 8 15</inkml:trace>
  <inkml:trace contextRef="#ctx0" brushRef="#br0" timeOffset="268463.4482">20020 9614 114 0,'0'0'98'16,"1"21"2"-16,-1-21-10 15,0 0-70-15,0 0-16 16,14-8-4-16,-14 8 1 16,0 0-4-16,19 0 1 15,-19 0 0-15,22 8 3 16,-9-2 3-16,1 0-1 16,2 1 0-16,1 0-2 15,2 1 0-15,1-1 1 0,-1-3-1 16,0 0 0-16,-2 1-2 15,-2-2 0 1,-2 0-2-16,-13-3-4 16,14 5-4-16,-14-5-9 0,0 0-19 15,0 0-48-15,0 0-4 16,-17 3-2-16,17-3 10 16</inkml:trace>
  <inkml:trace contextRef="#ctx0" brushRef="#br0" timeOffset="269271.104">20362 9288 37 0,'0'0'96'0,"0"0"-1"16,11 14-2-16,-11-14-39 16,0 0-37-16,0 0-6 15,0 0-6-15,0 0-2 16,0 0-3-16,0 0-1 16,2 16 0-16,-2-16-1 15,0 22 1-15,1-7 0 16,2 3 1-16,0 2 0 15,1 2 1-15,2-4 0 0,0 4 0 16,2-3 1-16,2-2-1 16,0-2 0-16,-10-15 4 15,24 17-2-15,-11-16-4 16,-13-1-2-16,23 0-4 16,-10-5-11-16,-13 5-9 15,24-21-23-15,-20 4-44 16,9 1-1-16,-7-6 2 15,3-2 62-15</inkml:trace>
  <inkml:trace contextRef="#ctx0" brushRef="#br0" timeOffset="269445.2617">20373 9029 117 0,'0'0'105'0,"-17"19"-11"16,17-19-12-16,0 0-119 16,-13 9-52-16,13-9-5 15,0 0-2-15,0 0 15 16</inkml:trace>
  <inkml:trace contextRef="#ctx0" brushRef="#br0" timeOffset="269983.147">21009 8856 98 0,'16'3'98'0,"-3"4"-3"16,-13-7-2-16,0 0-80 16,0 0-6-16,-6 19-4 0,6-19-2 15,-11 25-3-15,2-8-2 16,-4 3-1-16,2 5 1 16,-4 4 1-16,-2-2 2 15,1 2 1-15,-1 0 1 16,2 1 3-16,1-4 0 15,2 0 0-15,2-6-1 16,6-3 1-16,0-1 1 16,4-16-3-16,3 20 2 15,-3-20-2-15,13 9 0 16,-13-9-1-16,23 7 0 16,-9-1-1-16,0 0 0 15,2 4 1-15,5 2-3 0,-3 1 2 16,3 0-2-16,-1-2 3 15,-2 1-2-15,0-1 2 16,-2-1-3 0,-2-1 1-16,-14-9 1 0,19 10-5 15,-19-10-4-15,0 0-10 16,17 16-13-16,-17-16-26 16,0 0-31-16,0 0-3 15,0 0-1-15</inkml:trace>
  <inkml:trace contextRef="#ctx0" brushRef="#br0" timeOffset="270371.3214">20978 9477 44 0,'0'0'84'16,"-21"10"0"-16,21-10-1 0,0 0-63 15,0 0-7-15,0 0-2 16,0 0-3-16,0 0-1 15,9-13-1-15,-9 13-2 16,0 0-1-16,13 1 1 16,-13-1-1-16,15 7 0 15,-15-7-1-15,23 9-1 16,-9-2 1-16,3 3 3 16,1-1-2-16,-1 1 2 0,3-3-2 15,-1 3 2-15,-5-2-3 16,2 0 4-1,-3-5 0-15,-13-3-4 16,18 6 1-16,-18-6-2 0,0 0 3 16,0 0-4-16,0 0 2 15,10 14-6-15,-10-14-3 16,0 0-10-16,0 0-11 16,0 0-40-16,0 0-23 15,0 0-1-15,-16-1-5 16</inkml:trace>
  <inkml:trace contextRef="#ctx0" brushRef="#br0" timeOffset="271253.9443">21310 9166 66 0,'0'0'91'16,"0"0"-1"-16,0 0-5 16,0 0-68-16,0 0-11 15,0 0-2-15,0 0-2 16,14 2-1-16,-14-2-1 15,0 0 0-15,7 19 1 0,-5-6 0 16,2 1 3-16,2 5-3 16,2 0 1-16,0 2-2 15,0-1 1-15,2 1 0 16,0-3 0-16,2-2 1 16,0 0-3-16,-4-1 4 15,-8-15-2-15,13 23 2 16,-13-23 0-16,10 17 0 15,-10-17-1-15,0 0 0 16,0 0 0-16,7 13-1 16,-7-13 1-16,0 0-1 15,0 0 1-15,-1-13-2 0,1 13 2 16,-1-19-2-16,1 19 2 16,-5-23-1-16,2 9 0 15,2-4 0-15,1-2 0 16,0 0 1-16,3 0-1 15,1 1 1-15,0-1-1 16,2 4-1-16,1 0 0 16,1 3 0-16,-8 13-1 15,18-17 2-15,-18 17-1 16,18-13-2-16,-18 13 2 16,17-7 1-16,-17 7-1 15,13 1 1-15,-13-1-2 16,0 0 0-16,16 13 1 0,-16-13 1 15,9 19-1-15,-9-19 1 16,7 23 0-16,-3-9 0 16,0 1 0-1,-1 2 0-15,3 0-1 0,-2-1 0 16,2 2 0-16,0-1 1 16,1 2-2-16,0-1 0 15,2 0 1-15,0-4 0 16,-2 2 1-16,-7-16 0 15,17 24-1-15,-17-24-1 16,20 13 2-16,-20-13 0 16,22 2-2-16,-9-5 1 15,3-4 0-15,1 0-1 0,2-5-2 16,-2-2-8-16,2-2-15 16,-3-12-39-16,4 2-29 15,-4-5-2 1,-2 0-3-16</inkml:trace>
  <inkml:trace contextRef="#ctx0" brushRef="#br0" timeOffset="272355.3835">19712 10011 111 0,'0'0'99'0,"0"0"-4"16,0 0-3-16,0 0-72 16,0 0-16-16,0 0-2 0,0 0-1 15,0 0-2 1,-3 14-2-16,3-1 2 0,5 6 0 16,0 2 3-16,8 5 0 15,3 7 1-15,5 5-3 16,0 4-1-16,5 1 0 15,2 2 1 1,-1 1-2-16,-4 0 1 0,-1 0-3 16,-5-4 0-16,-4 0-1 15,-4-3 2-15,-4-3-4 16,-5-3 2-16,-4-4-1 16,-5-1 4-16,-2-5-1 15,-5-5 4-15,-3-6 1 16,1-3 3-16,-4-7 0 15,3-3 0-15,0-8 1 0,1-5-3 16,2-11 0-16,3-3-2 16,4-4 1-16,3-1-2 15,2-2 3-15,5 0-1 16,7 2 0-16,3 6-1 16,5 7 1-16,4 4 0 15,5 6-1-15,2 4-1 16,2 4-2-16,0 2 0 15,1 5-1-15,-1 2 3 16,-3 2-3-16,-3-1-5 16,-4 4-5-16,-19-12-8 15,23 16-11-15,-23-16-15 16,0 0-39-16,0 0-1 0,-13-15-1 16,-6-5 54-16</inkml:trace>
  <inkml:trace contextRef="#ctx0" brushRef="#br0" timeOffset="272504.672">19647 9884 121 0,'-18'-13'101'16,"18"13"-11"-16,0 0-18 15,-15-16-96-15,15 16-63 16,-1-18-4-16,1 18-4 0</inkml:trace>
  <inkml:trace contextRef="#ctx0" brushRef="#br0" timeOffset="272822.9265">20186 10101 105 0,'13'5'96'0,"-1"1"-2"16,-12-6 0-16,0 0-50 15,16-6-33-15,-16 6-6 0,0 0-2 16,15-3-1-16,-15 3-2 16,0 0 0-16,17 0-1 15,-17 0 0 1,0 0 0-16,17-3-1 0,-17 3-4 15,21-1-5-15,-21 1-3 16,21-3-11-16,-6 7-18 16,-15-4-47-16,21-1 2 15,-21 1-2-15,15 0 9 16</inkml:trace>
  <inkml:trace contextRef="#ctx0" brushRef="#br0" timeOffset="273488.9674">20367 9862 116 0,'0'0'90'0,"9"-15"1"15,-9 15-30-15,0 0-33 16,0 0-11-16,0 0-4 0,0 0-5 16,0 0-2-16,0 0-2 15,0 0-2-15,0 0 2 16,0 0-2-16,0 0 0 16,0 0-1-16,-1 13-2 15,1-13-3-15,-8 19-2 16,4-4-2-16,-3 1 0 15,-5 1 1-15,-1 6-1 0,-6-1 5 16,-1 2 2 0,-1-1 3-16,0-1 0 15,4-6-3-15,1-6-13 16,16-10-21-16,0 0-25 16,0 0-27-16,10-16-1 0,9-1-3 15</inkml:trace>
  <inkml:trace contextRef="#ctx0" brushRef="#br0" timeOffset="274072.1372">20300 10306 83 0,'-13'8'90'16,"13"-8"-2"-16,0 0 1 15,0 0-63-15,-13-3-12 16,13 3-4-16,0 0-1 0,0 0-1 16,0 0-1-16,0 0-1 15,0 0-1-15,0 0-1 16,0 0 0-16,15 14-1 15,-15-14 0-15,18 10-2 16,-5-4-1-16,4-2 1 16,2 1 0-16,2 0-2 15,4 1 2-15,-2-2-3 16,2 1 3-16,-2 1-2 16,-2-2 3-16,1 2-3 15,-3-1 2-15,-3 0 1 16,-3 1-1-16,-13-6-1 0,18 8-2 15,-18-8-3-15,0 0-6 16,10 13-10-16,-10-13-25 16,0 0-46-1,0 0 0-15,-17-4-4 0,17 4 7 16</inkml:trace>
  <inkml:trace contextRef="#ctx0" brushRef="#br0" timeOffset="274793.8791">20779 10125 56 0,'0'0'71'15,"0"0"-9"-15,0 0-21 16,0 0-12-16,-13-12-8 15,13 12-5-15,0 0 0 16,-16-19-2-16,16 19-2 16,-6-19-1-16,6 19-2 0,-4-26 2 15,4 26 1-15,-5-23 1 16,5 23 0 0,-3-17 0-16,3 17 0 15,0 0-1-15,0 0 1 0,0 0-3 16,0 0-2-16,0 0-4 15,0 0 0-15,0 0-3 16,0 0-1-16,0 0-3 16,0 0 0-16,13 6 1 15,-13-6-1-15,0 0 2 16,0 0-3-16,0 0 2 16,13 10-1-16,-13-10 1 15,0 0-1-15,0 0-2 16,0 0-3-16,16 13-8 15,-16-13-15-15,0 0-57 16,0 0-2-16,0 0-5 0,0 0-2 16</inkml:trace>
  <inkml:trace contextRef="#ctx0" brushRef="#br0" timeOffset="276240.6233">19479 10462 76 0,'0'0'102'16,"8"20"-10"-16,-8-20-5 15,0 0-49-15,0 0-38 16,0 0-1-16,0 0 0 0,0 0-1 16,17-11-4-16,-17 11 7 15,11-20 0-15,-6 5 4 16,3-4-4-16,0-4 4 15,1-7-7-15,1-6 5 16,0-4 0-16,3-5-3 16,0-1 0-16,2-5 2 15,0 4-1-15,1 2 0 16,-1 6 0-16,1 9 0 16,-3 5-1-16,-5 8 4 15,-8 17 0-15,13-16 1 16,-13 16 1-16,0 0 1 0,0 0-2 15,0 0 0-15,0 0-1 16,0 0-2 0,0 0 0-16,9 13-4 15,-9-13 1-15,0 0-1 0,7 19 2 16,-7-19-2-16,16 26 3 16,-6-9 0-16,0 3 0 15,0 5-1-15,2 1 1 16,-2 8 1-16,0 2-2 15,-4 2 3-15,2 4-2 16,-3 1 1-16,-1 5 3 16,-1 1-2-16,1 0 2 15,-2-2-2-15,1 1 4 0,-1-1-5 16,1-3 3-16,0-5-3 16,2-5 1-1,-3-6-1-15,3-4 0 16,-1-8 0-16,0-3-2 0,-4-13 3 15,5 13-2-15,-5-13 0 16,0 0 0-16,0 0 0 16,0 0 0-16,0 0-3 15,0 0-2-15,14-14-8 16,-14 14-9-16,0 0-10 16,-6-18-15-16,6 18-12 15,0 0-2-15,-14-10 3 0,1 7 17 16,13 3 19-16,-19 3 15 15,19-3 17 1,-17 6 17-16,4-3 16 16,13-3 4-16,-14 4 2 0,14-4-13 15,-15-3-11-15,15 3-5 16,-14-5-8-16,14 5-2 16,-16-5-5-16,16 5-2 15,0 0-3-15,-13-3 1 16,13 3-1-16,0 0-2 15,0 0 1-15,0 0 0 16,0 0 1-16,0 0-1 16,0 0 2-16,0 0-1 0,19 9-1 15,-19-9 1 1,27-1 0-16,-5-1-1 16,5-1 2-16,6-1-3 15,5-2 2-15,2 0-1 0,6-4 2 16,2 0-1-16,2-3 1 15,2 0-1-15,-1-3 0 16,-4 2 2-16,-3 0-1 16,-5-1-4-16,-5 5-2 15,-6 0-6-15,-9 6-9 16,-19 4-20-16,18 1-37 16,-18-1-18-16,0 0-3 0,-14 1 0 15</inkml:trace>
  <inkml:trace contextRef="#ctx0" brushRef="#br0" timeOffset="276973.7985">20838 10005 75 0,'0'0'92'15,"0"0"0"-15,0 0-1 16,0 0-41-16,0 0-26 16,0 0-8-16,0 0-4 15,3 14-3-15,-3-14-5 16,0 0-2-16,-2 19 0 0,2-19-2 16,4 26 1-1,-1-10-1-15,2 10 0 16,2 3-2-16,0 2 1 15,2 5 0-15,1 3 0 0,0 3 1 16,2 4-1-16,-1 5 0 16,3-5 0-16,-2 3 1 15,4 2-2-15,-3-2 0 16,0 0-6-16,-2-5-2 16,0 0-4-16,-9-7-2 15,0 1-1-15,-5-6 2 16,-4-7 3-16,-3-3 5 15,-3-7 6-15,0-4 5 16,-2-9 3-16,2-4 5 16,0-8 0-16,0-6-1 15,2-7-4-15,-1-3-3 16,4-1-3-16,-1-7 0 0,2 4 1 16,4-2-1-16,3 5-1 15,6 1 1-15,4 4 0 16,6 4-1-16,7 2 0 15,4 1-2-15,5 4-3 16,0-2 0-16,1 3-2 16,0 0-5-16,-3 1-9 15,-4-3-25-15,2 4-38 16,-14-8-2-16,-1-3-1 16,-10-4 21-16</inkml:trace>
  <inkml:trace contextRef="#ctx0" brushRef="#br0" timeOffset="277147.104">20760 9718 166 0,'-16'20'92'0,"16"-20"-37"16,0 0-49-16,-19-9-97 15,19 9-8-15,0 0-1 16</inkml:trace>
  <inkml:trace contextRef="#ctx0" brushRef="#br0" timeOffset="277584.1942">21304 9847 140 0,'18'8'88'0,"-18"-8"-10"15,18 0-6-15,-18 0-82 16,0 0 1-16,0 0 2 16,0 0 3-16,0 0 2 15,-6 23 10-15,-8-7 8 0,2 5 1 16,-7 2 0-16,3 3-4 15,-2 0-4-15,0-3-3 16,-2-1 0-16,6-3-4 16,2-3-1-16,12-16 0 15,-13 17-2-15,13-17 0 16,0 0 2-16,0 0-1 16,18 10 0-16,-5-8 1 15,4-1-1-15,2 0-1 16,1 2 1-16,3-1 0 15,3 1-2-15,-2-2-3 16,1 1-5-16,-5-4-9 16,2 4-8-16,-8-5-18 0,2 8-36 15,-16-5-9-15,0 0 2 16,0 0 15 0</inkml:trace>
  <inkml:trace contextRef="#ctx0" brushRef="#br0" timeOffset="277852.4863">21294 10290 123 0,'-5'25'93'0,"5"-25"-1"16,0 0-4-16,0 0-70 16,0 0-11-16,0 0 0 0,0 0-2 15,15-6-3 1,-15 6-3-16,0 0 1 15,13 9 1-15,-13-9-2 16,13 11 2-16,-13-11-3 0,21 13-1 16,-21-13-4-16,25 15 0 15,-9-8-9-15,-3-3-12 16,5 6-29-16,-18-10-28 16,22 12-4-16,-22-12 3 15</inkml:trace>
  <inkml:trace contextRef="#ctx0" brushRef="#br0" timeOffset="278557.1317">21650 10093 161 0,'14'-5'94'0,"-14"5"-7"16,0 0-15-16,0 0-70 15,0 0-3-15,0 0-2 16,0 0-1-16,0 0 0 16,5 21 1-16,-5-8 3 15,0 4 0-15,3 2-1 16,1 4 2-16,2 0 2 0,1 1-1 16,0 1 1-1,2-1 0-15,-2-5-1 16,0-1 0-16,-7-18 2 15,10 18-2-15,-10-18 0 0,0 0 0 16,0 0-1-16,6-18-1 16,-6 2 1-16,0-7 1 15,2-2-1-15,-1-1 1 16,2-1 0-16,0-1 0 16,1 2-1-16,0 8 1 15,2 0-2-15,-6 18 2 16,13-20-2-16,-13 20 0 15,0 0-1-15,18 6-1 16,-13 7 0-16,1 3 0 16,1 4-1-16,1 9-1 15,-1 2 0-15,-2 4 1 16,3 0 1-16,-4-2 3 0,2-6 1 16,-2-1 0-16,-2-6 1 15,-1-7-1-15,-1-13 2 16,0 0 0-16,0 0-1 15,4-15-2-15,-1-7 0 16,-1-5 1-16,2-8 0 16,0-1 2-16,2-3-1 15,3-2-1-15,2 2 0 16,-1 6 2-16,3 7-3 16,2 8-2-16,-1 9 0 15,1 6-2-15,-1 10-1 16,-1 9-1-16,0 17-11 0,-6 5-12 15,3 12-37-15,-8 5-25 16,-4 4-6-16,-8-2 2 16</inkml:trace>
  <inkml:trace contextRef="#ctx0" brushRef="#br0" timeOffset="281691.8873">22810 8666 26 0,'0'0'90'0,"-16"11"3"16,16-11-3-16,-14 0-58 15,14 0-13-15,0 0-6 16,0 0-4-16,-13-4-5 0,13 4 1 15,0 0-4-15,0 0 0 16,21-4-2-16,-21 4 0 16,29 0 0-16,-11 0 3 15,3-2-1-15,1 1-1 16,2-1 2-16,2 1-1 16,-1 1 1-16,-2-2-1 15,-3 1 1-15,-1 0-3 16,-5 3-1-16,-1-2-5 15,-13 0-7-15,0 0-8 16,0 0-23-16,0 0-45 16,0 0-5-16,-20 15 3 0,4-14 70 15</inkml:trace>
  <inkml:trace contextRef="#ctx0" brushRef="#br0" timeOffset="281942.8087">22760 8859 83 0,'0'0'101'0,"-3"20"-5"15,3-20-1-15,0 0-80 16,0 0-8-16,23-4-4 16,-7 1-1-16,4-1-1 0,0 2-1 15,6 1 0-15,6-1 0 16,-2 2 1-16,5 0-2 15,-1 0-6 1,4 2-8-16,-2-4-12 0,6 5-29 16,-12-6-34-16,2 2-4 15,-8-2-2-15</inkml:trace>
  <inkml:trace contextRef="#ctx0" brushRef="#br0" timeOffset="282676.3731">23618 8386 81 0,'0'0'99'0,"0"0"-2"0,-17 6-26 15,17-6-55 1,0 0-4-16,0 0-8 15,0 0 0-15,0 0-5 16,0 0-1-16,0 0 0 0,-2 23 0 16,8 1-1-16,0 11-1 15,4 7 5-15,2 10-2 16,3 7 2-16,4 4-1 16,1 4 0-16,5-1-2 15,-2-2 2-15,3-8-1 16,-2-4-2-16,-2-9 2 15,-5-5 0-15,1-8 1 0,-7-3 2 16,-4-5-2-16,-4-5 1 16,-1-4-1-1,-2-13 0-15,-5 20 0 16,5-20 0-16,-7 15 1 0,7-15 2 16,0 0-1-16,0 0 3 15,0 0-2-15,0 0 2 16,0 0-2-16,0 0 0 15,0 0-1-15,0 0-1 16,0 0 0-16,19-6-1 16,-3 2 0-16,0-2-1 15,4 2 3-15,3-1-2 16,4 1 0-16,1-2 0 16,1 2 2-16,0 0-3 15,-2 1 1-15,-2 0-3 16,-2 1-9-16,-5 1-3 15,0 1-13-15,-18 0-18 0,18 0-31 16,-18 0-14-16,-1-20-3 16,-6 4 64-16</inkml:trace>
  <inkml:trace contextRef="#ctx0" brushRef="#br0" timeOffset="282959.5106">23605 8278 71 0,'0'0'104'0,"0"0"-3"16,0 0-8-16,0 0-84 15,2-18-5-15,-2 18-6 16,24-8-1-16,-8 3-2 15,6 0-1-15,2 2-2 16,8 3-2-16,1-2-5 16,6 7-7-16,0-3-17 15,10 6-47-15,-1-1-4 16,4 2-1-16,-3-4 87 16</inkml:trace>
  <inkml:trace contextRef="#ctx0" brushRef="#br0" timeOffset="283861.0109">24560 8470 64 0,'0'0'94'0,"0"0"-7"0,0 0-16 16,0 0-75-16,0 0-2 16,0 0-1-16,0 0 1 15,-18 4 2-15,18-4 3 16,-25 16 5-16,12 0 6 15,-3 8 1-15,-1 6 6 16,-2 4-6-16,3 5-2 16,-1 4-1-16,4 2-2 15,3 1-1-15,1 0-1 16,3-7-1-16,5-3-5 16,2-7 2-16,4-6 2 15,2-6-1-15,-7-17 2 0,17 15-2 16,-17-15 0-1,23-13 0-15,-8-3-1 0,-2-6 0 16,1-2 1 0,-1-5-2-16,0-3 0 0,-1 0 1 15,-4 3 3-15,0 2-3 16,-3 5 4-16,0 5-3 16,-5 17 3-16,3-19 1 15,-3 19 0-15,0 0 0 16,0 0-4-16,-5 15 3 15,5-15-5-15,-3 24 2 16,3-6-2-16,2 0 0 16,1 7-1-16,4 2 0 0,0 2 2 15,5 4-1-15,2 2 1 16,2 0 0 0,4-2 0-16,5-1 0 0,-1-8-1 15,2-1 0-15,2-7 0 16,-1-7 1-16,-1-8 0 15,-2-7 0-15,-2-1 1 16,-5-7 0-16,-2-1 0 16,-4-5 0-16,-1 3 0 15,-4-1-1-15,-3 3 2 16,-1 2-1-16,-4-2 0 16,2 15 0-16,0-20-1 15,0 20 2-15,0 0-1 16,0 0 0-16,0 0-1 15,0 0-1-15,0 0 1 16,6 24-1-16,-3-6 2 0,0 2-1 16,1 2-3-16,0-1-3 15,1 1-3-15,2-2-7 16,-4-7-17-16,7 4-36 16,-10-17-26-16,0 0-1 15,16-2 7-15</inkml:trace>
  <inkml:trace contextRef="#ctx0" brushRef="#br0" timeOffset="284015.3684">24953 8679 94 0,'0'0'101'0,"0"0"-11"0,0 0-18 15,0 0-122-15,0 0-36 16,0 0-8-16,-5-15-4 15</inkml:trace>
  <inkml:trace contextRef="#ctx0" brushRef="#br0" timeOffset="284528.2083">25172 8879 53 0,'13'19'94'0,"-13"-19"-2"16,0 0-3-16,7 15-67 16,-7-15-12-16,0 0-6 15,-1 12-3-15,1-12 0 16,0 28-2-16,1-5 0 16,1 3-1-16,1 9 1 15,2 6 0-15,3 10 0 16,-1 4-1-16,3 10-4 15,0 3 1-15,0-1-3 16,-1 3 2-16,-2-4-2 16,-4-5 3-16,-2-7-3 15,-4-5 4-15,-2-12 1 0,-3-7 2 16,-2-10 2-16,-1-6 2 16,11-14-1-16,-22 9 1 15,9-15 2-15,13 6 1 16,-17-26-1-16,10 5 0 15,1-5 0-15,6-3-2 16,0-4 1-16,3-2-3 16,2 0 0-16,3 5-1 15,2 1 3-15,4 5-3 16,1 2 1-16,-1 3-3 16,3 8-1-16,-1 2-2 15,2 6-8-15,-4-3-10 16,0 6-22-16,-14 0-41 0,15-7 1 15,-15 7-2-15</inkml:trace>
  <inkml:trace contextRef="#ctx0" brushRef="#br0" timeOffset="284701.1685">25139 8647 108 0,'-2'13'93'16,"2"-13"-24"-16,0 0-66 0,0 0-94 15,-10-17-6-15,6 1 13 16</inkml:trace>
  <inkml:trace contextRef="#ctx0" brushRef="#br0" timeOffset="285395.2608">25172 8169 48 0,'0'0'107'0,"17"-1"-6"16,-17 1-2-16,0 0-68 15,0 0-30-15,0 0-3 0,0 0-5 16,13-10 2-16,-13 10-2 15,0 0 2 1,19 7 2-16,-3-1 4 0,3 0 1 16,5-2 2-16,8 0-3 15,4 1 0-15,4-2 0 16,1-2-1-16,1 0 1 16,-3-1 1-16,-3 0-1 15,-6 0-1-15,-5 0 2 16,-7 2 2-16,-5-2 0 15,-13 0-1-15,15 1-1 16,-15-1-2-16,0 0 1 0,0 0 0 16,0 0-1-16,0 0-1 15,0 0-1 1,-13 15 0-16,13-15-1 16,0 0-1-16,-5 13 0 0,5-13 0 15,5 20-1-15,-2-4 1 16,5 7 2-16,1 3 0 15,2 8 0-15,2 5 3 16,3 6-1-16,0 6 1 16,2 1-1-16,-1 5 1 15,-1-2-7-15,-2 0 1 16,-1-5-3-16,-1-2 2 16,-4-6-1-16,-2-6 0 0,-4-1 2 15,-2-7 2-15,-5-2 5 16,-1-4 3-1,-2-3 3-15,-2-2 2 16,-3-4 2-16,13-13-1 0,-25 13 1 16,25-13 1-16,-23 3-3 15,23-3-1-15,-20-9-2 16,20 9-3-16,-16-14-3 16,16 14-3-16,-13-14-10 15,13 14-16-15,-12-16-43 16,5 3-25-16,7 13-1 15,0-28-2-15</inkml:trace>
  <inkml:trace contextRef="#ctx0" brushRef="#br0" timeOffset="286794.373">26028 9256 3 0,'-10'13'80'0,"-3"-6"-3"15,13-7-1-15,-13 6-61 16,13-6-5-16,0 0 1 16,0 0 1-16,0 0 0 0,-9-16 0 15,9 16 1-15,4-16-1 16,-4 16 0-16,2-20-2 16,-2 20-3-16,3-26-1 15,-1 13-2-15,1-1 0 16,-3 14-1-16,10-25 0 15,-10 25 0-15,11-19-2 16,-11 19 1-16,0 0-2 16,17-14-1-16,-17 14-1 15,0 0 0-15,0 0-1 16,14 19-1-16,-14-19 1 16,5 23 0-16,-3-7 1 15,0 2 1-15,-1 1 2 0,1 0-2 16,1 2 1-16,-3-2 0 15,0 1 1 1,0-2 1-16,0-2 0 16,-2-3 0-16,2-13-1 0,-1 17 2 15,1-17 0-15,0 0 2 16,0 0-3-16,0 0 0 16,0 0 0-16,3-15 1 15,0 2 0-15,-2-1 0 16,2-5-1-16,-2-2-2 15,2-2 2-15,2-2-1 16,0 2 0-16,1 0-1 0,1 1 0 16,3 2 1-1,-2 4-1-15,0 3 0 0,-8 13-2 16,16-14 2 0,-16 14-2-16,0 0 1 0,15 3-1 15,-15-3 0-15,7 20 0 16,-4-7 2-16,-2 3 0 15,3 2-1-15,2 1 1 16,0 0 1-16,0-2 0 16,1-1 0-16,0-1 1 15,5-1 0-15,1-2 1 16,-13-12-1-16,24 14 1 16,-9-11 0-16,1-2-1 0,-2 1-1 15,0-5-6-15,1 1-3 16,-2-2-10-1,0 1-14-15,-13 3-35 16,23-19-26-16,-12 2-1 0,4 3-2 16</inkml:trace>
  <inkml:trace contextRef="#ctx0" brushRef="#br0" timeOffset="287099.0498">26759 9008 83 0,'13'4'94'0,"-13"-4"-8"16,0 0-5-1,0 0-81-15,4 16-3 16,-4-16 0-16,-11 22 0 0,2-7 1 16,-2 4 3-16,-5 6 6 15,-1-1 2-15,-1 4 2 16,-1-2-1-16,1 0-2 15,0-2-1-15,3-1-3 16,0-3-4-16,4-5-5 16,2 1-7-16,9-16-10 15,-13 16-14-15,13-16-10 16,0 0-8-16,-20-16-20 16,20 16-9-16,-15-31 26 15</inkml:trace>
  <inkml:trace contextRef="#ctx0" brushRef="#br0" timeOffset="287364.1565">26458 9166 118 0,'0'0'84'0,"-15"-15"-17"16,15 15-17-16,0 0-19 15,-3-15-9-15,3 15-9 16,0 0-5-16,0 0-3 16,0 0-3-16,16 9-1 15,-16-9-3-15,10 19 2 16,-1-5-2-16,2 2 3 15,4 4-1-15,5 0-1 16,2 3 1-16,2-1-2 16,5 0 0-16,1-2-4 15,-1-4 0-15,0-2-5 0,-6-4-10 16,2 2-24-16,-8-11-44 16,2 2 1-16,-19-3-4 15,21-14 58-15</inkml:trace>
  <inkml:trace contextRef="#ctx0" brushRef="#br0" timeOffset="288211.9811">26909 9084 107 0,'0'0'102'0,"10"15"-8"16,-10-15-7-16,0 0-91 0,0 0-5 15,0 0-2-15,2 14 1 16,-2-14 0-16,0 22 4 16,3-8 5-16,-2 5 3 15,5 3 6-15,-2-2-1 16,2 3 1-16,0-3-3 16,1 0 0-16,-1-4-4 15,-2-1 2-15,-4-15 1 16,7 18-3-16,-7-18 2 15,0 0-1-15,0 0 2 16,0 0-1-16,0 0 1 16,0 0-2-16,3-17 1 0,-3 17 1 15,3-23 0-15,-3 8 0 16,0 0-2-16,1 0 2 16,1-1-1-1,-1 0-1-15,4 3 0 0,-5-1-1 16,0 14 0-16,7-16-1 15,-7 16-1-15,0 0-1 16,0 0 0-16,14-4 0 16,-14 4-1-16,8 13 0 15,-8-13 2-15,10 19-1 16,-10-19 2-16,11 27 0 16,-5-13-1-16,1 2 2 15,-1 0 0-15,0 1 0 0,-2-1-3 16,2-1 4-16,-6-15-1 15,8 20 0 1,-8-20 0-16,0 0 0 16,9 13 0-16,-9-13 1 0,0 0 0 15,10-16-2-15,-10 16 1 16,9-24-1-16,-3 5 3 16,1 0-1-16,2-1 1 15,1 0-3-15,1-1 2 16,4 4 0-16,-2 0-1 15,4 1-1-15,-1 6-1 16,-2 3 0-16,1 4 0 0,1 3 0 16,-4 5 1-16,1 6-1 15,-1 4 1-15,-2 6 0 16,0 3 0-16,2 2 1 16,-1 3 1-16,-1-3 0 15,2-1 0-15,-1-5 0 16,1-4 1-16,-12-16-1 15,25 14 0-15,-12-15 0 16,4-12-4-16,3-9-4 16,5-11-21-16,-4-32-68 15,10-20-7-15,-4-28-1 16,3-25-10-16</inkml:trace>
  <inkml:trace contextRef="#ctx0" brushRef="#br1" timeOffset="302288.3194">10699 9226 1 0,'0'0'41'0,"0"0"-9"15,0 0-2 1,0 0-8-16,0 0-3 15,0 0-2-15,0 0 0 0,0 0 0 16,0 0-3-16,0 0 0 16,0 0-3-16,0 0 0 15,0 0-2-15,0 0 0 16,0 0-1-16,0 0 1 16,13 7-3-16,-13-7-1 15,0 0-1-15,0 0-1 16,0 0-1-16,0 0 0 0,0 0-1 15,0 0 0-15,0 0 0 16,0 0 2 0,0 0-1-16,0 0 0 15,0 0 2-15,0 0-1 0,0 0-1 16,0 0 0-16,0 0 0 16,0 0 0-16,0 0-1 15,16 8 1-15,-16-8-2 16,0 0 1-16,14-1-1 15,-14 1 2-15,14 0-1 16,-14 0-1-16,21-1 0 16,-21 1 1-16,23-5-2 15,-9 4 2-15,2-1 0 16,0 2-1-16,1-1 0 16,1 2 1-16,0-2-1 0,4 1 2 15,0-2 0 1,-2 1-1-16,1 1-1 0,0-3 1 15,-3 0-1-15,1-1 2 16,-2 1-1-16,-1 0-2 16,2 0 1-16,-4 0 0 15,3 1 1-15,-1-1-1 16,0 0-2-16,1 0 1 16,1 1 2-16,-1 0-1 15,0-1 1-15,2 3-1 0,-2-3-1 16,1 1 3-1,2 2 0-15,0-1-1 16,0-2-2-16,1 2 2 16,0-4-2-16,-1 2 1 0,1 0 1 15,-3 1-1-15,1 2 1 16,-2-3-1-16,1 3 1 16,-1 1-1-16,0 1-1 15,1-1 1-15,-1 0 0 16,-1-1 0-16,-2-1 1 15,4 4-2-15,-2-3 0 16,1 1 2-16,0-1 0 16,2 2-1-16,0-2 1 15,1 1-1-15,3 1 0 16,-3-4 0-16,3 4 1 16,-1-2 0-16,0 0-1 15,-2-2 0-15,1 4 0 0,0-1 0 16,-1 1 0-16,0-2 0 15,0 0-2-15,-1 0 3 16,0-2-1-16,-1 2 0 16,0-3-1-16,-2-1 2 15,-2 0-1-15,-1 1 0 16,-13 3 1-16,22-6-1 16,-22 6 0-16,13-3 1 0,-13 3 1 15,0 0-1 1,0 0 1-16,0 0-1 15,0 0 1-15,13 7 1 16,-13-7-2-16,0 0 1 0,0 0-1 16,0 0 0-16,0 0 1 15,0 0-2-15,0 0 1 16,0 0 0-16,0 0-1 16,0 0 1-16,0 0-2 15,0 0-3-15,0 0-3 16,0 0-9-16,0 0-21 15,-2 13-55-15,2-13-2 16,-10 18-1-16,10-18 65 16</inkml:trace>
  <inkml:trace contextRef="#ctx0" brushRef="#br1" timeOffset="303587.7154">12080 8976 25 0,'0'0'80'15,"0"0"-3"-15,0 0-41 0,1 13-26 16,-1-13 0-16,0 0-3 16,0 0-1-16,0 0 1 15,-4 14-2-15,4-14 2 16,0 0 0-16,0 0 1 16,0 0-1-16,0 0 0 15,-9 13-1-15,9-13 1 16,0 0 0-16,0 0 0 0,0 0 0 15,0 0-1 1,0 0-1-16,0 0-1 0,0 0-1 16,0 0 0-1,0 0-2-15,0 0-1 0,0 0 1 16,0 0 0-16,0 0 0 16,0 0 0-16,0 0 0 15,13 16-1-15,-13-16 2 16,0 0 0-16,16 18-1 15,-16-18-1-15,13 14 0 16,-13-14 0-16,16 12 1 16,-16-12-1-16,16 10 0 15,-16-10-1-15,21 7 3 0,-21-7-2 16,22 7 2-16,-22-7-1 16,19 10 0-1,-19-10 1-15,18 10 0 16,-18-10-1-16,0 0-1 0,16 12 0 15,-16-12 0-15,0 0 0 16,0 0 0-16,13 8-1 16,-13-8 1-16,0 0-1 15,0 0 0-15,0 0 1 16,0 0 0-16,0 0-1 16,0 0 2-16,0 0-2 15,0 0 1-15,0 0 1 16,0 0 0-16,13-1 1 0,-13 1-2 15,0 0-1 1,0 0 2-16,0 0 0 16,0 0 0-16,0 0-1 0,0 0 1 15,0 0-2-15,0 0 2 16,0 0 0-16,0 0-1 16,0 0 0-16,0 0 0 15,-10 13 0-15,10-13-1 16,0 0 1-16,0 0-1 15,-14 12 1-15,14-12 0 16,0 0-1-16,-16 5 0 16,16-5 2-16,0 0-2 15,-17 16 1-15,17-16-1 16,-15 12 0-16,15-12-1 16,-14 17 2-16,14-17 0 15,-16 23-2-15,16-23 2 0,-15 22-2 16,15-22 3-16,-14 21-1 15,14-21 1-15,-13 21 0 16,13-21-2-16,-12 13-2 16,12-13-6-16,0 0-15 15,-15 7-47-15,15-7-22 16,0 0-3-16,-22-6 23 16</inkml:trace>
  <inkml:trace contextRef="#ctx0" brushRef="#br1" timeOffset="308736.4078">8686 8651 23 0,'-25'2'93'16,"7"2"1"-16,-1-8-6 16,3 2-63-16,16 2-7 15,-16-3-6-15,16 3-7 16,10 13-3-16,6 0-5 0,6-2 3 15,4 3-4-15,4-4 3 16,5 0-2-16,1-7 5 16,0-7-2-16,-2-8 1 15,3-11 1-15,-6-4-3 16,2-11 2-16,-2-4-6 16,-2-8 7-16,-5-2-7 15,-2-3 6-15,-5-3-2 16,-2 5 0-16,-8 0 0 15,-3 4 0-15,-2-1 8 16,-4 9-9-16,-2 0-1 16,-2 9 3-16,-1 6-1 15,-2 6 3-15,2 6-3 0,7 14 1 16,-17-3-5-16,9 17 7 16,1 8 2-16,1 10-4 15,2 7 0-15,1 5-1 16,2 10 3-1,-1 6-2-15,2 5 0 0,2 2-3 16,-2 1 1-16,1-1 1 16,2 0 3-16,1-4-2 15,1-4 0-15,-1-10 1 16,2-4 1-16,0-12 2 16,-2-8-2-16,3-8 0 15,-7-17 0-15,0 0-1 16,17 3 0-16,-11-16-2 0,1-6 0 15,1-4-1 1,2-3 5-16,-3 0-4 16,2 0 5-16,-1 3-6 15,-1 3 2-15,2 7-1 0,-9 13 1 16,17-7-2-16,-17 7 2 16,21 19 0-16,-10-3-5 15,2 4 5-15,2 0 0 16,2-1 1-16,2-5 0 15,2 1 1-15,2-7-6 16,2-6 4-16,2-5 0 16,2-9-1-16,0-5 6 15,1-8-6-15,-1-2 0 16,-1-6 1-16,-4-3-1 0,-2 0 0 16,-5-2 0-1,-2 1 1-15,-7 2-8 16,-3 6 8-16,-5 3 0 0,-3 7 0 15,-2 5 0-15,5 14 0 16,-18-14 0-16,18 14 0 16,-24 17 2-16,13 2-1 15,-1 8 1-15,1 8-3 16,-1 2 7-16,4 6-4 16,-1 4 0-16,5-3 0 15,-1-2-1-15,4-7 1 16,1-3-1-16,3-9-1 0,0-6-5 15,-3-17 4 1,11 16 0-16,-11-16 0 16,18-7 1-16,-18 7-2 0,18-29 0 15,-6 7 0-15,-2-2 5 16,0-2-5-16,-1 0 1 16,-1 1-1-16,-2 3-1 15,-2 5 3-15,-4 17-1 16,6-20 3-16,-6 20-6 15,0 0 5-15,0 0 5 16,10 17-6-16,-8-1 6 16,1 0-4-16,1 3-1 15,-1 2-1-15,1-3 0 16,-1-1 0-16,1-4-4 16,-4-13 6-16,8 16-7 15,-8-16 4-15,0 0 0 0,14-9-1 16,-7-4 6-16,0-7-6 15,1-3-1-15,0-3 2 16,1-3-1-16,3 0 3 16,-4 2 0-16,2 2 1 15,2 7-6-15,-12 18 5 16,19-15 1-16,-19 15-3 16,20 10 0-16,-13 8-4 15,3 3 1-15,-3 5-1 16,1 3 2-16,-3-2 1 15,3 2 0-15,-6-4 2 0,4-4 2 16,-3-6 1-16,-3-15 1 16,4 19 0-16,-4-19-1 15,0 0 1-15,0 0-2 16,5-13-2-16,-5 13 6 16,1-28-6-16,2 7 5 15,0 0-5-15,3-2 0 16,1 5-3-16,2-3 4 15,1 5-2-15,3 2-5 16,3 5 5-16,2 5-5 16,3 1 5-16,-1 2-1 15,0-1 2-15,3-1-2 16,2-2 3-16,0-3-1 16,0-3 2-16,1-4-2 0,-3-5 0 15,2-3 0-15,-2-3 0 16,-5-3-3-16,-2 2 3 15,-6-2-2-15,-2 2 0 16,-7 1 2-16,-5 5-1 16,-3 4 1-16,-4 4 1 15,-2 5 2-15,-1 3-2 16,0 2 3-16,1 3-2 16,-2 6-2-16,15-6 1 15,-20 26-1-15,14-3-2 16,3 7-1-16,5 9 0 15,4 9-2-15,4 13 2 0,3 4 2 16,4 8-2-16,2 2 1 16,1 3 1-16,0 0 0 15,-3 1 0 1,-1-1 2-16,-4-6-2 0,-6-4 1 16,-8-9 1-16,-4-8 2 15,-5-11 0-15,-5-9 1 16,-6-14 0-16,-2-11 0 15,-1-14 2-15,-1-7-3 16,5-9-1-16,-1-6-3 16,6-4 0-16,3-1-2 15,7-1-1-15,6 1-8 16,10 3-14-16,5-2-23 0,11 9-36 16,0-5 0-16,6 3 8 15</inkml:trace>
  <inkml:trace contextRef="#ctx0" brushRef="#br1" timeOffset="309002.6505">9317 7921 88 0,'-5'15'109'16,"5"-15"-12"-16,20 16-14 16,12-12-122-16,7-6-57 15,19 14-3-15,2 0-3 16,5 3 62-16</inkml:trace>
  <inkml:trace contextRef="#ctx0" brushRef="#br1" timeOffset="310537.3401">9839 9899 52 0,'0'0'88'15,"0"13"-2"-15,0-13-5 16,0 0-67-16,0 0-6 0,16 5-6 16,-16-5-1-16,16 0-2 15,-16 0-3-15,26-10 1 16,-12 1-1-16,5-4 1 15,-1-6 1-15,4-5 0 16,-2-4 1-16,3-5-2 16,-2 0 3-16,-3 0 0 15,0 0-1 1,-4 2 2-16,-2 7 2 0,-4 5-1 16,-2 6 1-16,-6 13 2 15,0 0 0-15,0 0-2 16,-11 25 2-16,2-4-2 15,0 7 0-15,2 6-1 0,-3 4 2 16,1 1-2 0,2 1-1-16,1-1 2 15,3-3-1-15,2-4 2 0,-1-5-4 16,4-4 0-16,2-4-1 16,3-4-1-16,-7-15-3 15,22 13-3-15,-7-16-5 16,2-2-13-16,-3-8-15 15,9-3-43-15,-5-11 0 16,-1-6-2-16,-3-6 78 16</inkml:trace>
  <inkml:trace contextRef="#ctx0" brushRef="#br1" timeOffset="310704.1955">9917 9384 41 0,'0'0'88'0,"-13"28"-43"15,13-28-39-15,-9 24-77 16,9-24-25-16</inkml:trace>
  <inkml:trace contextRef="#ctx0" brushRef="#br1" timeOffset="313207.2146">12889 6918 1 0,'0'0'4'0,"-6"-20"70"15,6 20-23-15,-3-18-38 16,3 18-5-16,-5-19-1 16,5 19-1-16,-5-16 2 15,5 16 0-15,-6-16 3 16,6 16 3-16,-4-13-1 15,4 13 0-15,0 0 1 16,-6-13 0-16,6 13-4 0,0 0-2 16,0 0-1-16,-5-13-4 15,5 13 1-15,0 0-1 16,0 0-1-16,0 0-2 16,0 0 0-16,0 0-2 15,1 17 0-15,-1-17 1 16,2 21-1-16,-1-7 2 15,2 5-3-15,0 2 3 16,0 2-1-16,2 6 0 16,1 0 0-16,0 7 1 15,1-1-1-15,2 2 6 16,-2 2-3-16,0 0-1 16,2-1 3-16,-2-1-2 0,-1-1 4 15,3-4-4-15,-1-2 4 16,2-1-9-16,0-1 5 15,2-2 0-15,1-2-2 16,0 1 2-16,1 1-4 16,-2 1 2-16,-2 1 0 15,-1 0 1-15,-2 0-1 16,0 2-1-16,-3 2 2 16,1 0 0-16,-1-2 0 15,0 0 2-15,1-2-2 16,-2-2 0-16,-1-3 1 15,3-3 0-15,-4-1 0 0,2-1 1 16,0-3-1-16,-2-2 0 16,1 0-2-16,-2-13 0 15,3 17 0-15,-3-17-4 16,1 13 5-16,-1-13 0 16,0 0 1-16,0 0-1 15,0 0 1-15,0 0 1 16,0 0 0-16,0 0 2 15,0 0-4-15,0 0-1 16,0 0-3-16,0 0-2 16,0 0-8-16,0 0-13 15,0 0-35-15,0 0-32 16,0 0-1-16,0 0 43 0</inkml:trace>
  <inkml:trace contextRef="#ctx0" brushRef="#br1" timeOffset="314056.4884">13026 8167 1 0,'-13'0'34'16,"13"0"49"-16,0 0-1 15,-19 2-51-15,19-2-12 16,0 0-6-16,-17-4-3 15,17 4 1-15,0 0-3 16,0 0 0-16,-16-1-1 16,16 1 2-16,0 0-5 0,0 0 1 15,0 0-1-15,0 0-1 16,13 11-2-16,-13-11 0 16,15 15-1-16,-15-15 1 15,21 23-1-15,-9-6 1 16,-2 0-2-16,0 2 0 15,1-2 2-15,2 1-1 16,-1-1 1-16,1 0-1 16,-1-2 0-16,-1-1 1 15,-11-14 1-15,19 19 0 16,-19-19-1-16,13 12 0 16,-13-12 0-16,0 0 0 15,0 0-1-15,10-18 1 0,-7 4 0 16,1-5-2-16,3-6 0 15,3-3-5-15,6-8-12 16,-4-12-33-16,11-4-41 16,-3-1-6-16,0-4 19 15</inkml:trace>
  <inkml:trace contextRef="#ctx0" brushRef="#br1" timeOffset="316590.3314">12471 6369 1 0,'0'0'43'0,"0"0"44"16,-15-2-20-16,15 2-46 16,-10 15-9-16,10-15-6 0,-9 23 3 15,8-4-9-15,4-4 2 16,-2 1-6-16,2 0 6 15,3-3-3-15,-6-13 6 16,14 13-4-16,-14-13 1 16,19-6 0-16,-19 6-4 15,16-21 6-15,-13 6-5 16,-2-3 4-16,-8 3-6 16,1 2 4-16,-4 0-4 15,2 0 7-15,-8 7-3 16,3 2 1-16,-3 3 1 15,0 6-1-15,16-5 1 16,-25 15 0-16,12-1 4 0,-1 11-6 16,7 1 7-16,0 4-8 15,4 5 6-15,3 2-6 16,4 5 5-16,3 1-6 16,5-1 0-16,1-3 0 15,1 0-2-15,2-6 3 16,4-2-2-16,3-8 2 15,3-7-2-15,3-11 1 16,4-8 2-16,2-8-1 16,3-11 0-16,-1-7-1 15,-2-4 2-15,-2-6-1 16,-4 2 0-16,-5-2 0 16,-5 6 0-16,-3 2 2 0,-6 10 1 15,-1 3 1-15,-9 18 0 16,5-13 0-16,-5 13-2 15,0 13 0-15,-2 3-1 16,2 6-1-16,0 2-3 16,-2 2 0-16,5 2-2 15,0-2-1-15,3-2 2 16,-1-4 1-16,3-5 1 16,-8-15-1-16,15 14 2 15,-15-14-1-15,15-4 1 16,-15 4-3-16,9-22 1 15,-9 5-3-15,-2-2 0 0,-4-1 1 16,1 0-1-16,-4-3 1 16,0 4 1-16,-1-1 3 15,3 5 1-15,7 15 5 16,-12-23-1-16,12 23-1 16,0 0 2-16,0 0-1 15,0 0 1-15,16 6-2 16,-16-6-1-16,28 22-3 15,-10-9 3-15,6-2-1 16,0-2 1-16,3-5-1 16,-1-7 0-16,3-7 1 15,-1-9-1-15,-2-8 1 0,-2-6-7 16,-4-10 5-16,1-5-6 16,-7-3 2-16,-1 1 0 15,-6 2 1-15,-1 5 0 16,-5 7 2-1,-3 7 7-15,-1 10-5 0,-5 6 5 16,8 13-1-16,-17-7 1 16,17 7-2-16,-17 15 1 15,8 1-4-15,2 5-2 16,1 9 3-16,0 4-1 16,5 6-3-16,1 6-3 15,1 2-3-15,4 4-5 16,-2-3-4-16,5-3-11 0,-3-10-20 15,3 2-7-15,-3-10 8 16,0-3 16-16,-3-11 16 16,-2-14 12-1,0 13 9-15,0-13 18 16,0 0 15-16,-20-20 8 0,20 20-3 16,-18-30-12-16,11 13-12 15,1-5-10-15,5-3-4 16,4 2-4-16,4-4 0 15,7 1 0-15,5 0-2 16,4 4-8-16,3 2 2 16,7 6-5-16,-2 2-11 15,3 5-12-15,-5 1-20 0,0 6-28 16,-6 2 48 0</inkml:trace>
  <inkml:trace contextRef="#ctx0" brushRef="#br1" timeOffset="316848.4248">12733 6421 12 0,'-16'-5'97'0,"16"5"1"15,0 0-8 1,-3-16-82-16,3 16-10 16,22-11-6-16,-6 10-8 0,0-2-10 15,7 8-8-15,-3 0-14 16,10 11-14-16,-5-1-24 16,4 10 64-16</inkml:trace>
  <inkml:trace contextRef="#ctx0" brushRef="#br1" timeOffset="317030.9396">13056 6995 32 0,'8'17'94'16,"-8"-17"-26"-16,11 15-64 15,-11-15-85-15,-6-15-19 16,6 15 84-16</inkml:trace>
  <inkml:trace contextRef="#ctx0" brushRef="#br1" timeOffset="317691.1187">13560 6621 1 0,'-14'12'70'16,"-1"-5"17"-16,2 2-1 16,13-9-67-16,-14 13-10 0,14-13-3 15,-6 21-5-15,9-1-3 16,3 2-1-16,2 10-1 15,4 4 1-15,2 7 0 16,2 9 2-16,4 4-1 16,2 5 1-16,-2 1-1 15,-1-1 0-15,-2-4 0 16,-4-3-4-16,-3-4-1 16,-8-9-4-16,-5-5 4 15,-6-9-3-15,-4-7 5 16,-4-5 2-16,-3-8 3 15,-1-6 2-15,0-6 6 0,2-5-1 16,-1-9 2-16,5-6 2 16,2-6-6-16,6-4 6 15,6-3-9-15,5-1 9 16,5-1-9-16,5-2 9 16,6 3-10-16,3 2 1 15,5 5 2-15,-1 5-6 16,1 4 3-16,-1-1-9 15,1 7 3-15,-2 3-19 16,-3 5-18-16,-6-3-43 16,-3 4 2-16,-14 8 41 15</inkml:trace>
  <inkml:trace contextRef="#ctx0" brushRef="#br1" timeOffset="317856.7051">13501 6398 45 0,'0'0'92'0,"-19"1"-22"16,19-1-78-16,0 0-76 16,0 0-7-16,-12 19 68 15</inkml:trace>
  <inkml:trace contextRef="#ctx0" brushRef="#br1" timeOffset="321275.8893">13719 8771 5 0,'0'0'78'16,"0"0"0"-16,0 0-42 16,14-10-23-16,-14 10-4 15,0 0-2-15,0 0-2 16,0 0-3-16,0 0 1 15,4-13 0-15,-4 13 3 16,0 0 0-16,0 0 1 16,0 0 1-16,-2-16-1 15,2 16 0-15,-5-16 0 0,5 16-1 16,-6-20 0-16,6 20-5 16,-8-23-2-1,8 23 1-15,-12-26 1 16,12 26-1-16,-13-26-1 0,6 13 1 15,1 0 0-15,6 13 3 16,-14-26 0 0,7 13-2-16,-3 0 0 0,-1 0 0 15,1 0 0-15,10 13 0 16,-24-21-1-16,24 21 2 16,-26-19 1-16,11 13-1 15,1 0 1-15,0 0 0 16,-2-1 0-16,-2 3-2 15,1 0 1-15,0 1-2 16,-2 1 0-16,0-1-1 16,-1 3 1-16,-2 0-2 0,1 3 1 15,-2 0 0-15,0 1 1 16,1 2-1-16,2-1 2 16,1 0-1-16,-1 1 0 15,1-2 0-15,2 1 0 16,1 1 2-16,0-4 0 15,-1 1-1-15,2 0-1 16,-2 0 1-16,2 1 1 16,1-1-1-16,0 2-1 0,-1-4 1 15,-2 2-2 1,0-2 0-16,-1 1 2 16,1-4-1-16,0 1-1 15,-1 0 1-15,1-2 1 0,-2-2 0 16,3 0 0-16,0 2 1 15,1 0-3-15,-1 1 2 16,0 1-3-16,-1-1 2 16,-1 4-1-16,2-2-2 15,-1 3 2-15,1-3 1 16,0 3 1-16,-1-2-2 16,1 1 1-16,0-2 0 15,-1 1 1-15,0 0 0 16,-2-1-1-16,0 2 0 15,-1 1-1-15,-2 0 2 16,-1 1-1-16,0 3 0 0,3 0-1 16,-3 3 0-16,3-1 2 15,-2 4-1-15,3 0-1 16,0 3 1-16,5 0-1 16,-2 0 0-16,0 0 1 15,5 4 0-15,-2 1 1 16,1 0-1-16,2 0 2 15,1-1-2-15,1 2 3 16,-1 1 0-16,0 0 1 16,2-1-3-16,-1 0 1 15,0-1 1-15,4 2 0 16,-2 0-1-16,2-2 0 16,0 0-1-16,1-1 0 0,1 1 0 15,1-1 0-15,2-1-2 16,-1 1 1-16,2-1 0 15,1 1 1-15,0 0-2 16,1 0 3-16,0 0-1 16,2 1-1-16,1 0 2 15,0 2-1-15,1 2 0 16,0-1 0-16,-1 2 1 16,2 2-1-16,-2-1 0 15,1-1-3-15,0 4 2 16,1-4 2-16,0 2 0 15,2-1 0-15,1-2-2 0,1-1 3 16,0 1-2-16,1 1 5 16,3-5-5-16,2 5 0 15,3-4 1-15,1 1-1 16,3 0 1-16,1-3-2 16,3 1 2-16,2-1-1 15,-1-4 1-15,0 0-2 16,1-3 1-16,-3 0-1 15,1-5 1-15,-1 2 1 16,-2-1-2-16,2 1 1 16,-1-1-1-16,-2-2-1 15,1 0 2-15,2 0 1 16,-2-2-2-16,1-1 0 0,-1-1 1 16,2-3 0-16,0-2 0 15,0 0 1-15,-3-3-2 16,1-1 0-1,2 2 0-15,1-3 0 0,1 1 1 16,2-1-2-16,1 1 2 16,2-3-1-16,2 2 1 15,0-1-1-15,-2-2 0 16,0-2 0-16,0-1 0 16,-5 1 0-16,0-2-1 15,-4 0 1-15,1-1 0 16,-4-1-1-16,1 0 2 15,-2 2-1-15,-2-2 0 0,2 0 0 16,-2-1 1-16,-1 0-1 16,0-2 0-1,-1-3 0-15,-2 3 0 0,-1-2-1 16,-2-1 0-16,1 1-5 16,-2-4 5-16,-2 2 0 15,1-2-1-15,-3 4 1 16,-2-7 0-16,-1 2 1 15,-1 2 0-15,-3-2 4 16,-1 1-5-16,-1-2 1 16,-1-2 2-16,-2 0-2 15,-1 0 1-15,-4-1-2 0,0-3 2 16,-2 1-1-16,0-3 1 16,-3 4 0-1,-3 0-2-15,1 1 2 16,-1 0-1-16,-1 4-1 0,1 0 1 15,-4 3-1-15,1 1-1 16,-2-1 2-16,-1 1-2 16,-1-4 0-16,-2 0-1 15,-1 1-1-15,-1 0 1 16,0 2-2-16,-2 1-3 16,0 4-7-16,1 5-8 15,-2 1-22-15,7 12-48 16,-9 4-5-16,1 11 1 15,-6 2 97-15</inkml:trace>
  <inkml:trace contextRef="#ctx0" brushRef="#br1" timeOffset="326560.956">14128 9113 1 0,'-7'16'40'0,"7"-16"38"16,0 0-2-16,0 0-59 15,0 0-16-15,0 0-2 16,13-6-2-16,-13 6-1 16,23-13 0-16,-8 6 1 15,3-2 2-15,4-2 3 16,6 1 2-16,0-3 0 15,4-2-1-15,3-1 0 16,2-4 0-16,7-3-1 16,2-3 0-16,3-6 0 0,6-5 0 15,-1-8-2-15,10-4-2 16,7-6-2-16,5-2 3 16,5-6-2-16,3 0 0 15,6-2-1-15,3 4 0 16,1 2 1-16,-1 0 4 15,1 1 0-15,0 1-3 16,1-1 1-16,2 0 0 16,-6 3-1-16,3-1 1 15,-1-2 1-15,-2 4 0 16,-6 0 0-16,-1 1 2 16,-3 5 0-16,-3 1 2 0,-2 3-1 15,-4 5-1-15,-2 5-1 16,-5-1 0-16,-1 6 0 15,-4 0 0-15,-8 2 1 16,-6 5-2-16,-4 2 1 16,-3 0-1-16,-8 0 4 15,-2 4-3-15,-6 3 2 16,-4 1 1-16,-5 5-1 16,-14 7 1-16,21-13 2 15,-21 13-1-15,0 0-1 16,13-6 0-16,-13 6-2 15,0 0-9-15,0 0-23 16,0 0-47-16,0 0-6 0,0 0 26 16,0-17 57-16</inkml:trace>
  <inkml:trace contextRef="#ctx0" brushRef="#br1" timeOffset="327596.2084">17554 7470 1 0,'-13'-9'70'15,"13"9"20"-15,0 0 0 16,0 0-56-16,0 0-25 16,0 0-2-16,0 0-4 15,0 0-1-15,0 0-1 16,0 0 0-16,0 0-2 15,0 0 1-15,0 0 0 16,0 0-2-16,0 0-1 16,20 7 1-16,-20-7-1 0,23 16-1 15,-6-3 1-15,2 1 1 16,3 5-1-16,1 1 1 16,4 1 0-16,1 2-1 15,1 0 1-15,2 1 0 16,0 2 0-16,0-1 0 15,1 1 0-15,0 0 2 16,-2 0-3-16,0-2 3 16,-2 1-1-16,-2-1 2 15,0 2-1-15,-3-3 5 16,-1 0 0-16,-4-2-2 16,-3-3 2-16,-2 0 0 15,-3-4 2-15,-10-14-2 0,14 19 3 16,-14-19-6-16,0 0 1 15,10 14 0-15,-10-14-1 16,0 0-1-16,0 0-3 16,0 0-6-16,10 16-11 15,-10-16-19-15,0 0-50 16,0 0 2-16,0-13 9 16,-7-3 77-16</inkml:trace>
  <inkml:trace contextRef="#ctx0" brushRef="#br1" timeOffset="328480.2026">16652 6588 23 0,'-9'-29'80'15,"-1"0"-30"-15,0 2-8 16,-4 0-22-16,2 9 5 0,-1-1-13 16,13 19 3-16,-21-15-9 15,21 15 1 1,-15 0 5-16,15 0-12 0,-7 30 10 15,7 0-13-15,3 8 9 16,4 8-10-16,3 12 7 16,3 8-6-16,3 10-1 15,1 5 8-15,1-1-5 16,-1-1 3-16,-1-5-3 16,-3-5 3-16,0-6 0 15,-3-6 0-15,-2-10 0 16,0-6-7-16,-1-8 6 15,-1-7-2-15,1-3-2 0,-4-7-3 16,-3-16-1-16,7 17-2 16,-7-17-5-1,0 0-5-15,0 0-16 16,-10-29-15-16,1 7-32 0,-7-15 4 16,-4-8 78-16</inkml:trace>
  <inkml:trace contextRef="#ctx0" brushRef="#br1" timeOffset="330229.8054">16512 6867 1 0,'-10'-45'46'16,"4"4"37"-16,3 8-10 15,2 1-46-15,4 2-7 0,0 1-2 16,5 9-2-16,1 6-1 16,7 1-3-1,0 4-5-15,5 0-3 16,4 5-5-16,4 3 1 0,2 4-4 15,1 1 0-15,-2 9-1 16,-2 7 1-16,-5 7-1 16,-9 12 2-16,-8 9 1 15,-9 3 8-15,-10 3-5 16,-7 4 6-16,-6-6-6 16,-6-6 6-16,1-7-7 15,-1-13 8-15,4-11-10 16,5-13 1-16,5-9-2 15,5-13 3-15,8-9-1 16,10-5-5-16,8-8 7 16,5-3-6-16,8-1 10 0,6 0-9 15,4 2 8-15,5 10-7 16,-2 5 7-16,-1 9 0 16,-1 5 0-16,-4 11-2 15,-2 7-2-15,-3 4 1 16,-5 3 0-16,-3 0-1 15,-4 2 0-15,-2-4 0 16,-14-8 0-16,18 15 2 16,-18-15-1-16,0 0 2 15,0 0 0-15,7-15 0 16,-10-1 0-16,-3-4 0 16,-1-7 0-16,-3-8 0 15,0-5-9-15,-4-5 7 0,1-4-6 16,0-1 0-16,0 5 0 15,1 3-1-15,3 7 0 16,1 9 2-16,2 11 6 16,6 15-8-16,0 0 3 15,0 0 0-15,-13 18-2 16,13 10 7-16,4 8 1 16,1 6-4-16,3 5 2 15,2 7 1-15,5 3 3 16,1 5-2-16,1-4 4 15,2-3-10-15,-2-3-1 16,0-7 10-16,-2-8-6 16,1-7 6-16,-6-5-6 0,0-12 8 15,-10-13-8-15,17 3 2 16,-17-3 1-16,13-25-7 16,-7 5 6-16,0-2-6 15,-1-2 6-15,0-1-7 16,1 2 8-16,-2 3 0 15,-1 4-1-15,3 3-2 16,-6 13-1-16,0 0-1 16,18-6 0-16,-18 6 0 15,19 15-1-15,-19-15 0 16,25 24 3-16,-11-9-2 16,-1-2 2-16,1 0 1 0,4-5 0 15,-1 3 1-15,3-7 0 16,2-1 1-16,0-6-3 15,1-4 2-15,3-6 0 16,-2-5-1-16,1-3 1 16,-4-7-2-16,-2 1 1 15,-2-2 0-15,-4 2-2 16,-3 1 2-16,-2 5 1 16,-4 4 2-16,-4 17-2 15,-1-19 1-15,1 19 0 16,0 0-2-16,-18 2 1 15,18-2-2-15,-14 8 0 0,14-8-1 16,-16 22 1-16,7-7-1 16,4 2 0-16,-1 5 0 15,1 3 1-15,4 6-1 16,2-1-2 0,2-1 1-16,2-2-2 0,2-2 3 15,3-6-1-15,2-5 2 16,-12-14-1-16,24 12 2 15,-11-15 0-15,1-6 1 16,1-4 0-16,-1-3 2 16,-1-4-3-16,0-2 2 15,-3 2-1-15,0-1 1 16,-2 3 0-16,-3 5 0 0,-5 13 0 16,8-13-3-16,-8 13 1 15,0 0-2-15,0 0 1 16,4 13-3-1,-4-13 0-15,6 28 0 0,-3-12 0 16,1 1-1-16,2 3 3 16,0-1 0-16,1-2 0 15,0-2 2-15,-7-15-1 16,12 18 1-16,-12-18 1 16,0 0 0-16,17 2 1 15,-17-2-2-15,13-19 1 16,-7 5 0-16,4-4 0 15,0-1 0-15,0-1-3 0,1 0 1 16,1 4 1-16,-2 2-1 16,-10 14 1-16,20-12-4 15,-20 12-1 1,15 9-3-16,-15-9 4 0,11 29-3 16,-5-9-1-16,0 3 1 15,0 0 2-15,-2-3 1 16,-1 3 4-16,1-5 8 15,-2-4-5-15,-2-14 4 16,4 15-6-16,-4-15 0 16,0 0 0-16,0 0 1 0,9-22-1 15,-4 5-7-15,4-5 4 16,1 0-3 0,3-1 6-16,1 0 0 0,2 3-1 15,2 4 0 1,0 5-2-16,3 5 0 0,-3 6 0 15,0 3-3-15,0 5 2 16,0 4-3-16,1 4-3 16,-2-2-1-16,-1 6-4 15,-5-4-3-15,2 3-12 16,-7-6-22-16,3 6-37 16,-9-19 5-16,-10 18 37 15</inkml:trace>
  <inkml:trace contextRef="#ctx0" brushRef="#br1" timeOffset="330445.3533">17336 6408 24 0,'-17'-28'96'0,"8"7"-3"15,3-2-5-15,9-1-84 16,9 10-16-16,2-2-18 16,13 10-9-16,-1 2-27 15,12 10-22-15,-3-2 19 16</inkml:trace>
  <inkml:trace contextRef="#ctx0" brushRef="#br1" timeOffset="330629.0744">17590 6187 17 0,'0'0'96'0,"-2"-13"-3"16,2 13-3-16,16-12-87 16,-3-2-18-16,12 5-47 15,-2-8-25-15,9-2-5 16,-1-2 50-16</inkml:trace>
  <inkml:trace contextRef="#ctx0" brushRef="#br1" timeOffset="331480.5047">18303 6034 63 0,'-23'0'98'16,"23"0"-4"-16,-16 12-38 15,16-12-56-15,-6 27-4 16,6 0-2-16,4 17-2 16,2 5 7-16,4 10 0 15,2 10 2-15,2 3 4 16,3 0 1-16,2-4 4 15,0-3-5-15,3-10 4 16,-1-9-8-16,1-8 0 0,-1-11 1 16,0-8 1-16,-1-10 0 15,0-8 0-15,-1-8 1 16,1-6-3 0,-3-6 1-16,1-4 1 0,-1-3-2 15,-1-3 1-15,-2 5 2 16,-2 0-2-16,-1 7 2 15,-5 1 0-15,-6 16-1 16,13-14-1-16,-13 14-1 16,0 0-1-16,7 20-1 15,-5-7-2-15,1 3 0 16,0 4 1-16,-1 2-1 0,3-1 2 16,-1 2 1-16,0-1-1 15,4-3 2-15,-3-3 1 16,4-3-1-16,-9-13 0 15,17 13-1-15,-17-13 0 16,21-3-1-16,-21 3 1 16,20-22-1-16,-12 8 0 15,0-4 3-15,-3 0-1 16,-2-3 0-16,0 3 2 16,-1-1-1-16,-2 19 1 15,1-22 0-15,-1 22 0 16,0 0-4-16,0 0 1 15,0 0-2-15,0 16-2 0,1 2-3 16,4 2-3-16,-4 1-7 16,6 5-6-1,-2-3-2-15,2 2-10 16,-3-6-12-16,5 1-22 0,-9-20-19 16,9 13 38-16</inkml:trace>
  <inkml:trace contextRef="#ctx0" brushRef="#br1" timeOffset="331670.8697">18731 6416 9 0,'-10'-34'98'0,"-2"2"-9"16,7 12-1-16,-1 1-52 16,2 2-27-1,-1 2-1-15,4 1-16 16,1 14-5-16,0 0-19 0,0 0-8 15,13 11-8-15,-5 18-15 16,-5-1-22-16,3 6 38 16</inkml:trace>
  <inkml:trace contextRef="#ctx0" brushRef="#br1" timeOffset="331896.536">18702 6265 1 0,'-7'-45'69'0,"4"11"19"15,-4-1 4 1,4 5-59-16,-1-1-10 16,4 5-9-16,3 3-10 15,4-3-8-15,6 6-8 0,3 0-10 16,8 7-4-16,-1 1-2 16,8 12 0-16,-4 3-1 15,5 10-3-15,-8 6-6 16,2 13-19-16,-10 4 10 15,-7 9 47-15</inkml:trace>
  <inkml:trace contextRef="#ctx0" brushRef="#br1" timeOffset="332112.6689">18007 6514 101 0,'-17'21'101'0,"17"-21"-6"15,0 0-14-15,0 0-122 16,34-38-36-16,11 14-24 16,8-10 4-16,14 7 36 15</inkml:trace>
  <inkml:trace contextRef="#ctx0" brushRef="#br1" timeOffset="334027.1158">19405 6561 62 0,'0'0'85'0,"0"0"-1"16,14-8-51-16,-14 8-23 16,0 0-4-16,2-14-2 15,-2 14-2-15,0 0 2 16,-13-4-2-16,13 4 1 15,-15 4 3-15,15-4 0 16,-15 14 0-16,15-14 0 0,-16 25-1 16,7-11-3-1,3 2 0-15,-1 7 1 16,1 5-2-16,2 2-1 0,1 5 1 16,3-2-2-16,1-1-2 15,2 1 0-15,3-3 0 16,3-2 0-16,1-8 7 15,6-6-7-15,3-7-1 16,2-4 3-16,4-6 1 16,1-4 2-16,4-6 0 15,0-8 0-15,2-3-5 16,-3-2 6-16,-2-4-1 0,1 1 0 16,-7 3 2-1,1 2-2-15,-5 4 0 16,-2 2 0-16,-5 5-1 0,-10 13 1 15,14-11 0-15,-14 11 0 16,0 0-1-16,0 0-1 16,0 0 0-16,0 0 0 15,0 0 1-15,0 0 1 16,0 0-1-16,-16 1 0 16,16-1 0-16,0 0 0 15,0 0 0-15,0 0 0 16,-13 6 0-16,13-6-2 0,0 0 2 15,0 0-1 1,0 0 0-16,0 0 1 16,0 0 0-16,0 0 0 15,0 0 1-15,0 0 0 0,0 0-1 16,0 0 2-16,0 0-1 16,0 0-1-16,0 0 0 15,0 0 1-15,0 0 0 16,0 0-3-16,0 0 2 15,0 0-2-15,0 0 0 16,0 0 2-16,-8 14 0 16,8-14-1-16,0 0-1 15,0 0 3-15,0 0-1 16,0 0-1-16,0 0 1 16,0 0-1-16,0 0-1 15,0 0 1-15,0 0 0 0,0 0-1 16,0 0 1-16,0 0 0 15,0 0 0-15,0 0 0 16,0 0-1-16,0 0 1 16,0 0 0-16,0 0 0 15,0 0 0-15,0 0 0 16,0 0 0-16,0 0 1 16,0 0-2-16,0 0 3 15,0 0-3-15,0 0 0 16,0 0 1-16,0 0-1 15,0 0 1-15,0 0 0 16,0 0 0-16,0 0-1 16,0 0 1-16,0 0 0 0,0 0 1 15,0 0-1-15,0 0 0 16,0 0-1-16,0 0 2 16,0 0 0-16,0 0 0 15,0 0-1-15,0 0 0 16,0 0-2-16,0 0 1 15,0 0 2-15,0 0-2 16,0 0 0-16,0 0 1 16,0 0 0-16,0 0 1 15,0 0 3-15,0 0-4 16,0 0 1-16,0 0-1 0,0 0 2 16,0 0 0-16,0 0 0 15,0 0-2-15,0 0 0 16,0 0 0-16,0 0 0 15,0 0 0-15,0 0 2 16,0 0-4-16,-13 6 1 16,13-6 0-16,0 0-1 15,0 0 2-15,0 0-2 16,0 0 2-16,0 0-4 16,0 0 1-16,0 0-4 15,0 0-4-15,0 0-9 16,0 0-15-16,0 0-27 15,0 0-28-15,0 0-1 16,0 0 39-16</inkml:trace>
  <inkml:trace contextRef="#ctx0" brushRef="#br1" timeOffset="336266.3396">19160 6755 20 0,'0'0'82'0,"-19"13"-1"16,19-13-32-16,0 0-32 16,0 0-3-16,-13 6-7 15,13-6-1-15,0 0-2 0,0 0-5 16,0 0 4-16,20-13 1 15,-20 13 0 1,23-14-1-16,-10 1 1 16,3 3-1-16,0-6 2 15,1-3 2-15,-2-3-3 0,-2-2-2 16,0-2 0-16,-3-1-1 16,0-4 1-16,-3-2 2 15,0 1-10-15,-1 3 10 16,-3-1-11-16,-2 1 10 15,2 6-9-15,-4 0 9 16,1 7-9-16,0 16 7 16,-5-17 1-16,5 17 0 15,0 0 2-15,-15-3-1 16,15 3-1-16,-18 14 1 16,18-14-1-16,-21 24 0 15,11-10 7-15,1 5-10 0,-1 4 8 16,3 0-10-16,1 6 11 15,3 1-13-15,3 2 12 16,1 4-11-16,2 1 1 16,2 2 4-16,0 0-3 15,3 0 0-15,-1 2 0 16,1-4 2-16,0 1-2 16,2-2 6-16,-2-5-7 15,1 0 5-15,1-7-5 16,0-1 7-16,-1-7-5 15,-2-3 6-15,-7-13-5 16,15 13 1-16,-15-13 2 16,0 0 1-16,13-11-1 0,-9-2 0 15,-1-3 0-15,0-3-6 16,0-3 6-16,1-4-6 16,-1-1 7-16,1-2-9 15,2-4 9-15,5 0-9 16,1 3 8-16,2 2-3 15,1 1 1-15,2 4-2 16,-2 5-1-16,0 4 1 16,-2 7-3-16,-13 7 2 15,18 1 0-15,-18-1 0 16,10 19 1-16,-4-6 1 16,1 4 0-16,0 2 2 0,-1 3 0 15,2-1 0-15,1 1 1 16,3 1-1-16,-1-3-1 15,1-3 0-15,2-2-1 16,1-5 0-16,0-3 1 16,1-2-1-16,3-4 0 15,0-4 1-15,0-6-1 16,-1 1 2-16,0-4 0 16,-4-2 0-16,1-1-2 15,-4-3 1-15,-4-1 1 16,-4-3-1-16,-1 2 0 15,-2 0-1-15,-3 4 0 16,0-1-2-16,-3 4 1 0,6 13 0 16,-13-19-1-16,13 19 1 15,0 0 0-15,-20-2-1 16,20 2 1 0,-16 6-2-16,16-6 0 0,-14 16 0 15,6-1-1-15,1-1 0 16,4 5 0-16,0-1 1 15,3 6-1-15,3-6 5 16,3 0-1-16,3-4 1 16,-9-14 2-16,21 13 0 15,-8-10 0-15,-13-3 1 16,25-9-1-16,-12 2-2 0,-2-6 3 16,-11 13-2-16,19-24-1 15,-19 24 0-15,16-26-1 16,-16 26 1-1,10-22-1-15,-10 22-1 0,9-15-1 16,-9 15 2-16,0 0-1 16,0 0 2-16,0 0-2 15,16 2-2-15,-16-2 3 16,13 13 0-16,-13-13-1 16,23 20 0-16,-9-10 0 15,3 0 0-15,1-1 2 16,1 0 0-16,2-4 0 15,2 3 0-15,0-6 1 16,2-2 0-16,1-1-1 16,-3 0 0-16,3-5 0 15,-3 0 0-15,-4-1-2 16,-2-2 3-16,-17 9-1 0,22-14 1 16,-22 14 1-16,7-13-1 15,-7 13 3-15,-13-3-2 16,13 3 0-16,-16 1-3 15,16-1-2-15,-16 12-1 16,9 2-1-16,-2 4-1 16,6 10-2-16,1 7 5 15,3 11-6-15,0 9 3 0,7 9 0 16,2 8 3-16,0 1-1 16,1 1 2-1,-1-5 0-15,-1-4-5 16,-3-9 9-16,-6-8-1 0,-6-11 0 15,-5-11 0-15,-2-8 0 16,-3-10 2-16,-3-8-1 16,-3-10 0-16,-1-10 0 15,3-10-3-15,0-9 2 16,1-9 2-16,3-4-9 16,2-8-1-16,4-4-19 15,0-17-45-15,7 2-21 16,-3-2-1-16,4 5 20 15</inkml:trace>
  <inkml:trace contextRef="#ctx0" brushRef="#br1" timeOffset="336437.759">19725 6353 46 0,'-19'-7'100'15,"2"-1"-5"-15,17 8 2 16,-3-13-81-16,3 13-17 15,13-24 0-15,0 8-19 16,10 5-4-16,2-8-37 16,14 4-28-16,-2-2-12 15,8 7 45-15</inkml:trace>
  <inkml:trace contextRef="#ctx0" brushRef="#br1" timeOffset="336914.9404">20406 6675 67 0,'13'16'97'0,"-13"-16"-11"16,16 7-12-16,-16-7-89 16,13-9-9-16,-13 9 2 0,13-20 8 15,-6 4 3-15,-1-1 6 16,0-4 12-16,-2 6 10 16,-2-4 4-16,1 4 2 15,-2 2 0-15,-1 13-8 16,0 0-3-16,0 0-3 15,0 0-4-15,0 0-2 16,0 0-1-16,-3 22-1 16,5-6-2-16,-2-3 2 15,-2 3-3-15,6 3 1 16,-1 5-1-16,3-1-1 16,1 0 1-16,5-1-2 0,1-6 1 15,4 0-5-15,5-8-2 16,-3-8-11-16,9-4-20 15,-5-18-46 1,3-9-2-16,-5-14 0 0,-7-10 81 16</inkml:trace>
  <inkml:trace contextRef="#ctx0" brushRef="#br1" timeOffset="337065.7475">20500 6118 31 0,'-11'17'102'0,"-1"-1"-6"16,6-3-20-16,5 11-122 0,1-24-38 16,-12 22-10-16,12-22 14 15</inkml:trace>
  <inkml:trace contextRef="#ctx0" brushRef="#br1" timeOffset="338783.1441">18373 7318 2 0,'19'-3'91'16,"-19"3"-2"-16,0 0-6 16,0 0-60-16,0 0-9 15,0 0-9-15,0 0-7 16,0 0-4-16,0 0-4 16,0 0 1-16,0 0 3 15,0 0 2-15,0 0 3 16,0 0 5-16,0 0 1 0,0 0 1 15,-13-16 1-15,13 16-2 16,-14-11-2 0,14 11-1-16,-19-9 0 15,19 9-1-15,-19-1 0 0,19 1 1 16,-22 6-1-16,22-6 2 16,-23 18 0-16,13-2 1 15,0 3-4-15,4 3 2 16,2 1-2-16,4 3 0 15,6 2-1-15,3 1-1 16,4 0-1-16,2-3 1 16,4-4 2-16,1-2 0 15,2-4 1-15,-2-3-1 16,3-10 1-16,0-3-1 16,0-6 1-16,1-7-2 15,0-4-1-15,-1-4 0 0,0 0-1 16,0-4 2-16,-2 5 0 15,-4 0 2-15,-4 4-1 16,0 4 4-16,-13 12 0 16,14-7 1-16,-14 7-1 15,0 0-1-15,2 20-1 16,-4-5-1-16,2 4-1 16,-1-1-2-16,1 4 0 15,1 0 0-15,2-1 0 16,-1 0 2-16,2-4-1 15,0 0 1-15,-4-17-1 16,16 22 0-16,-16-22 0 16,19 7-1-16,-19-7 0 0,21-9-1 15,-21 9 1-15,16-24 0 16,-10 8 2-16,-3-4 0 16,-3 0 2-16,-3 1-1 15,-4 0 2-15,0 2-1 16,-2 4 1-16,0 0-1 15,9 13 2-15,-14-13-2 16,14 13-1-16,0 0-1 16,0 0-1-16,0 0-2 15,0 0 1-15,17 6-1 16,-4 1-3-16,3 0 3 16,1 0-1-16,4 0 3 0,0-1-1 15,2-7 3-15,0-2 1 16,1-4-2-16,-1-8 1 15,-2-5-2-15,-1-6 2 16,-2-3-1-16,-5-3 1 16,-5-2 1-16,-2-2-5 15,-6-2 8-15,-4 5-4 16,-2 3 7-16,-4 8-5 16,1 5 5-16,9 17-5 15,-17-16 3-15,17 16-1 16,-14 7-4-16,8 6 4 15,4 3-8-15,2 7 3 16,5 0-4-16,0 7 3 0,4 2-4 16,3 4 3-16,1-1-6 15,4 0-4-15,-1-2-3 16,1-3-7-16,-4-7-13 16,3-1-13-16,-7-9-3 15,-9-13 6-15,11 14 10 16,-11-14 15-16,0 0 14 15,0 0 14-15,-11-14 18 16,11 14 16-16,-16-15 7 16,16 15-3-16,-13-11-5 15,13 11-11-15,0 0-11 16,-4-16-5-16,4 16-6 0,14-12-7 16,-14 12-5-16,26-17-4 15,-9 7-5 1,5 3-6-16,-2-6-9 0,6 7-17 15,-4-6-29-15,1 5-10 16,-4 0 38-16</inkml:trace>
  <inkml:trace contextRef="#ctx0" brushRef="#br1" timeOffset="339030.9536">18526 7245 36 0,'-21'-2'93'15,"3"-4"-3"1,18 6 1-16,-5-14-83 0,5 14 1 16,13-25-7-16,-1 10-1 15,10 0-11-15,1-2 0 16,8 4-16-16,0 0-19 15,10 13-37-15,-4 6-7 16,2 9 22-16</inkml:trace>
  <inkml:trace contextRef="#ctx0" brushRef="#br1" timeOffset="339198.5352">18907 7715 65 0,'-1'14'74'16,"1"-14"-68"-16,0 0-6 15,0 0-90-15,-2-24 36 16</inkml:trace>
  <inkml:trace contextRef="#ctx0" brushRef="#br1" timeOffset="339767.8894">19354 7400 65 0,'0'0'97'0,"3"19"-4"16,-3-19-4-16,0 0-83 16,0 0-8-16,0 0-3 15,0 22-2-15,0-22-1 16,16 32-1-16,-7-11 3 16,4 9 1-16,3 4 4 15,0 5 0-15,-1 2 2 0,1 4-1 16,-1 0 0-16,-5-2-3 15,0-2-1-15,-4-4 1 16,-5-5-5-16,1-3 5 16,-7-6 5-16,-2-10 0 15,7-13 0-15,-16 16 2 16,16-16 4-16,-24-3-1 16,24 3 4-16,-28-22-5 15,17 6-3-15,-1-2-1 16,1-6 2-16,3-2 1 15,3-2-4-15,5-1 0 16,3 3 0-16,5 1 1 16,7 5-3-16,2 1-1 0,5 6 0 15,1 2-1-15,3 4-2 16,0 2-3-16,0 1-5 16,-2 1-2-16,-5-1-6 15,1 2-8-15,-20 2-16 16,26-4-20-16,-26 4-19 15,7-16 31-15</inkml:trace>
  <inkml:trace contextRef="#ctx0" brushRef="#br1" timeOffset="339932.0294">19326 7227 94 0,'0'0'96'0,"0"0"-16"16,0 0-51-16,0 0-118 16,0 0-5-16,0 0-8 15</inkml:trace>
  <inkml:trace contextRef="#ctx0" brushRef="#br1" timeOffset="345151.6935">2021 9774 141 0,'0'0'85'16,"-21"7"-1"-16,21-7-3 16,-18 0-63-16,18 0-7 15,-13-7-2-15,13 7-4 16,0 0-3-16,-2-13 0 16,2 13 0-16,13-7 0 15,1 4 1-15,3 0 0 0,5 1-1 16,4 2 1-1,4-1-1-15,2 0 0 16,3-2 0-16,-1 1 0 16,1 2 0-16,0-3 0 0,-1 0 0 15,1 1 0-15,1-1 0 16,0 1-7-16,1 1 0 16,4-1 0-16,1 1-1 15,4 0 1-15,7 1-1 16,5-2-1-16,4 1 1 15,3-2 7-15,4-2 0 16,0 1-1-16,1-3 1 0,-3 1 0 16,-2-1-4-16,-5 1 0 15,-6 0 1 1,-2 5-2-16,-1 1 1 16,-2 3-1-16,3 3 1 0,0 1-2 15,-2 1 5-15,1 1 0 16,-1-2 0-16,-2-1 0 15,-2-2 0-15,-3-2 0 16,-7-2 1-16,-2-2 0 16,-8 0-1-16,-2-3 1 15,-2 2-1-15,-3-1 2 16,-4 1-1-16,0 0-1 16,-1 2-1-16,-14 1-3 15,25 0-10-15,-25 0-25 16,27 1-43-16,-27-1-2 15,18 0-9-15,-18 0 2 16</inkml:trace>
  <inkml:trace contextRef="#ctx0" brushRef="#br0" timeOffset="362126.0137">7275 11631 38 0,'19'3'85'16,"-19"-3"-4"-16,0 0 0 15,0 0-59-15,0 0-16 0,0 0-1 16,0 0-3-16,0 0 0 15,0 0-1 1,0 0 0-16,0 0 0 0,-12 16 2 16,12-16-2-16,-11 14 2 15,11-14-2-15,-11 20 2 16,4-4-3-16,0 4 0 16,-5 5 0-16,1 2-1 15,-5 9-1-15,-3 5 3 16,-2 6-1-16,-5 5 0 15,-5 2 0-15,0 3 3 16,-4 0-2-16,-3 3 1 16,1-3 1-16,-2-1-2 15,0-6 0-15,4-1 1 16,2 0-1-16,3-7 2 16,3-1-1-16,3-7 0 15,4-3 2-15,6-5-2 0,1-6 1 16,3-4 0-16,10-16 0 15,-13 18-3-15,13-18 2 16,0 0 1-16,0 0-3 16,0 0 0-16,0 0 0 15,0 0-1-15,0 0-2 16,0 0-1-16,0 0-12 16,0 0-19-16,0 0-46 0,0 0-4 15,0 0-2 1,-5-14 25-16</inkml:trace>
  <inkml:trace contextRef="#ctx0" brushRef="#br0" timeOffset="362845.5103">7276 11707 72 0,'-5'19'88'15,"2"-2"0"-15,3-17-6 16,-16 12-65-16,16-12-12 16,0 0-1-16,0 0 1 15,0 0 0-15,-13 11 1 16,13-11 0-16,0 0 1 16,0 0-1-16,0 0 1 15,0 0-2-15,0 0 0 16,0 0-2-16,0 0-2 15,0 0-1-15,0 0-2 0,13 8 2 16,-13-8-3-16,10 20 1 16,1-6 1-16,2 5 0 15,3 4-2-15,4 5 4 16,4 8-1-16,2 3-1 16,4 2 1-16,3 7-1 15,0 3 0-15,5 1-1 16,2-2 1-16,2 2-1 15,0-3 0-15,1-3 2 16,0 0-2-16,-2-2 3 16,-1-5-3-16,-5 0 3 15,-3-3-1-15,-5 0 1 16,-4-5 1-16,-1 1-1 0,-4 0 1 16,-2-2-2-16,-4-5 2 15,-2-4-2-15,-3 0 2 16,0-7-2-16,-7-14 2 15,6 22-2-15,-6-22 3 16,0 0-3-16,0 0-4 16,0 0-6-16,0 0-12 15,0 0-19-15,0 0-48 16,-4-13 0-16,-3 0-5 16,-5-5 40-16</inkml:trace>
  <inkml:trace contextRef="#ctx0" brushRef="#br0" timeOffset="363571.1462">7002 12326 1 0,'-17'0'17'0,"17"0"50"16,-15 2 2-16,15-2-39 16,0 0-1-16,-15-3 0 15,15 3-3-15,0 0-3 16,0 0-5-16,0 0-1 16,0 0-5-16,-2-15 0 15,2 15-4-15,0 0 1 16,15-8-1-16,-15 8-1 15,18-6-2-15,-5 6 0 16,3 0 0-16,1 0-4 16,4 1 2-16,0 1-2 0,4 1-1 15,1 1 2-15,1-1-2 16,2 1 0-16,3-1 0 16,1 0 1-16,2-3-1 15,-2 2 1-15,0-1 0 16,-1 2-1-16,-1-2 0 15,0 2 1-15,-5 2 0 16,-3-3-2-16,-2 6 2 0,-2-5-2 16,-1 1 2-1,-4-1-1-15,-14-3 2 16,22 1-2-16,-22-1 1 16,17 2 1-16,-17-2-1 15,13 0 1-15,-13 0-2 0,0 0 1 16,16-3-1-16,-16 3 0 15,0 0 0-15,13 1-4 16,-13-1-7-16,0 0-17 16,0 0-57-16,0 0-6 15,0 0-3-15,0 0-5 16</inkml:trace>
  <inkml:trace contextRef="#ctx0" brushRef="#br0" timeOffset="364695.6491">7679 11175 38 0,'0'0'77'0,"0"0"-2"15,0 0-27-15,0 0-17 16,-15-6-7-16,15 6-4 16,0 0-1-16,0 0-2 15,-14 0-3-15,14 0-2 16,0 0-3-16,0 0 2 16,0 0-4-16,-14 13-1 15,14-13-5-15,0 13 3 16,1 0-2-16,2 0 1 0,1 6-3 15,2 1-1 1,0 6 1-16,0-3-1 16,1 6 3-16,0 0-2 15,0 0-1-15,-1 0 2 0,0-1 0 16,0 0-1-16,-2-2 0 16,0 0 1-16,-1-2 0 15,1-2-1-15,-2 0 2 16,-1-2-1-16,2 0 0 15,-3-3 2-15,2-2-1 16,-2-15 0-16,2 20-1 16,-2-20 0-16,3 14 1 15,-3-14 0-15,0 0-1 16,0 0-1-16,0 0 1 0,0 0-1 16,0 0 3-16,0 0-3 15,0 0 1 1,0 0-2-16,0 0 2 0,0 0-2 15,0 0-1-15,0 0-5 16,0 0-10-16,0 0-20 16,0 0-52-16,0 0-3 15,-7-18-4-15,7 18 0 16</inkml:trace>
  <inkml:trace contextRef="#ctx0" brushRef="#br0" timeOffset="365544.6096">7467 11165 86 0,'-16'11'87'15,"16"-11"5"-15,0 0-6 16,0 0-62-16,-15-5-13 16,15 5 0-16,0 0-4 15,0 0-2-15,0 0 0 16,0 0-3-16,-13-12 2 15,13 12-1-15,0 0 0 16,0 0-1-16,0 0 0 0,0 0-1 16,0 0 2-16,0 0 0 15,0 0 0-15,0 0 1 16,0 0-2-16,0 0 1 16,0 0-1-16,0 0 0 15,0 0-2-15,0 0 0 16,0 0 0-16,0 0-2 15,0 0 4-15,16-13-3 16,-16 13 3-16,16-4-3 16,-16 4 3-16,26-5-2 15,-10 3 1-15,3-1-2 16,0 0 1-16,1 0 0 16,3 0 0-16,1 2 0 0,2 1 0 15,-1 0 0-15,1 1-1 16,0 0 3-16,0 4-2 15,0-2 1-15,-2 0-1 16,-1-1 0-16,-2 1 2 16,-1 0-3-16,-3-1 3 15,0 0-2-15,-4-2-1 16,0 3-1-16,-13-3 2 16,21 5-1-16,-21-5 0 15,13 1 0-15,-13-1-1 16,0 0 0-16,13 4-6 15,-13-4-17-15,0 0-52 0,0 0-19 16,-5 13-1-16,-8-11-7 16</inkml:trace>
  <inkml:trace contextRef="#ctx0" brushRef="#br0" timeOffset="374516.6501">8203 12808 8 0,'0'0'47'15,"0"0"-12"-15,0 0-4 16,0 0-6-1,0 0-1-15,0 0-3 0,-15 10-2 16,15-10-4-16,0 0-9 16,0 15 0-16,0-15-1 15,0 0 1-15,0 0 0 16,0 0 1-16,0 0 1 16,0 0 0-16,0 0 2 15,6-15-2-15,-6 15-2 16,3-18 2-16,-3 18-3 0,1-22-1 15,-1 6-1-15,0 16 0 16,2-26-3-16,-2 26 3 16,1-23-3-1,-1 23 1-15,0-20-2 0,0 20 1 16,0 0 2-16,6-13 0 16,-6 13 0-16,0 0-2 15,0 0 1-15,13-3-1 16,-13 3 1-16,0 0-1 15,13 1-1-15,-13-1 0 16,0 0 3-16,14 6-2 16,-14-6 1-16,0 0 0 15,10 19 1-15,-10-19-1 0,9 26 1 16,-6-7-1-16,0 2 0 16,-2 2 0-1,2 0 2-15,2 2-1 16,-4-2-2-16,2 2 0 0,0-8 1 15,1-1 0-15,0-3-1 16,-4-13 0-16,8 21 1 16,-8-21-2-16,7 15 3 15,-7-15-1-15,0 0 0 16,7 14 0-16,-7-14 1 16,0 0-1-16,0 0 0 15,0 0 1-15,0 0-1 0,0 0 0 16,0 0 0-1,4-14 1-15,-4 14-1 16,0-25 1-16,2 12-1 16,-1-3 0-16,-1-1 0 0,2 1 0 15,1 2 0-15,-1-3-1 16,-2 17 1-16,9-25-1 16,-9 25 0-16,12-19 1 15,-12 19-2-15,16-19 3 16,-16 19-3-16,14-10 3 15,-14 10-3-15,0 0 2 16,16 0 0-16,-16 0-2 16,6 13 2-16,-6-13-2 15,5 22 3-15,-5-22-3 16,6 23 1-16,-2-10-2 16,-4-13 3-16,12 23-1 15,-5-10 0-15,-7-13 0 0,16 23-1 16,-16-23 2-16,16 22-2 15,-16-22 3-15,13 16-3 16,-13-16 3-16,0 0-2 16,0 0 0-16,14 8 0 15,-14-8 0-15,0 0 0 16,0 0 0-16,5-15 0 16,-5 15 0-16,1-16 0 0,-1 16-1 15,5-23 2 1,-4 10-2-16,-1 13 3 15,4-22-1-15,-4 22-1 16,6-23 0-16,-6 23 1 0,10-20-1 16,-10 20 0-16,13-15 0 15,-13 15 0-15,15-17 1 16,-15 17 0-16,15-9 0 16,-15 9 0-16,0 0 0 15,16-3-1-15,-16 3 2 16,6 16-2-16,-6-16-2 15,4 20 3-15,-1-5-1 16,-1-1 1-16,1 2-1 16,-3-16 0-16,7 25 1 15,-1-12-1-15,-6-13 1 16,10 18-1-16,-10-18 0 16,13 18-1-16,-13-18 1 0,11 16 0 15,-11-16 0-15,13 10-2 16,-13-10 3-16,0 0-1 15,18 10 0-15,-18-10 2 16,0 0 0-16,15-5-2 16,-15 5 1-16,0 0 2 15,0 0-2-15,16-15-2 16,-16 15 0-16,10-13-1 16,-10 13-7-16,12-19-10 15,-6 4-33-15,7 2-39 16,-6-5 1-16,3 2-6 15</inkml:trace>
  <inkml:trace contextRef="#ctx0" brushRef="#br0" timeOffset="375066.8847">9179 12691 59 0,'0'0'87'16,"-2"16"-1"-16,2-16-5 16,0 0-67-16,0 0-6 15,-15 3 2-15,15-3-2 16,0 0 0-16,0 0-2 16,-16 9 0-16,16-9 2 15,0 0-5-15,-14 21 1 16,7-8-3-16,1 3 1 0,-1 0-2 15,-1 1 2-15,1 4-1 16,0-3-1-16,1 1 2 16,-2-4-2-1,2-2 1-15,6-13-4 0,-10 20 4 16,10-20-2-16,0 0-2 16,-9 14 2-16,9-14-3 15,0 0-1-15,0 0-1 16,0 0 2-16,-4 13-3 15,4-13 0-15,0 0-4 16,0 0-8-16,0 0-17 16,0 0-48-16,0 0 2 15,0 0-4-15,-5-17 48 0</inkml:trace>
  <inkml:trace contextRef="#ctx0" brushRef="#br0" timeOffset="375514.9369">9006 12678 107 0,'6'23'102'0,"-6"-23"-9"16,2 15-5-16,-2-15-86 15,0 0-9-15,0 0 0 0,0 0 1 16,0 0 1-16,0 0-1 15,15 11 8 1,-15-11 1-16,13 13 3 16,-13-13 1-16,19 25 0 0,-7-12-2 15,-2 0-1-15,3 1-1 16,0 1-2-16,0 1 1 16,0 1-1-16,-2-3-1 15,2 1 1-15,-3-1 0 16,0-1 0-16,-10-13 1 15,15 22-2-15,-15-22 2 16,9 14 0-16,-9-14 1 16,0 0-1-16,0 0 0 15,0 0 2-15,2 15-3 16,-2-15 1-16,0 0-3 16,0 0-2-16,0 0-8 15,0 0-14-15,0 0-32 0,-2-15-36 16,2 15-1-16,-3-18-2 15</inkml:trace>
  <inkml:trace contextRef="#ctx0" brushRef="#br0" timeOffset="376199.0907">9433 12648 96 0,'9'20'95'0,"-9"-20"-5"0,0 0-8 16,-6 13-77-16,6-13-3 15,0 0 0-15,0 0-2 16,-8 16 2-16,8-16-2 16,-5 15 3-16,5-15-1 15,2 24 1-15,-2-8 0 16,1 1-3-16,1 3 0 15,2 2-1-15,0 0 1 16,1-1-1-16,0 2 2 16,0-5 1-16,0-2-1 15,0-2 1-15,-5-14 1 16,7 17 0-16,-7-17-1 16,0 0 0-16,0 0 0 0,0 0-1 15,0 0 0-15,0 0 1 16,13-24-4-16,-10 11 2 15,-3-7 0-15,6 2-2 16,-3-5 2-16,4-1-1 16,1-2 0-16,3 3 0 15,0 0 3-15,1 1-3 16,1 5 2-16,-2-2-2 16,2 6 1-16,-13 13 1 15,22-16 0-15,-22 16-2 16,16 1 2-16,-16-1 0 15,11 19 0-15,-5 3 1 0,-2 1-2 16,1 3 1-16,-1 1 0 16,0 1 1-16,2-1-1 15,0-1 1-15,0-1-2 16,1-8 2-16,-1 0 1 16,2-1-2-16,-8-16 0 15,16 22-1-15,-16-22 1 16,16 17-1-16,-16-17 0 15,16 4 0-15,-16-4-4 16,23-17-7-16,-10-12-20 16,10-7-62-16,-3-23-2 15,5-17-4-15,-1-17 13 16</inkml:trace>
  <inkml:trace contextRef="#ctx0" brushRef="#br0" timeOffset="378786.6641">10184 11769 64 0,'0'0'89'0,"0"0"3"16,0 0-29-16,-16 10-46 16,16-10-4-16,0 0-3 15,0 0-1-15,0 0-3 16,-5-14-2-16,5 14-2 16,0 0 1-16,22-12-2 15,-6 10-1-15,1-4 2 16,6 2-2-16,2-1 0 15,2 2 0-15,2-1-1 16,0 1 1-16,1 0-1 16,1 0 1-16,-3 2-1 0,1-2 0 15,0 3 4-15,-4-1-2 16,-2 1 0-16,-4 2-1 16,-2-2 2-16,-4 3-1 15,-13-3-4-15,16 10-7 16,-16-10-10-16,7 13-24 15,-7-13-43-15,-3 19-4 16,3-19-3-16,0 0 65 16</inkml:trace>
  <inkml:trace contextRef="#ctx0" brushRef="#br0" timeOffset="379266.8975">10396 11866 56 0,'-7'20'95'0,"1"-2"0"15,6-18-2-15,-15 7-73 16,15-7-17-16,0 0-2 15,0 0 1-15,0 0-4 16,0 0 2-16,0 0 3 0,0 0-2 16,0 0-2-16,0 0 1 15,16-5-1-15,-16 5 1 16,25 2 3 0,-8-2-3-16,2 0-1 0,7 0 1 15,1-2 1-15,4 0-1 16,-1 2 1-16,2-2-2 15,1-1 1-15,0-1 2 16,-1 0-3-16,-5-2 4 16,-2 1-4-16,-4 1 5 15,-3-2-3-15,-5 3 3 16,-13 3-4-16,15-1-1 0,-15 1-2 16,0 0-13-16,0 0-15 15,0 0-60-15,0 0-1 16,-14 1-1-16,14-1 41 15</inkml:trace>
  <inkml:trace contextRef="#ctx0" brushRef="#br0" timeOffset="380071.7078">11371 11140 60 0,'0'0'105'0,"0"0"-3"15,0 0-5-15,0 0-66 0,0 0-21 16,0 0-6-16,0 0-3 16,0 0 0-16,-4 15-4 15,4-1 2 1,3 6-4-16,0 6 4 0,1 10-4 15,3 9 5-15,3 7-1 16,0 12 3-16,3 8-3 16,3 7 0-16,1 3 5 15,2 8-7-15,1-1 4 16,1-4-1-16,-1-2 0 16,-1-7-1-16,-1-7 3 15,-2-11-3-15,0-5 0 16,-3-12 3-16,0-7-1 0,-1-5-1 15,-1-6 2-15,-1-7-1 16,-10-16 0 0,19 15 1-16,-19-15-1 15,17 1 1-15,-17-1 0 0,15-11 1 16,-15 11-2-16,13-15 2 16,-13 15-2-16,0 0 0 15,14-16 0-15,-14 16 1 16,0 0-2-16,12-14-1 15,-12 14 2-15,0 0-1 16,17-9-1-16,-17 9 1 16,22-6-1-16,-6 4 1 0,-1-4 0 15,6 4 0-15,-1-2 0 16,3 0-1 0,0 2 2-16,0-1-1 15,2 2 1-15,-2-1-2 0,-2 2 0 16,0 0 1-16,-3 0-4 15,-2 2-3-15,-3-1-7 16,-13-1-8-16,15 0-16 16,-15 0-17-16,0 0-39 15,0 0-1-15,-18-29 6 16</inkml:trace>
  <inkml:trace contextRef="#ctx0" brushRef="#br0" timeOffset="380366.3706">11443 10947 133 0,'0'0'108'0,"0"0"-9"15,15 0-8-15,-15 0-99 16,16-2-2-16,-2 4-1 16,2-4 1-16,6 7-1 15,-1-4 1-15,9 5 3 16,2 0-3-16,6 5-12 16,1 1-30-16,5 8-33 0,1 3-5 15,0 5-2-15</inkml:trace>
  <inkml:trace contextRef="#ctx0" brushRef="#br0" timeOffset="381718.2789">12674 11484 24 0,'0'0'87'16,"0"0"0"-16,-19 5-4 15,19-5-60-15,-16-15-13 16,16 15-2-16,-18-21-5 16,18 21-1-16,-26-20-2 0,8 14 0 15,1 4 2-15,-3 3 0 16,-2 5 2-16,2 4 0 15,0 4 2-15,2 4-2 16,1-1 0-16,3 5 1 16,1 2-2-16,4 2 1 15,2 3-2-15,1-2 0 16,3 4-1-16,2 0 0 16,2 0-1-16,4-4 1 15,0 0-2-15,3-5 1 16,3-5 0-16,1-4 1 15,4-5-1-15,1-7 2 0,3-7-2 16,-1-7 1-16,1-7 0 16,-1-9-2-1,-2-1 2-15,-3-6-2 16,-2 0 1-16,-3 0-1 0,-4 5 2 16,0 7 1-16,-4 4 0 15,-1 20 2-15,2-20-2 16,-2 20 2-16,0 0-3 15,0 0 2-15,-5 20-2 16,4-6 0-16,1 5 0 16,1 3-1-16,1 6 0 15,1 3 0-15,2 3 0 0,3-2 0 16,2 3 2-16,1 1-2 16,2 0-1-16,3-2 1 15,4 3-1 1,1-4 0-16,0-6-2 0,2-7 2 15,0-8-4-15,-1-5 4 16,1-10 2-16,-1-5-3 16,-4-10 1-16,1-3 1 15,-3-2 1-15,-3 1-1 16,-1 0 2-16,-2 2-2 16,-3 3 1-16,-1 1 1 15,-6 16 1-15,4-19 1 16,-4 19 1-16,0 0 1 15,0 0-2-15,0 0 1 0,0 0-3 16,0 0 0 0,0 0-2-16,-3 13-2 15,3-13-1-15,-1 23 1 0,1-7-3 16,0 6 3-16,3 7-1 16,-1 5 0-16,6 7 1 15,0 5 2-15,2 7 0 16,2 1-1-16,2 5 2 15,2 1-1-15,0-2 0 16,1 3 0-16,-2-4-1 16,-2 1 1-16,0-5-1 15,-4-2 0-15,-4-5 1 16,-2-6-3-16,-3-3 1 16,-4-10-1-16,-3-4 0 15,-5-10-2-15,-1-4 2 0,-7-6 0 16,-3-6-1-16,-2-6 3 15,-1-5 2-15,0-8 0 16,2-4 2-16,1-3 0 16,3 0 1-16,7 0 1 15,7 1 0-15,4-1 0 16,8 0-1-16,6 6 1 16,9 0-1-16,5 0 0 15,5 2-3-15,0-2 2 16,3 3-2-16,-1 1 0 15,-2 2 0-15,-2 1 0 16,-6 0-2-16,-4 5-1 16,0-1-1-16,-6 2-5 0,0 3-15 15,-9-8-30-15,5 1-41 16,-12-8-2-16,-1-2-4 16,-8-11 61-16</inkml:trace>
  <inkml:trace contextRef="#ctx0" brushRef="#br0" timeOffset="381883.2256">12927 11539 121 0,'0'0'104'0,"0"0"-27"15,0 0-71-15,0 0-95 0,0 0-16 16,-13 2-4-16</inkml:trace>
  <inkml:trace contextRef="#ctx0" brushRef="#br0" timeOffset="382702.2458">13219 11974 33 0,'0'0'90'16,"0"0"0"-16,-4 16-3 16,4-16-58-16,0 0-15 15,0 0-5-15,0 0-3 16,0 0-4-16,0 0-4 15,0 0 2-15,0 0-1 0,4-14 0 16,-4 14 1-16,6-19 5 16,-6 19-5-16,9-30 4 15,-3 12-2 1,-1 0 1-16,0-1-2 0,2 0 2 16,-1 2-2-16,-2 4 0 15,-4 13 0-15,7-18 2 16,-7 18 0-16,0 0 1 15,0 0 1-15,6 16-2 16,-6-1 1-16,1 3-5 16,-1 3 2-16,2 2-2 15,-1 1 1-15,-1 7-1 0,2-3-1 16,-1 3 2-16,2-2-1 16,1-5 4-1,1 1-3-15,1-4 1 16,1-3-2-16,-7-18-2 0,23 11-3 15,-9-12-6-15,1-9-7 16,3-2-15-16,-5-17-22 16,8-3-31-16,-10-8-4 15,1-2 3-15</inkml:trace>
  <inkml:trace contextRef="#ctx0" brushRef="#br0" timeOffset="382840.5862">13276 11645 102 0,'-13'6'101'16,"-2"-5"-7"-16,15-1-11 15,0 0-103-15,-17 0-64 0,17 0-7 16,0 0-6-16,-13-5 10 16</inkml:trace>
  <inkml:trace contextRef="#ctx0" brushRef="#br0" timeOffset="384351.9744">13520 10997 46 0,'-6'15'91'0,"6"-15"0"16,0 0-1-16,0 0-65 16,0 0-11-16,0 0-4 15,0 0-2-15,0 0-2 16,0 0-2-16,0 0-2 15,0 0 0-15,0 0 1 16,0 0-3-16,23-15 3 16,-10 11-2-16,4 0-1 15,2-2 0-15,4 0 1 16,3 0 0-16,1 1-1 16,4-3 2-16,0 3-3 0,1-3 3 15,0 1-1-15,0 0 1 16,-2-3-1-16,-1 1 0 15,-3-1 0-15,-5 3 0 16,-2 0-1-16,-3 1 1 16,-16 6 0-16,20-6 1 15,-20 6-1-15,0 0 1 16,0 0 0-16,13 3 0 16,-13-3 1-16,0 0 0 15,0 0 0-15,0 0-1 16,0 0 1-16,0 0 0 15,0 0-2-15,0 0 0 16,0 0 0-16,-11 13-1 0,11-13 0 16,0 0-1-16,0 0-1 15,0 0 1-15,-3 17 1 16,3-17-2-16,0 19 2 16,1-3 0-16,-1 4-1 15,2 3 0-15,1 6 3 16,-1 4-1-16,4 8 0 15,-1 4-2-15,2 2 3 16,-1 5-1-16,2 1 1 16,1 5-3-16,0 0 3 15,-2 2-3-15,0-2 1 16,0 3 2-16,2-1-2 0,-1 0 0 16,1-4-1-16,0-3 3 15,1 2-5-15,0-4 3 16,0-7-3-1,-1-5 2-15,-1-4-1 0,0-3 1 16,-3-4 2-16,1-3-2 16,-2-8 4-16,-1-1-1 15,-1-3 0-15,-2-13 0 16,3 20-1-16,-3-20 1 16,0 0 0-16,1 16 0 15,-1-16-2-15,0 0 1 16,0 0 1-16,0 0-1 15,0 0-1-15,0 0 0 0,-3 15 0 16,3-15-1-16,0 0 1 16,0 0 0-16,0 0 0 15,0 0 0 1,0 0 1-16,3 14 0 0,-3-14-1 16,0 0 2-16,0 0 0 15,0 0-1-15,0 0 0 16,0 0 1-16,0 0-1 15,6 13 0-15,-6-13 0 16,0 0 0-16,0 0-1 16,0 0 1-16,0 0 0 15,0 0-1-15,0 0 2 16,0 0-1-16,0 0 0 16,0 0 0-16,0 0-1 0,-9 13 1 15,9-13-1 1,0 0-1-16,0 0-1 15,0 0 2-15,0 0 1 0,-13 12 0 16,13-12 0-16,0 0-2 16,0 0 1-16,-13 11 1 15,13-11 0-15,-13 3-2 16,13-3 0-16,-16 4-2 16,16-4 3-16,-20 2 0 15,20-2-1-15,-21 3 1 0,21-3-1 16,-25 4 1-16,12-3-1 15,13-1 1 1,-23 2-3-16,10-2-3 16,13 0-7-16,-23-4-9 15,23 4-18-15,-22-15-59 0,22 15-2 16,-24-24-3-16,9 9 27 16</inkml:trace>
  <inkml:trace contextRef="#ctx0" brushRef="#br0" timeOffset="386635.9157">14902 11650 93 0,'0'0'97'16,"-5"21"-5"-16,5-21-14 16,0 0-82-16,0 0-41 15,-11 22-39-15,11 0-2 16,-2-2-4-16,2 4 40 15</inkml:trace>
  <inkml:trace contextRef="#ctx0" brushRef="#br0" timeOffset="386802.1844">15055 11961 134 0,'3'16'86'0,"0"-3"-9"15,-2 6-69 1,-13-2-91-16,7 5-12 0,-8-2-4 16</inkml:trace>
  <inkml:trace contextRef="#ctx0" brushRef="#br0" timeOffset="390487.7296">15916 11849 105 0,'-1'20'90'15,"1"-20"-7"-15,-8 19-3 16,8-19-76-16,0 0-4 0,0 0-1 16,-17-15 1-16,17 15 2 15,-11-27 1-15,3 5 4 16,1-2 0-16,0-5 2 16,1-3-1-16,2-3 0 15,1 2-2-15,2 0-1 16,2 4-3-16,3 2 0 15,4 7 0-15,-1 5-2 16,-7 15-2-16,23-13-2 16,-10 13-2-16,3 7 0 15,0 6-1-15,1 10-2 16,-1 3 2-16,0 8 2 0,-2 2 1 16,-2 6 1-16,-4 1 4 15,-1-4 0-15,-1-5 2 16,-3-5 2-16,0-7 1 15,-3-6-1 1,0-16 2-16,0 0 0 0,0 0-1 16,7-15-1-16,-4-6-1 15,0-7-1-15,1-6-2 16,1-4 1-16,0-2 0 16,3-2-1-16,-1 3-1 15,1 4 2-15,0 8-1 16,2 4 0-16,-3 10-4 15,-7 13-1-15,17-9-1 0,-17 9 0 16,18 23-1-16,-8 0 0 16,-2 6 1-16,1 6 0 15,0 2 5-15,2 4 0 16,2-2 1-16,-1-2 1 16,-1-5 2-16,-1-9-1 15,2-4 2-15,-12-19-1 16,19 19-1-16,-19-19 1 15,0 0-1-15,14-22 0 16,-10 5-1-16,-2-5-1 16,-1-4-1-16,-1-3 0 15,0 0-1-15,0 0 1 16,0-2 0-16,2 2-1 0,1 3 1 16,0 4-1-1,2 5-2-15,-5 17 0 16,18-17-1-16,-5 17-2 0,1 10 1 15,2 6 0-15,0 7 0 16,4 4 0-16,-1 3 3 16,2 2-1-16,1 0 4 15,3-2 0-15,1-5 1 16,1-4 0-16,3-6 1 16,2-8 2-16,3-6-1 15,-1-6 0-15,2-8 1 0,-2-5-2 16,-1-5-2-16,-4-4-1 15,-5-6-2 1,-2-2-1-16,-6 0 0 16,-5 4 1-16,-4 3 0 15,-4 2 2-15,-3 9 1 0,0 17 2 16,-7-20 0-16,7 20 1 16,-20 8-1-16,7 5 0 15,-2 5 0-15,0 8-2 16,-3 1 0-16,2 9-1 15,2 6 0-15,2 1-5 16,4 2 4-16,2-2-7 16,3-4 5-16,5-3-6 15,0-7 4-15,4-7-3 16,1-8 4-16,-7-14 1 16,19 7 0-16,-19-7 6 15,25-23-4-15,-12-1 5 16,1-4-5-16,2-6 6 0,-2-4-5 15,-1 2 7-15,0 2-4 16,-1 2 1-16,-2 10-1 16,0 3-1-16,-10 19-1 15,22-13-1-15,-9 18-2 16,1 6-2-16,2 5 0 16,1 3-1-16,1 0 1 15,2 5 0-15,0-1 1 16,-1 0 2-16,0-4 1 15,-1-3 0-15,3-4 0 16,-3-7-2-16,1-6 0 16,-2-6-2-16,-1-12 0 0,-1-11-1 15,-2-12-4-15,-3-7 1 16,-4-9-1-16,-2-11 1 16,-7-12-1-16,-3-10 4 15,-4-4 2-15,-3-3 3 16,-1 5 6-16,-4 1 2 15,5 8 3-15,2 12 2 16,2 17 1-16,2 18-1 16,4 14-4-16,3 23-2 15,0 0-5-15,0 30-1 16,3 8-1-16,0 8-3 16,1 9-1-16,3 14 2 15,2 9 1-15,0 3 3 0,1 7 1 16,3 4 0-16,-2 3 0 15,2 2 2-15,3-2-2 16,-1-11-5-16,2-8 3 16,0-9-5-16,1-15 4 15,-1-15-5-15,2-14 4 16,-1-16-5-16,3-11 6 16,-4-12 6-16,0-5-3 15,-1-10 4-15,0-2-2 16,-3-4 2-16,0-2-5 15,-1 1 6-15,-2 5-5 16,1 3-2-16,1 4-2 0,1 7 0 16,0 6-2-16,1 4 1 15,2 8-1 1,1 5 0-16,1 2 0 0,2 8 1 16,0 4 1-16,0 5 1 15,2 0 1-15,2 1-1 16,1 2 1-16,1-3-6 15,3-1 7-15,-2-6 0 16,2-5 0-16,0-6-1 16,1-5 1-16,-2-7 1 15,-2-6-1-15,-2-9 7 16,-1-3-9-16,-4-4 1 16,-5-1-2-16,-4-2 0 0,-4-1-1 15,-4 0 0-15,-5 6 0 16,-6 5 1-16,0 5 1 15,-4 1 0 1,0 9 2-16,0-2 0 0,1 10 0 16,12-1 1-16,-24 12 0 15,14 1 0-15,2 4-1 16,-1 8 0-16,3 4 0 16,0 7 1-16,2 1-1 15,1 4-7-15,5-1 2 16,1-2-4-16,4-5 4 15,0-4-5-15,3-8 3 0,2-3-3 16,1-8 4-16,1-7 3 16,0-6 5-16,1-9 3 15,-1-4-4 1,2-7 4-16,-1-6-4 0,-2-2 3 16,0-3-4-16,-3 3 5 15,-2 2-7-15,0 4 1 16,-4 6-1-16,-4 19 3 15,7-15-2-15,-7 15-1 16,0 0 0-16,6 21-1 16,-3-8-1-16,1 5 0 15,2-1 1-15,1 2-2 16,2-1 3-16,1 0 1 0,1-2 1 16,1-2-1-16,-12-14 1 15,24 22-8 1,-11-17 6-16,0 0-8 15,0-5 5-15,0-5 0 0,2-3 0 16,-1-7 2-16,1-2-3 16,-1-3 10-16,1-2-9 15,-4 1 12-15,1 0-6 16,-4 5 0-16,-8 16-1 16,13-17-3-16,-13 17 3 15,0 0-2-15,0 0-1 16,13 23-2-16,-8-8 0 0,-1 2-1 15,2 0 1 1,-1 2 1-16,3-3-2 16,0-2-1-16,-8-14 2 15,19 16-2-15,-19-16 1 0,23-4 0 16,-10-8-1-16,0-4 1 16,3-2 2-16,1-5 3 15,4 0 1-15,-1-1 2 16,0 3 1-16,0 1 0 15,2 4 1-15,-2 4-3 16,0 5-3-16,-2 6-4 16,-4 5-4-16,2 7-6 15,-6 4-5-15,3 6-10 0,-7 0-11 16,2 8-20 0,-8-6-4-16,0 3-22 15,-7-6 8-15</inkml:trace>
  <inkml:trace contextRef="#ctx0" brushRef="#br0" timeOffset="390726.2016">17942 11380 148 0,'-19'-20'89'0,"6"-5"-1"16,9-5-33-1,4-6-46-15,4-3-5 16,3-2-3-16,5-1-1 0,5 8-5 16,5 2-4-16,5 12-7 15,1 11-10-15,11 22-38 16,0 10-21-16,4 15-1 16,-1 8-1-16</inkml:trace>
  <inkml:trace contextRef="#ctx0" brushRef="#br0" timeOffset="390904.0379">18192 12302 154 0,'-11'32'90'0,"6"-14"-25"0,-11-19-62 16,16 1-95-16,-16-30-11 15,3 2-4-15</inkml:trace>
  <inkml:trace contextRef="#ctx0" brushRef="#br0" timeOffset="391154.3296">16912 11439 146 0,'-19'16'115'0,"9"-3"-4"0,10-13-7 15,7-15-67-15,22 1-65 16,14-13-41-16,29-2-33 15,12-10-3-15,18-2-4 16</inkml:trace>
  <inkml:trace contextRef="#ctx0" brushRef="#br0" timeOffset="394522.6314">19516 11354 106 0,'17'-15'97'0,"-17"15"-3"16,3-13-7-16,-3 13-77 0,0 0-12 15,-14-10-2-15,14 10 0 16,-18 2 2-16,18-2 0 16,-21 8 4-16,21-8 4 15,-22 21 4-15,12-7 2 16,3 3-3-16,3 8 0 16,2 1-2-16,5 4-5 15,4 6-3-15,5 0-3 16,4 3-2-16,4-4 1 15,3-3 2-15,4-5-1 16,4-4 3-16,0-8 2 16,5-10 2-16,3-5 4 0,5-10-2 15,2-7 0-15,1-9-1 16,0-6-2-16,-4-7-1 16,-3-5 0-16,-6-7 0 15,-7-4-5-15,-7-5 5 16,-8-2-1-16,-7-1 0 15,-3 4 1-15,-5 7-1 16,-3 6 3-16,-2 9 0 16,-1 11 3-16,-3 11-2 15,12 15 0-15,-20-10 0 16,20 10 0-16,-20 13-1 16,20-13-1-16,-16 26-1 15,10-10 0-15,3 10-4 0,5 3-1 16,4 5 3-16,2 5-4 15,7 3 3-15,1 6-1 16,5 0 2 0,2 2-3-16,3-8 3 0,-1 1 2 15,-1-4 0-15,4-7-2 16,-4-3-1-16,1-11 0 16,-4-3-1-16,1-11-1 15,-2-2 1-15,-1-10-1 16,0-3 0-16,-3-6 4 15,-2-4-1-15,-1 0 1 16,0-2 0-16,-1 2 2 0,-1 1 1 16,-1 3-3-16,0 4 2 15,-10 13-2-15,19-14 1 16,-19 14-3-16,22 4 2 16,-22-4-1-16,23 23-1 15,-9-9 3-15,-1 4-1 16,3 2 1-16,0 0 0 15,3-1 2-15,1 0-1 16,0-4 1-16,0-3-1 16,2-3 0-16,0-5 1 15,-1-3-2-15,-2-3 2 16,0-4-1-16,-3-4-1 16,-3 0 0-16,0-1-1 0,-13 11-1 15,18-24 2-15,-10 11-1 16,-1 0-1-16,-1 0-1 15,-1 0 3 1,-5 13 0-16,13-19-2 0,-13 19 1 16,16-10-1-16,-16 10 1 15,20 0-1-15,-20 0 1 16,22 16 0-16,-22-16-1 16,25 22 2-16,-14-9-1 15,2 0 2-15,-1 1-3 16,1 1 2-16,0-5 0 0,3 0-1 15,1-3 0-15,0-1 0 16,1-5-1-16,-1-2 1 16,2-4 0-1,-2-3-1-15,0-2 0 16,-4-5 1-16,-3-1 0 0,0-2 0 16,-2 3 1-16,-3 2-1 15,-5 13 1-15,8-22 0 16,-8 22 0-16,0 0-1 15,4-12 0-15,-4 12-3 16,0 0 1-16,0 0 0 16,13 8 0-16,-13-8 0 15,13 17 1-15,-13-17 0 16,22 26 0-16,-11-10 2 0,5 3 0 16,0-2-1-1,1-1 1-15,3-3 0 16,-1-3 1-16,1-2-1 15,2-8-1-15,1-6 0 0,0-4 0 16,0-6 1-16,-1-3-2 16,1-4 0-16,-3-3 0 15,-1 1 2-15,-3 1 0 16,-3 2 1-16,-5 4-1 16,0 2 0-16,-3 3 1 15,-5 13 0-15,6-16-1 0,-6 16 0 16,0 0 1-16,0 0 1 15,0 0 0 1,0 0 0-16,0 0-1 16,0 0-1-16,0 0-1 15,0 0-1-15,0 0 0 0,7 16-1 16,-7-16 0-16,12 16 1 16,-12-16 0-16,14 20 1 15,-14-20 3-15,22 24 0 16,-8-12-1-16,2-1-1 15,2 1 1-15,-1-5 0 16,3-1 1-16,0-5-3 16,1-2 1-16,2-3 0 15,-2-5-1-15,-2-1 1 16,0-3-1-16,-5-2-1 16,1 4 1-16,-15 11 1 15,18-22-3-15,-18 22 3 16,8-13-1-16,-8 13 1 0,0 0-1 15,0 0 1-15,0 0-1 16,0 0-3-16,0 0 0 16,0 0-1-16,0 0-1 15,10 19 0-15,-10-19-1 16,11 25 2-16,-1-7 0 16,2 13 1-16,2 5 1 15,2 8-2-15,3 7-2 16,0 8-4-16,1 3 2 15,-3 7-2-15,2 1 1 16,-3-3 1-16,-5-3-1 16,-2-5-1-16,-8-3 1 0,-1-5 0 15,-7-5 1-15,-1-8-1 16,-7-10 2-16,-2-2 3 16,-2-8 3-16,0-7 3 15,2-4 3-15,3-7 2 16,1-7 1-16,3-10 0 15,4-6-2-15,3-10-2 16,4-3 0-16,4-12 1 16,6-7-1-16,1-7 5 15,6-3-1-15,6-4 1 16,4 1-1-16,4-6-3 16,3 2 0-16,2-1-1 15,1 6-1-15,-1 2-4 0,-3 8 0 16,-6 5 1-16,-6 7 0 15,-6 10 3-15,-7 8 0 16,-7 10 3-16,-4 4-2 16,2 13 0-16,-19-10 0 15,19 10-1-15,-23 4-1 16,23-4-1-16,-22 9 0 16,22-9-3-16,-17 18 1 15,17-18 0-15,-9 26-1 16,9-10 0-16,2 3 1 15,0 3 0-15,4 1 0 16,1 0 2-16,3-2 0 0,3-2 3 16,2-3-2-16,1-3 0 15,1-6 0-15,2-4 0 16,0-4 0-16,-1-8-1 16,1-1 1-16,-3-6-3 15,0-1 3-15,-5-3-1 16,2-1 0-16,-4 3 0 15,-2-1-2-15,-1 3 1 16,-2 3 0-16,-4 13-1 16,0 0-2-16,13-10 0 15,-13 10-1-15,15 9-1 16,-15-9 2-16,21 21-1 16,-8-9 0-16,6 2 1 0,1-1 3 15,2-1 1-15,0-2 0 16,1-4 1-1,0-5 2-15,-2-5-2 16,3-4 0-16,-3-7-1 0,1-6-1 16,-2-2-1-16,-3-1 2 15,1-1 1-15,-2 2-4 16,-2 4 3-16,-2 6-1 16,-12 13 1-16,18-10 0 15,-18 10 0-15,12 13-1 16,-8 2 0-16,3 2 0 15,-1 2 1-15,1 1 0 0,1 2-1 16,0-4 1 0,2 0-1-16,2-5-1 15,1-3-2-15,0-6 1 16,3-2-4-16,-2-5-2 0,5-2-6 16,-5-3-5-16,5-1-8 15,-7-5-16-15,2 2-29 16,-11-11-21-16,-3 1 0 15,-10-8 13-15</inkml:trace>
  <inkml:trace contextRef="#ctx0" brushRef="#br0" timeOffset="394718.9398">22455 10869 158 0,'-34'-12'92'15,"8"2"-1"-15,4-1-33 0,7-5-51 16,5 0-3-16,6-1-6 16,7 1-1-16,4-3-11 15,12 8-17-15,0-7-35 16,11 10-19-16,-3-1-4 16,5 3-1-16</inkml:trace>
  <inkml:trace contextRef="#ctx0" brushRef="#br0" timeOffset="394907.6232">22685 10378 161 0,'14'-15'103'16,"6"4"-7"-16,-3 1-15 15,-4 5-103-15,13 16-29 16,-7 9-41-16,3 25-4 15,-11 8 0-15,1 22 13 16</inkml:trace>
  <inkml:trace contextRef="#ctx0" brushRef="#br0" timeOffset="395673.0719">23468 11032 73 0,'0'0'88'0,"0"-16"-1"16,0 16-10-16,0 0-49 15,13-14-7-15,-13 14-3 16,0 0-5-16,0 0-6 15,13 6-5-15,-13-6-3 16,13 23-1-16,-1-3-2 16,1 1-2-16,2 5 0 15,4 2 2-15,1 1 3 16,1-2 1-16,0-2-1 16,-2-4-1-16,-3-6 0 15,-2-7 3-15,-1-3-1 0,-13-5 0 16,22-5-1-16,-22 5 1 15,17-21 0-15,-10 2 1 16,1-4 3-16,0 0-1 16,2-2 0-16,2 1 2 15,1-2 0-15,1 3-1 16,4 0-1-16,3 5 1 16,-1 5-4-16,-1 3 0 15,1 4-1-15,-2 4-2 16,-4 4 1-16,-1 6 1 15,-13-8 0-15,15 26 1 16,-10-9-1-16,1 3 2 0,0 5-3 16,-2-1 2-16,2 1 0 15,0-2-1-15,2-2 0 16,1 0 0-16,1-5 1 16,3-3-2-16,2-9 1 15,2-1-3-15,3-3-4 16,0-6-4-16,3-1-7 15,-5-11-15-15,3 5-17 16,-12-15-38-16,0-7 3 16,-9-10-1-16</inkml:trace>
  <inkml:trace contextRef="#ctx0" brushRef="#br0" timeOffset="395844.8883">23835 10562 153 0,'0'0'100'16,"0"0"-12"-16,-13 11-21 15,21 2-146-15,-8-13-12 16,12 25-7-16,-9-9-3 16</inkml:trace>
  <inkml:trace contextRef="#ctx0" brushRef="#br0" timeOffset="396002.82">24093 11593 144 0,'13'32'55'0,"-2"-10"-44"15,-11-22-12-15,0 0-104 16,0 0 2-16</inkml:trace>
  <inkml:trace contextRef="#ctx0" brushRef="#br0" timeOffset="397757.5592">25111 10844 96 0,'18'-4'96'0,"-1"6"-5"16,-17-2-7-16,0 0-80 16,0 0-9-16,0 0 0 0,14 13-2 15,-14-13 1-15,5 15 3 16,-5-15 4-16,3 15 5 16,-3-15 3-16,0 0 1 15,0 0-2-15,0 0 1 16,0 0-4-16,0 0-2 15,0 0-3-15,0-13-1 16,0 13 1-16,0 0-1 16,-19-13 1-16,19 13 1 15,-17 0 3-15,17 0 0 16,-16 11 1-16,16-11-1 16,-13 28 0-16,11-4-2 15,4 2 1-15,1 5-2 0,2-1-1 16,1 6-1-1,4 3 0-15,2-4 0 0,2-4-1 16,-1-6 2-16,3-5-1 16,0-4 1-16,3-6-1 15,1-8-1-15,2-10 1 16,1-6 2-16,-2-3 0 16,-2-7-2-16,0-3 0 15,-5-5 2-15,-2 1-1 16,-4-1 3-16,-3 3 0 15,-2 6 0-15,-3 6-1 16,1 4 3-16,-1 13-2 0,0 0-1 16,0 0-3-16,0 0 1 15,0 26-2-15,3-6 0 16,0 3-2-16,3 4-2 16,1 4 4-16,4 0 0 15,0 0 4-15,4-4-3 16,1-4 2-16,2-6-1 15,0-1 2-15,3-10-3 16,-4-4 0-16,2-5-2 16,-2-9-5-16,0-2 6 15,-1-7-2-15,-1 1 2 16,-5-6 1-16,-2 3 2 16,0-3 0-16,-6 5 3 0,1 2 4 15,-3 4-5-15,0 15 2 16,0-14-2-1,0 14-1-15,0 0-4 16,0 0-3-16,3 14-2 0,3-1 1 16,1 6-2-16,5 3-1 15,5 1 2-15,3 3 1 16,8 1 3-16,3-2 3 16,3-2 0-16,2-6 2 15,1-5 1-15,-1-11 0 16,-3-4 0-16,1-5 0 15,-8-5 1-15,-5-8-4 0,-5 0 4 16,-4-4-3-16,-5 1 2 16,-6 4-1-16,-4-1 0 15,-4 4-2-15,-3 4-2 16,10 13 4-16,-22-12-4 16,9 14 2-16,0-1 0 15,13-1 0-15,-20 19-1 16,12-3 4-16,2 4-2 15,2 2 0-15,2 2 0 16,4 1 0-16,0-1-1 16,6 1 1-16,-1-5 0 15,1-4 0-15,-8-16 2 16,26 17-2-16,-13-12 1 0,2-4 0 16,-1-1 1-1,1-1 0-15,-2-2-2 16,0 1-1-16,-13 2 0 15,20 3-1-15,-20-3 0 0,19 7-2 16,-19-7 1-16,18 6 0 16,-18-6 2-16,21 5 0 15,-21-5-1-15,23-6 2 16,-10-4-3-16,0-3-1 16,0-3-9-16,-5-12-16 15,7-3-34-15,-12-20-29 16,-2-2-2-16,-8-11-3 0</inkml:trace>
  <inkml:trace contextRef="#ctx0" brushRef="#br0" timeOffset="397997.4464">25523 10433 98 0,'-6'-13'96'0,"4"-8"-4"16,14-1 1-16,10-5-96 16,4-2 0-16,5 3-6 15,3 1-2-15,7 11-10 16,-3-1-9-16,2 20-8 16,-9 5-7-16,-5 24-8 15,-15 8-25-15,-2 12 4 16,-12 6 61-16</inkml:trace>
  <inkml:trace contextRef="#ctx0" brushRef="#br0" timeOffset="398707.47">27284 10166 130 0,'29'6'94'0,"-13"-4"-8"15,-16-2-34-15,0 0-58 16,-4 13-3-16,-8 2 1 15,-5 10 1-15,-6 10 7 16,0 8 5-16,-8 6 7 16,3 12 4-16,-4 1 1 15,3 5 2-15,0 0-3 16,6-1-5-16,3-7-7 16,1-5-5-16,6-7-10 15,3-8 0-15,4-6-5 0,2-11-3 16,5-6 1-16,-1-16 0 15,0 0 0-15,0 0-1 16,18-32 2-16,-13-2-8 16,6-11-7-16,-4-16-4 15,4-12-8-15,-1-14 4 16,6 1 8-16,0-3 23 16,1 4 15-16,7 13 16 15,-6 9 12-15,8 17 10 16,-6 14 7-16,5 19 1 15,-8 4-7-15,2 14-19 16,-5 3-9-16,4 7-8 0,-2 5-2 16,0 6-3-16,1 4 1 15,6 8-3-15,3 5 3 16,3 4 0-16,3 3-1 16,1 1 0-16,-2 3 0 15,3-4 0-15,-4-1 0 16,-4-1-1-16,-2-6-4 15,-3-6 0-15,-6-3-4 16,-2-8-3-16,-1-2-9 16,-8-9-11-16,1 1-21 15,-5-15-41-15,-25-2-1 16,-1-9-2-16,-10-4 54 16</inkml:trace>
  <inkml:trace contextRef="#ctx0" brushRef="#br0" timeOffset="398884.6913">27015 10684 84 0,'-24'5'99'16,"6"-5"-1"-16,18 0 0 15,0 0-49-15,14-5-39 16,14-3-10-16,8-4-11 16,14 1-12-16,5-7-16 15,24 10-33-15,6-4-24 16,9 12 1-16,-1 0-1 15</inkml:trace>
  <inkml:trace contextRef="#ctx0" brushRef="#br1" timeOffset="408762.5358">19823 11899 1 0,'0'0'0'16,"0"0"63"-16,0 0-3 15,0 0-31-15,0 0-1 16,0 0-1-16,0 0-1 16,0 0-2-16,0 0-3 15,0 0-5-15,0 0 1 16,0 0-6-16,0 0 0 15,0 0-2-15,0 0-5 16,0 0 2-16,0 0-3 16,13-3 0-16,-13 3 3 15,0 0-2-15,0 0-5 16,0 0 2-16,0 0-1 0,0 0 0 16,19 2 0-16,-19-2 0 15,16-2-4-15,-16 2 4 16,25-1 2-16,-13 1-1 15,3-3 2-15,1 2 0 16,-2 1-1-16,1 0-2 16,-1-2 2-16,1 2-1 15,0-1-1-15,0 1 2 16,2-2 3-16,-1 2-4 16,0-1 4-16,1 1-3 15,0 0-1-15,1 0-1 16,2 1 0-16,2 1-2 15,-2-1-3-15,0-1 3 16,2 0 2-16,-2-1 1 0,2-1 4 16,-4 2-5-16,1 0 1 15,-2-3-1-15,2 3 4 16,-2-1-4-16,2-1-6 16,1 2 5-16,-2 2-6 15,2-4 8-15,-1 4-2 16,-1-2 2-16,1 0 0 15,1 0 0-15,2 0 5 16,-2 0-6-16,3-2 6 16,-1 2-6-16,1-1 0 15,2 0 1-15,-2 1 0 16,0-3-2-16,0 1 2 0,-2 1-1 16,3-1 0-16,-3-1 1 15,1 1 4-15,-1 0-5 16,0-2-1-1,0 2 3-15,-2-1-2 0,1 2 0 16,2 0 0-16,0-1 0 16,-1 1-1-16,1-2 1 15,-1 3 0-15,1-3-2 16,0 0 2-16,1 0 0 16,-4 2-1-16,-1-4 2 15,3 4 0-15,-3 0 0 16,1-1-1-16,0-1 1 0,1 2-2 15,0-1 2-15,0-2-1 16,1 3 0 0,0-2 1-16,1 0-1 0,0-2 2 15,1 4-2-15,-2-2 0 16,1 2 0-16,1-1 1 16,2-1-1-16,-1 2 0 15,1-1-1-15,-2 2 2 16,1 0-1-16,2 0 2 15,-1 0-1-15,-1 0-1 16,1 2 0-16,1-2 0 16,0 0 0-16,3-2-3 15,-1 1 3-15,0-2-1 0,-1 2 1 16,1-4 1-16,-1 2-1 16,-2 1 1-16,-2-3 0 15,-3 2 2 1,0 0-1-16,0 2 0 0,1-2 0 15,-3 2-3-15,1-1 3 16,1 1-2-16,-1 1 0 16,-2 0 0-16,-1-2 0 15,3 1-1-15,-3 1 1 16,1-2 0-16,0 1 1 16,1 0 0-16,-1-1 1 15,3 1-1-15,-2-1 0 0,0 2-1 16,1-1 0-16,1 1 0 15,-1-2-1-15,0 1 0 16,1 1 0 0,-3 0-1-16,4-1 3 0,-3-1-2 15,2 2 0-15,-2-1 1 16,1 1 0-16,2 0 0 16,-3 0 1-16,2-2 0 15,0 2 0-15,0-1 0 16,0 1-1-16,1-2 1 15,-1 2-1-15,-4 0-1 16,4-1 1-16,-3 1-1 16,-1-2 0-16,1 2 1 0,1 0 0 15,-3 0-1 1,3 0 3-16,1-1-1 16,-1 2-2-16,1-2 1 15,0 2-1-15,0-3 0 0,-2 0 1 16,-1-1 1-16,0 2-3 15,1-1 2-15,-1 1 1 16,1-1 0-16,0 2-1 16,1-1 1-16,-1 0-2 15,2 1 1-15,0-3 0 16,-4 3 1-16,3-2-2 16,-2 1 1-16,0-1 0 15,-2 1 0-15,0 2 1 16,-1-1-1-16,2 0 0 15,-1 0 0-15,1 0-1 16,-2 2 1-16,1-2 1 0,-1 0-1 16,1 0-1-16,1-2 1 15,-2 4 0-15,0-4-1 16,0 2 1-16,0 0 0 16,0-1 0-16,0 2 1 15,-13-1 0-15,23 2-2 16,-23-2 1-16,23 1 1 15,-23-1-1-15,23 2 0 16,-23-2 0-16,25 0 0 16,-11 0 0-16,-1 1 0 15,0-1-1-15,0 0 1 16,-13 0 1-16,22-3-1 16,-9 5 0-16,-13-2 0 0,17-2 0 15,-17 2 0-15,16-3 0 16,-16 3 1-16,16 2-2 15,-16-2 1-15,14 0 1 16,-14 0 0-16,15 0-2 16,-15 0 1-16,14 0 1 15,-14 0-2-15,13 0 2 16,-13 0-1-16,0 0 0 16,17 0 0-16,-17 0 0 15,0 0 1-15,15 0-1 16,-15 0 0-16,0 0-1 15,17-2 1-15,-17 2-1 0,0 0 2 16,17 0-2-16,-17 0 1 16,13 0-1-16,-13 0 0 15,0 0 2-15,18 0-1 16,-18 0 1-16,0 0-1 16,14-1 1-16,-14 1 2 15,0 0-2-15,0 0 1 16,0 0-1-16,0 0 1 15,0 0-1-15,13 4-1 16,-13-4 0-16,0 0-1 16,0 0 2-16,0 0 0 15,0 0-1-15,0 0 1 16,0 0 0-16,0 0-3 0,0 0-3 16,0 0-5-16,0 0-14 15,0 0-45-15,0 0-24 16,7 13-4-16,-7-13-5 15</inkml:trace>
  <inkml:trace contextRef="#ctx0" brushRef="#br0" timeOffset="430553.6704">3121 13818 116 0,'-4'18'94'16,"2"-1"-7"-16,2-17-7 15,-13 21-79-15,13-5-4 16,3-1-2-16,3 1 0 0,2 0 3 16,4-1-1-16,0-2 2 15,2-3 4-15,2-1 1 16,0-7 0 0,-2-4 1-16,1-5 0 0,-2-6-1 15,-3-7 0-15,-2-5-1 16,-3-7-1-16,-7-5 0 15,-2-6-3 1,-6-1 1-16,-3 1-1 0,-6 1 2 16,-4 3-1-16,-4 5 1 15,-5 6 1-15,-4 11 1 16,-6 4 1-16,-4 7 0 0,-5 5 0 16,-1 5-2-16,0 6 1 15,2 6-3-15,-1 1 1 16,7 4 4-1,3 5 0-15,7 4 7 0,3 4-1 16,5 5 0-16,5 6 1 16,3 4-2-16,2 7 2 15,6 7-7-15,2 1 0 16,5 3-8-16,1 4 1 16,8-2-5-16,3 0 0 15,4-3 0-15,3-2 0 16,4-6-1-16,6-6 4 15,4-6-3-15,9-6 3 16,3-8 3-16,8-6 1 16,5-6 0-16,3-10 1 15,3-7 1-15,-1-6-2 16,1-8 2-16,-6-11-1 0,-5-1 1 16,-7-7-4-16,-4-2-2 15,-7-4 0-15,-6 3-1 16,-7-1 1-16,-5 7 2 15,-7 5-2-15,-1 2 1 16,-7 6 2-16,1 14 7 16,-16-5 2-16,3 10-1 15,-2 5 1-15,-2 4-5 0,-2 8 5 16,-2 5-3 0,-1 4 2-16,2 0-7 15,3 4-3-15,1 0 1 16,1-1 0-16,4-1 1 0,4-1-2 15,2-6 1-15,5-4 1 16,5-5-1-16,-5-17 2 16,15 19 0-16,-15-19-1 15,26 0-1-15,-7-6 2 16,-2-6-1-16,1-3 0 16,1-6 0-16,-4 0-3 15,1-4 3-15,-3-2-2 16,-1 4-1-16,-4-3 1 15,0 6 0-15,-3 2-1 16,0 4 2-16,-5 14 3 16,4-15-5-16,-4 15 5 15,0 0 4-15,0 0-6 0,-6 21 1 16,5-7-1-16,-2 0 2 16,4 5-4-16,1 0 0 15,4 0 0-15,4 2-4 16,0-2 4-16,3-3 0 15,3-2 2-15,4-5-4 16,3-5 5-16,0-2 1 16,5-5-2-16,-1-6 2 15,5-5 0-15,-2-3-2 16,2-4 2-16,-3-2-2 16,-3 0-1-16,-3-7 1 15,-6 2 1-15,-6 1 0 0,-5 3 1 16,-3 2 5-16,-6 3-2 15,3 19 2-15,-13-19-1 16,13 19 0-16,-21 5-1 16,21-5 0-16,-21 29-3 15,13-8-3-15,1 5-1 16,2 3-2-16,5 1 0 16,3 2-1-16,6 0-4 15,1-8-2-15,9 1 1 16,-1-11-3-16,8-1-6 15,-1-13-9-15,5-4-24 16,-4-21-31-16,3-12 0 16,-3-14 2-16</inkml:trace>
  <inkml:trace contextRef="#ctx0" brushRef="#br0" timeOffset="430704.2242">3865 13681 156 0,'-15'-14'100'16,"-9"8"-4"-16,3 12-12 16,1 7-96-16,-12-2-46 15,9 20-33-15,-9 3-8 16,10 17 4-16</inkml:trace>
  <inkml:trace contextRef="#ctx0" brushRef="#br0" timeOffset="432672.0825">4474 14247 66 0,'18'1'87'0,"-18"-1"-2"16,14 0-6-1,-14 0-73-15,-13-7-7 16,13 7-1-16,-29-7 2 0,10 4 0 16,-5 1 2-16,-1 2 2 15,-2 2 5-15,1 4 0 16,-3 1 1-16,6 4 0 15,0 2-1-15,3 3-3 16,0 6-4-16,4 4-2 16,4 0-3-16,2 6-1 15,3 2-1-15,4-1-1 16,3 3 1-16,4-4-1 0,5-6 3 16,1-6-1-16,6-4 3 15,1-10 0 1,3-13 3-16,4-9-3 15,3-16 1-15,5-11 4 0,-3-15-2 16,-1-11 1-16,-2-9-2 16,-5-9 1-16,-3-6-2 15,-6-11-1-15,-8-2-6 16,-8 1 2-16,-2 7 1 16,-4 6 3-16,-2 11 3 15,2 12 3-15,-1 18 0 16,1 18 6-16,0 16 3 15,10 17-5-15,-18 20 0 0,13 12-3 16,-3 8-4 0,3 10 3-16,-3 10-4 15,4 6-1-15,0 5 0 16,4 2 1-16,0 2 2 0,0 3-4 16,5 0 4-16,3-1-6 15,2 1 1-15,4-3 0 16,6-3 1-16,3-3 1 15,5-4-2-15,2-12 0 16,2-5 1-16,3-12-1 16,1-10 2-16,-2-9-2 15,2-11 0-15,-1-10-2 16,4-9 0-16,-3-8 0 0,0-6-1 16,0-8 2-1,-3-6-1-15,-2-3 3 16,-5 2 2-16,-3 2 1 0,-6 4 2 15,-5 6 2-15,-4 4 0 16,-6 8 0-16,-2 18 1 16,0 0-3-16,-16-7-1 15,3 14-1-15,-3 8-1 16,-6 5 0-16,2 6-1 16,-2 3-1-16,2 3-1 15,1 2 1-15,4 2 0 16,2 2 0-16,4-2-2 15,7-6-1-15,4-4-3 16,1-4 3-16,7-6-2 16,-10-16 0-16,24 14 0 15,-8-20 1-15,2-5 1 0,0-7-2 16,0-3 1-16,-1-8-1 16,-1-1 2-16,0-5 2 15,-3 3 0-15,-2 3 3 16,-2 3 2-16,0 6 5 15,-5 3 0-15,-4 17 1 16,0 0-3-16,0 0 3 16,4 16-4-16,-2 3 0 15,-1 4-3-15,2 4-3 16,0 5 0-16,3-2-2 16,4-1 2-16,0-2-6 15,4-1 3-15,1-8-3 0,5-5 2 16,2-8-3-16,2-3 1 15,2-9 1-15,0-8-2 16,0-6 1-16,-1-5 1 16,-2-5 3-16,-5 0-2 15,0-4 5-15,-7 2 2 16,-2 4 3-16,-5 3 2 16,2 7 0-16,-5 5 2 15,-1 14-3-15,3-13 2 16,-3 13-4-16,0 0-1 15,0 0-1-15,2 20-1 16,-2-20 0-16,7 22-2 16,-1-7 0-16,0 1 0 0,4 3 2 15,0 0-1-15,3 1 0 16,1-1 0-16,-1 0 0 16,4-4 1-16,-1-3 0 15,2-2 1-15,-1-6-1 16,0-1-1-16,1-4 0 15,0-3-1-15,0-7-3 16,0-3 1-16,3-5 0 16,0-4-3-16,2-4 2 15,-2-2 0-15,-3-1 2 16,0-4 0-16,-4 6 5 16,-4-6 0-16,-3 13 2 0,-5 1 4 15,-4 5 0-15,-2 2-2 16,4 13 3-16,-20-4 0 15,20 4-5-15,-23 13 0 16,10-5-2-16,0 5-3 16,0 2 1-16,1 4-1 15,4 1-3-15,2 6-2 16,0 4 2-16,6 9 0 16,1 9 0-16,10 6-1 15,0 7 1-15,5 4-2 16,3 6 2-16,4 2-3 15,0 4 3-15,3 2-4 0,-3-2-1 16,-3-1 1-16,-3-4-3 16,-2-4 3-16,-5-4-1 15,-4-8 4-15,-6-9-1 16,-6-9 4 0,-6-11 0-16,-3-8 4 0,-8-9 1 15,-6-10 2-15,-2-7-2 16,0-9 1-16,-1-4-2 15,3-6 2-15,2-4-1 16,5-6-2-16,5-5 1 16,9-2-2-16,8-2 1 15,8 0-1-15,10 1 2 16,7-1-4-16,7 2 0 0,2 2-1 16,7 8 0-16,-2 7-5 15,-2 2-3 1,-1 9-6-16,-8 4-10 15,-2 11-7-15,-13 2-14 0,0 17-37 16,-11 0-5-16,-7 4 49 16</inkml:trace>
  <inkml:trace contextRef="#ctx0" brushRef="#br0" timeOffset="432871.422">4920 14886 123 0,'-13'6'109'0,"13"-6"-13"16,-16 4-21-16,16-4-140 0,0 0-31 16,0 0-6-16,-17 0-5 15</inkml:trace>
  <inkml:trace contextRef="#ctx0" brushRef="#br0" timeOffset="435324.6212">6590 14175 1 0,'4'15'84'0,"-4"-15"0"16,0 0 1-1,0 0-63-15,0 0-7 0,0 0-3 16,0 0-4-16,0 0-2 16,0 0-2-16,0 0-2 15,-19 2-1-15,19-2 2 16,-22 6 0-16,8-1 0 16,-5 1 0-16,1 0 1 15,0 3-2-15,-1 2 0 16,2 1-1-16,1 5-1 15,2 3-1-15,4 8 0 0,2 5-2 16,4 4 0 0,3 4 0-16,4 1 0 15,2-1 0-15,4-2-1 16,1-7 0-16,5-9 0 0,2-13 0 16,5-14 1-16,-1-22-2 15,4-17 3-15,-1-21 0 16,1-18 3-16,-2-15 0 15,-3-9 1-15,-3-13 0 16,-2 0 2-16,-2 6 6 16,-7 8-2-16,-1 14 1 15,-2 14 0-15,-1 17 2 16,-5 15 0-16,0 18 4 16,-3 12-5-16,6 15-2 15,-20 19-3-15,8 13 1 16,-1 14-6-16,-1 11-2 0,1 7 0 15,0 7-2-15,3 12-2 16,3 5 4-16,4 3-1 16,3 2-1-16,4-5 3 15,5-3 0-15,5-4-1 16,5-6-1-16,4-13-1 16,6-13-1-16,4-13 3 15,5-10-1-15,2-18 2 16,5-9 0-16,-1-13-1 15,-2-12 2-15,2-9 3 16,-7-7-1-16,-4-6 0 16,-5 1 0-16,-10 1-1 15,-3 1 1-15,-8 7 1 0,-4 10 0 16,-6 10 0-16,3 18-1 16,-17-13 1-16,4 18-2 15,-2 8-1-15,-2 8 1 16,0 10-2-16,-2 5 2 15,-1 4-2-15,2 6 0 16,4 3-1-16,2 0-1 16,5-3 0-16,6-2-2 15,4-7 2-15,2-11-3 16,8-3 2-16,3-8 1 16,5-9 0-16,-1-6 0 15,3-8 1-15,0-8 0 0,0-5 1 16,0-4-1-16,-4-9 1 15,0-4 0-15,-4-1 0 16,-2 2 2-16,-2 2-2 16,-4 6 5-16,-3 8-1 15,0 5 2-15,-4 16-2 16,0 0 0-16,0 0 0 16,2 17-1-16,-2 6-1 15,1 4-3-15,1 7 1 16,1 0-3-16,2 2 3 15,3 2-2-15,2-6 2 16,1-2-1-16,5-11 3 16,3-3 2-16,1-9-2 0,2-6 0 15,1-7 0-15,1-7 0 16,-1-4 0-16,-1-7-1 16,-6-5 0-16,-2-6 0 15,-2 0 0-15,-3-2 2 16,-7 4 0-16,0 1 0 15,-4 6 0-15,0 9 2 16,2 17-1-16,-9-13 1 16,9 13-1-16,-12 19 0 15,7 2-1-15,-1 9-1 16,2 2 1-16,1 4-2 16,3 2-2-16,1-1-1 0,3-1-1 15,4-7-3-15,3-6 1 16,4-8-3-1,3-4-2-15,1-12-3 16,3-3 1-16,-1-9-7 0,4-5-12 16,-6-12-15-16,7 0-34 15,-12-15-5-15,2-6 28 16</inkml:trace>
  <inkml:trace contextRef="#ctx0" brushRef="#br0" timeOffset="435523.9706">7187 13756 43 0,'-33'-3'94'0,"5"3"-4"16,4-1-1-16,5-6-62 16,2 5-30-16,2-2-10 15,15 4-15-15,0 0-11 16,0 0-31-16,0 0-15 15,32 23-3-15,-8-6 72 16</inkml:trace>
  <inkml:trace contextRef="#ctx0" brushRef="#br0" timeOffset="435718.6315">7206 14876 58 0,'0'43'96'15,"0"-10"-16"-15,0-5-58 16,0-28-87-16,0 0-34 16,0 0 8-16</inkml:trace>
  <inkml:trace contextRef="#ctx0" brushRef="#br0" timeOffset="437176.773">7689 13378 122 0,'-4'15'101'0,"-2"3"-3"16,-7-5-7-16,-9 2-86 16,12 3-9-16,1 6-3 15,5 6-1-15,1 10 2 16,6 8-5-16,6 5 4 0,5 8 1 15,6 5 2-15,4 8 0 16,3 2 1-16,2 4 1 16,3-5-8-16,-2-3 4 15,-1-7-2-15,-3-2 2 16,-6-12 0-16,-6-11 3 16,-2-8 0-16,-6-13 5 15,-6-19 2-15,0 0 4 16,0 0 1-16,-10-32-2 15,4 2 2-15,0-5-3 16,2-3 2-16,2-3-3 16,5-3 1-16,3 5-1 15,5 0-3-15,5 8 1 0,4 5-4 16,5 7 0-16,1 6-2 16,4 10-1-16,1 9-1 15,-3 10 0-15,-2 10 0 16,-3 5 1-16,-2 10 1 15,-7 4 1-15,-4 1 2 16,-7 3 0-16,-6 0 1 16,-4-6 2-16,-5-4-3 15,-2-6 3-15,-2-5-2 16,2-12 1-16,1-6-4 16,0-10 3-16,13 0-1 15,-10-31 2-15,15 3 1 0,6-7 1 16,3-7-1-16,6-3 0 15,5-2 2-15,4-4-2 16,4 8 1-16,-3 5-4 16,2 10 0-16,-2 7-3 15,-1 8-1-15,-2 12 0 16,-4 5 0-16,-1 14 0 16,-3 2 1-16,-3 6 1 15,-2 3 0-15,1 2 1 16,-2 3 2-16,-2-1 0 15,1 0 1-15,-1-1-1 16,-1-2-1-16,0-7 0 16,-1-4 0-16,1-5 0 0,-10-14-1 15,17 7 0-15,-17-7 2 16,12-18-2-16,-9-3 2 16,-3 3-1-16,-2-7 2 15,-2 1-1-15,0 1 2 16,-5-1 0-16,2 7-3 15,1 4 2-15,6 13-1 16,0 0 1-16,0 0-4 16,0 0-2-16,0 0-1 15,7 16 0-15,6 1 1 16,6 5-3-16,1 0 2 16,8 1 2-16,1-2-1 15,2 0 4-15,2-10-1 0,1-7 2 16,-1-11 1-16,-1-12 0 15,-2-14-1-15,-4-11-5 16,-4-10 5-16,-7-9-4 16,-6-5 1-16,-3-4 0 15,-8 1-3-15,-6 3 4 16,-4 10 3-16,-4 7 4 16,2 7 0-16,-1 11 3 15,4 14 0-15,-2 8-2 16,13 11 1-16,-16-2-6 15,16 2-6-15,-7 32-3 0,7-5-3 16,1 8-1-16,4-2-1 16,3 12 2-16,2 7-1 15,6 4 4 1,3 2 4-16,1 0-2 16,-1-8-1-16,1-2-5 0,-3-6 3 15,-1-12 0-15,-4-10 7 16,-12-20 1-16,13 16 4 15,-13-16 3-15,1-14 7 16,-4-5 4-16,1-3 0 16,-4-5-3-16,1-5-3 15,3-4-2-15,0-3-4 16,4 3-2-16,2 3-4 0,3 4 1 16,5 4-4-16,3 7 0 15,4 6-4 1,3 5-6-16,-2 5-7 15,5 7-8-15,-7-2-15 0,4 10-32 16,-6-6-13-16,-16-7 0 16,14 16 82-16</inkml:trace>
  <inkml:trace contextRef="#ctx0" brushRef="#br0" timeOffset="437373.7641">8602 13854 31 0,'-37'-18'98'0,"8"0"-2"16,4-1-4-1,12-1-51-15,6-3-36 16,4-4-6-16,12 2-13 0,4-4-9 16,13 8-24-16,3-2-18 15,10 8-23-15,0 7 2 16</inkml:trace>
  <inkml:trace contextRef="#ctx0" brushRef="#br0" timeOffset="437573.0963">8288 13590 120 0,'-25'-4'101'0,"4"-2"-4"16,8 5-18-16,13 1-127 16,0 0-44-16,-12 20-8 15,9 0-2-15</inkml:trace>
  <inkml:trace contextRef="#ctx0" brushRef="#br0" timeOffset="438742.2749">6321 13876 14 0,'15'7'86'0,"-15"-7"-4"15,0 0 1-15,0 0-58 16,0 0-10-16,0 0-1 15,0 0-1-15,0 0-1 16,0 0-2-16,0 0 2 16,0 0-1-16,0 0-2 15,0 0-1-15,0 0-2 16,0 0-2-16,0 0-1 0,0 0 0 16,0 0-2-16,14 0 0 15,-14 0-2 1,0 0 1-16,16 2-1 15,-3-2 1-15,1 2 2 0,11 1-3 16,2-1 0-16,5 1 0 16,4 0 2-16,4-1-2 15,1 0-1-15,-2 1-6 16,0-2-10-16,0 8-20 16,-10-8-54-16,1 12-2 15,-11 2-3-15,-8 3 38 16</inkml:trace>
  <inkml:trace contextRef="#ctx0" brushRef="#br0" timeOffset="440659.0849">3132 15128 31 0,'-8'22'72'16,"8"-22"1"-16,0 0-4 0,-18 12-57 15,18-12-2-15,0 0-2 16,0 0-2-16,0 0 3 16,0 0-1-16,0 0 1 15,0 0 2-15,0 0 1 16,0 0-1-16,0 0 1 15,0 0-2-15,0 0-2 16,15-6-1-16,-15 6-2 16,20-3-1-16,-20 3-1 15,25-2-1-15,-11 2-1 16,3 2 1-16,2-2-2 16,3 0-3-16,-1 1 0 15,2 1 1-15,2 1-1 0,0-2 2 16,-1 1-1-1,3-2-1-15,2 2 2 0,2 0 3 16,0-1-2 0,5 1 2-16,1-2-1 0,3-2-1 15,0 5-1-15,4-4 0 16,-3 2-2-16,3-1 3 16,-4 0-1-16,2 3-1 15,-2-2 1-15,1 2 1 16,-2-1-1-16,1 1-1 15,1-2 0-15,-1 1 0 16,2-4 0-16,1-1 0 0,3 0 1 16,3-2-2-16,5 0 3 15,2 1 0 1,2 0 1-16,1-1 0 16,1 4-1-16,0-1 1 0,0 4-2 15,-1-1-1-15,-2-1 0 16,-1-1-2-16,0 1 3 15,-1-3-1-15,3 2 2 16,4-4-3-16,1-1 2 16,2 1 2-16,0 0 0 15,1-2 1-15,-2 3-1 16,1-1-1-16,-2 0-1 0,-3 0 0 16,-3 2 1-16,-2 1 0 15,0-3 0 1,-3 2-1-16,4-1 1 15,0 3-2-15,2-4 3 0,1 1 0 16,0-2 0-16,1 0 0 16,-1 1-1-16,0 0 1 15,0 2-2-15,0-1 2 16,0 0-2-16,-1 1 2 16,1 1-4-16,2 1 4 15,1-2 0-15,1-1-1 16,1 1 2-16,-2 0-1 15,-3 0 0-15,0 2 0 16,-3-2 2-16,-2 3-4 16,-1-5 2-16,-2 4-3 15,-1-5 2-15,-2-1 0 16,-1 3 2-16,1-4-1 0,1 3 0 16,2-3 1-16,1 3-2 15,0-1 3-15,1 3-3 16,3 0 1-16,-2-1-2 15,0 0 1-15,-2-2-1 16,-4-1 2-16,-2 1-1 16,-1 0 0-16,-3-3 1 15,-2 6-1-15,-1 1 1 16,0-1-1-16,0 0 1 16,0 3 0-16,3-2 0 15,-2 2-2-15,-1 0 1 16,3-4 1-16,-3 4-1 0,0 0 1 15,-3 1 0-15,0-2 0 16,-3 1 0-16,-3 0 1 16,-1-1-2-16,-3 2 1 15,-3-2 1-15,-2-1-2 16,-3 1 2-16,-3 2-1 16,-2-1-1-16,-13 0-4 15,14 2-4-15,-14-2-25 16,0 0-58-16,-1 13-2 15,-12-9-5-15,-3 2 45 16</inkml:trace>
  <inkml:trace contextRef="#ctx0" brushRef="#br0" timeOffset="446962.7071">10759 13411 1 0,'0'0'70'15,"0"0"15"-15,0 0 1 16,0 0-48-16,0 0-18 16,5-16-4-1,-5 16 1-15,0 0-4 16,0 0 0-16,0 0-2 0,0 0 0 16,0 0-2-16,0 0 0 15,0 0-4-15,0 0-3 16,0 0 1-16,0 0-2 15,0 0 0-15,-5 13-1 16,5-13 0-16,0 0-1 16,2 19 2-16,-2-19-1 15,3 26 0-15,0-9 0 0,-2 4 0 16,3 3 2 0,-1 5-7-16,2 1 3 15,-1 4-2-15,2-1 2 16,-2 1-1-16,0 4 1 0,2 1 0 15,-3 1 0-15,3-4 4 16,-2 5-1-16,2-2 0 16,-2 3-1-16,2-1-1 15,-2 1 2-15,2 1-3 16,0 1 1-16,0 2-1 16,-1-1-1-16,1-1-1 15,1 0-1-15,-1-2 2 16,1-4-3-16,1-1 4 15,-3-3-4-15,3-2 4 16,-4-2-2-16,3-2 5 16,-3-5-3-16,-1-3 3 0,2 0-2 15,-2-4 1-15,-1-3 1 16,0 0 0-16,-2-13 0 16,4 17-1-16,-4-17 2 15,4 13-2-15,-4-13 1 16,0 0-1-16,0 0 0 15,0 0 1-15,0 0-2 16,0 0 2-16,0 0 0 16,0 0 0-16,0 0-1 15,0 0 1-15,0 0-2 16,0 0 2-16,0 0 0 16,0 0-1-16,0 0 0 15,0 0 0-15,0 0 1 0,0 0-1 16,0 0 1-16,0 0-2 15,0 0 2-15,0 0-1 16,0 0 0-16,0 0 0 16,0 0 0-16,0 0 1 15,0 0 0-15,0 0-1 16,0 0 0-16,0 0 0 16,0 0 0-16,0 0 0 15,0 0 1-15,0 0-2 16,13-1 0-16,-13 1 2 15,0 0-1-15,13-3 1 16,-13 3-1-16,16-2 0 0,-16 2 1 16,22-1 0-16,-9 1 0 15,1 1-1-15,2-2 1 16,2 0-1-16,-1 1-2 16,2 0 3-16,-1 0-1 15,4 0 0-15,-2 2 1 16,0 0-2-16,2-1 1 15,-2 2 0-15,2-1 3 16,4 3-3-16,-2 0 0 16,1-1-1-16,1-1 3 15,-2 3-2-15,2-5 1 16,0 1 1-16,0-1-2 16,-3-2 2-16,2-2-3 0,1 0 3 15,-3 1-2-15,3-2 1 16,0 1-3-16,1 2 4 15,1-1-3-15,-1 1 0 16,1 2 3-16,-1-2-2 16,0-2 1-16,-1 4 0 15,-1-2 0-15,-2 0-1 16,0-1 2-16,-3 1-1 16,-2-1-1-16,-2 1 2 15,-1 1-3-15,-15 0 3 16,23-2-2-16,-23 2 0 15,16 0 0-15,-16 0 0 0,0 0 1 16,0 0-1-16,15 0-3 16,-15 0-3-1,0 0-10-15,0 0-36 16,0 0-42-16,0 0-7 0,-29 6-5 16</inkml:trace>
  <inkml:trace contextRef="#ctx0" brushRef="#br0" timeOffset="459735.273">12119 14719 44 0,'0'0'48'15,"0"0"-6"-15,-13 7-10 16,13-7-4-16,0 0-10 16,0 0-1-16,0 0-4 15,0 0-4-15,0 0-2 16,0 0-2-16,0 0 1 16,0 0-2-16,0 0 1 15,0 0-1-15,0 0-1 16,0 0 0-16,0 0-2 15,0 0 1-15,0 0-1 16,0 0 1-16,0 0 0 16,0 0 0-16,0 0 1 15,0 0-1-15,0 0 1 0,0 0 0 16,0 0-1-16,0 0 1 16,0 0-2-16,0 0 1 15,0 0-2-15,0 0 2 16,0 0-2-16,0 0 1 15,0 0 0-15,0 0-2 16,0 0 3-16,10 13-1 16,-10-13 1-16,0 0-1 15,8 13 0-15,-8-13 1 16,6 17-2-16,-6-17 3 16,9 23-2-16,-9-23 0 0,4 26 0 15,0-10 0-15,-4 0 0 16,5 1 0-16,-4 2-1 15,1 1 1-15,-1-1-1 16,2 0 1-16,-2 1-1 16,-1-1 0-16,2-2 1 15,-2-1 0-15,0-3 0 16,0-13 0-16,0 19-1 16,0-19 0-16,0 13 0 15,0-13 1-15,0 0-1 16,0 0-1-16,0 0 2 15,0 0-2-15,3-16 2 16,-3 16-1-16,1-19 1 16,-1 19-2-16,4-25 1 0,-2 12-1 15,1-4 1-15,0 3-1 16,0-4 0-16,-1 1 1 16,3 1 0-16,-2-3 2 15,1 5-2-15,0-3 1 16,-4 17-2-16,9-22 2 15,-9 22 0-15,7-14 0 16,-7 14 1-16,0 0-3 16,9-13 2-16,-9 13-1 15,0 0 2-15,0 0-2 16,0 0-1-16,0 0 1 16,13-12-1-16,-13 12 1 0,0 0-1 15,0 0 1-15,0 0 0 16,14-10 1-16,-14 10 0 15,0 0 1-15,0 0 0 16,0 0 0-16,0 0 0 16,0 0 0-16,10 16 1 15,-10-16-2-15,0 0 1 16,2 16-1-16,-2-16-2 16,0 0 0-16,4 20 2 15,-4-20-1-15,4 14-1 16,-4-14 2-16,6 18-1 15,-6-18 0-15,9 18 0 16,-9-18 2-16,9 21-2 0,-9-21-1 16,8 21 2-1,-8-21-2-15,9 26 1 0,-5-13 0 16,-4-13 0-16,6 23 0 16,-6-23-1-16,6 20 2 15,-6-20-1-15,0 0 3 16,0 0-2-16,7 13-1 15,-7-13 1-15,0 0 0 16,0 0 0-16,0 0 0 16,0 0-1-16,0 0-2 15,0 0 1-15,0 0 1 16,0 0-1-16,0 0-1 0,6 13 1 16,-6-13 0-16,0 0-1 15,0 0 2-15,0 0-1 16,0 0 0-1,0 0 1-15,0 0-2 0,0 0 2 16,0 0-1-16,7-14 1 16,-7 14-2-16,1-14 1 15,-1 14 1-15,5-21-1 16,-4 8 2-16,3-2-1 16,-1-4-1-16,3 3 1 15,0-4 0-15,0 2 0 16,1 2 1-16,0-1 0 0,0 4-1 15,1 0 0 1,-8 13 0-16,13-23 0 16,-13 23 1-16,13-17-3 15,-13 17 1-15,11-18 0 16,-11 18 0-16,9-14 2 0,-9 14-1 16,0 0 3-16,0 0-3 15,13-6 3-15,-13 6 1 16,0 0-1-16,0 0 1 15,0 0-1-15,0 16-1 16,0-16-1-16,0 0 1 16,0 0 0-16,0 0-2 15,0 0 1-15,-13 13-1 0,13-13-1 16,0 0 1 0,0 0 1-16,0 0-3 15,0 0 2-15,0 0 1 16,0 0-1-16,-5 13 1 0,5-13-1 15,0 0 2-15,0 0-1 16,0 0 1-16,0 0-1 16,0 0-1-16,0 0 0 15,0 0-1-15,0 0 1 16,0 0-1-16,0 0 0 16,0 0 2-16,0 0-1 15,0 0 0-15,0 0 0 16,0 0 0-16,0 0 0 15,0 0 0-15,0 0 0 16,0 0-2-16,0 0 2 16,0 0 0-16,0 0-2 15,0 0-1-15,0 0-3 0,0 0-7 16,0 0-19-16,0 0-57 16,0 0-3-16,0 0-3 15,0 0 43-15</inkml:trace>
  <inkml:trace contextRef="#ctx0" brushRef="#br0" timeOffset="460366.6206">12950 14711 35 0,'14'23'85'16,"-14"-23"-9"-16,0 0-6 16,3 15-75-16,-3-15 0 15,0 0 3-15,-13 23 0 16,3-7 5-16,3 4 1 16,-5 2 6-16,2 5 3 0,-4 0-3 15,3 5-1-15,-2-4-4 16,3 3 1-16,-3 1-3 15,2 0-1-15,-1-3 0 16,1 0-2-16,1-5 0 16,1-1 1-16,3-4 1 15,0-6-4-15,6-13-4 16,0 0-7-16,0 0-19 16,0 0-33-16,2-22-17 15,-4-4-4-15,4 0 51 16</inkml:trace>
  <inkml:trace contextRef="#ctx0" brushRef="#br0" timeOffset="460816.6759">12743 14848 62 0,'-3'23'102'16,"-4"-10"-5"-16,7-13-6 15,-11 24-74-15,11-24-21 16,0 0-1-16,0 0 0 16,0 0 2-16,0 0-2 15,0 0 5-15,17 7 2 16,-17-7 0-16,24 13 0 0,-8-5 1 16,3 1-1-16,0 1-1 15,3 2 1-15,-1-2-2 16,1 4 0-1,1 1 0-15,-1-1 0 0,-4 1 1 16,1-2 1-16,-3 0 0 16,-2-2 1-16,-2 2 0 15,-12-13-1-15,17 17 2 16,-17-17-1-16,0 0 0 16,0 0-2-16,0 0 0 15,0 0-1-15,0 0 0 16,0 0 0-16,0 0-5 15,0 0-7-15,12 13-17 0,-12-13-36 16,0 0-25-16,-10-21-4 16,7 6 4-1</inkml:trace>
  <inkml:trace contextRef="#ctx0" brushRef="#br0" timeOffset="461683.8409">13156 14677 11 0,'16'21'90'16,"-16"-21"-1"-16,4 15-4 15,-4-15-54-15,-7 16-24 16,7-16-2-16,0 0 0 0,-7 13 0 15,7-13 0-15,-6 13-2 16,6-13 1-16,-2 13-1 16,2-13-1-16,3 20 1 15,2-6-3-15,-2-1 2 16,2 3-2-16,0 4 2 16,0-1 0-16,-2 0 1 15,2-2 0-15,-2 0-1 16,-2-2 1-16,0-2 0 15,-1-13 0-15,3 16-2 16,-3-16 0-16,0 0-1 16,0 0 1-16,0 0 0 15,0 0 1-15,0 0 0 0,0 0 1 16,0 0-2-16,0 0 1 16,0 0 1-16,0 0-2 15,8-18 0-15,-8 18-3 16,2-17-1-16,-2 4 0 15,5-1 1-15,-2-5 0 16,2-1-1-16,1-2 2 16,0-1 0-16,1 6 1 15,2-1 2-15,-9 18 0 16,17-21 2-16,-17 21-1 16,13-12 1-16,-13 12 0 15,0 0-1-15,15 2 0 0,-15-2-2 16,0 0-2-16,0 0 0 15,0 0 1-15,14 5-1 16,-14-5 0-16,0 0 2 16,0 0-1-16,14 15 1 15,-14-15 3-15,11 13-1 16,-11-13-1-16,11 17 0 16,-11-17 1-16,10 23-2 15,-4-8 2-15,-3-1-1 16,1 0-1-16,0 2-1 15,1 0 0-15,-1 2 1 16,-1-1-1-16,1 2 0 16,2-5 0-16,0 2 0 0,1 0 1 15,-7-16 0-15,15 23 1 16,-15-23-3 0,15 14 3-16,-15-14-2 15,16 10 0-15,-16-10-1 0,16 5 1 16,-16-5-3-16,16 0-1 15,-16 0-11-15,20-15-25 16,0-2-52-16,-7-18-4 16,6-4-2-16,-4-15 24 15</inkml:trace>
  <inkml:trace contextRef="#ctx0" brushRef="#br0" timeOffset="463622.2281">13329 13850 28 0,'0'0'91'0,"0"0"2"15,-13-4-2-15,13 4-51 16,-14 0-25-16,14 0-3 15,0 0-2-15,0 0-3 16,0 0-2-16,0 0-1 0,0 0-3 16,0-13 0-16,0 13 0 15,21-5-2 1,-5 2 1-16,4 1 0 16,6-3 0-16,3 2 0 0,3 0 1 15,1-1 0-15,2 1 0 16,-2-3-1-16,0 2 1 15,-3 0-1-15,-2 1 2 16,-4-1-1-16,-2-1 0 16,-5 1-1-16,-2 0-2 15,-15 4-3-15,19-2-2 16,-19 2-8-16,0 0-11 0,0 0-21 16,0 0-24-1,0 0-19-15,0 0 1 16,1 17 36-16</inkml:trace>
  <inkml:trace contextRef="#ctx0" brushRef="#br0" timeOffset="464027.3634">13622 13981 109 0,'0'0'93'16,"-12"15"-4"-16,12-15-32 15,-15 4-53-15,15-4-2 0,0 0-1 16,-13 1-3 0,13-1 1-16,0 0-2 15,0 0 3-15,0 0 3 16,0 0 1-16,0 0 0 0,0 0 0 16,0 0-2-16,13-5 2 15,-13 5-1-15,18-2-2 16,-5 2 2-16,2 0-1 15,1-1 1-15,1-1 0 16,2 1 1-16,-1-1-1 16,3 1 0-16,0 0 0 15,-1-2-1-15,-1 1 0 0,0 1 0 16,-3 1-1 0,-2 0-1-16,-1 0-1 15,-13 0-6-15,16 0-9 16,-16 0-23-16,0 0-50 0,12 17-3 15,-12-17-4-15,0 0 32 16</inkml:trace>
  <inkml:trace contextRef="#ctx0" brushRef="#br0" timeOffset="465654.2869">14126 13061 39 0,'-2'-16'90'0,"2"16"-1"16,0 0-2-16,0 0-49 16,2-13-26-16,-2 13-5 15,0 0-3-15,0 0-1 16,0 0-2-16,0 0 2 0,-16-7-1 16,16 7 3-16,0 0 0 15,0 0 0-15,-13 13 1 16,13-13-1-16,0 0 1 15,0 0 0-15,0 0-2 16,0 0-1-16,0 0-2 16,-5 14 1-16,5-14-1 15,3 19 0-15,0-2-1 16,-1-2 0-16,2 5 1 16,2 3-1-16,-2 0 1 15,2 3-1-15,0 3 1 16,1-2 0-16,0 3 0 15,-1 4 1-15,1-3-1 16,2 3 1-16,-1 2-4 0,1 1 5 16,1 4-6-16,-1 2 3 15,1 2-2-15,0 1 1 16,1 1 0-16,0 1 1 16,-1-2 1-16,0 0-3 15,-2-8 4-15,2-2-2 16,-1 0 2-16,0-1 0 15,-1-4-2-15,0 3 1 16,0-4-1-16,0 0 2 16,0 5-1-16,-1-1-1 15,2 1-1-15,0 0 2 16,-2-1-3-16,2-1-2 0,-1-1 3 16,1-3-2-16,0-2 1 15,-2-2-1-15,0-2 4 16,-1-1-5-1,0-5 6-15,-2 0-1 0,-1 2 1 16,0 1-2-16,-2-4 1 16,2 0 1-16,-2 1-1 15,-1-4 0-15,2 0 0 16,-2-13 0-16,3 18-1 16,-3-18 2-16,3 14-1 15,-3-14 1-15,0 0 0 16,0 15-2-16,0-15 1 15,0 15 0-15,0-15 0 16,-2 16-2-16,2-16 2 16,0 15-1-16,0-15-1 15,0 13 2-15,0-13-1 16,0 0 0-16,-3 17 0 0,3-17 0 16,0 0 1-16,-3 17-1 15,3-17 0-15,0 0 0 16,0 0 2-16,0 18-2 15,0-18 0-15,0 0 1 16,0 0 0-16,0 0-1 16,0 0 1-16,0 0-1 15,0 0-1-15,0 0 1 0,15-5 1 16,-15 5 0 0,13-8 0-16,-13 8-1 15,20-15 2-15,-7 9-1 0,0-4 0 16,3 2-2-16,0 2 2 15,0 0-2-15,-2 2 1 16,0 1 0-16,-14 3-1 16,24 0 1-16,-24 0 0 15,17 3 0-15,-17-3 0 16,13 4 0-16,-13-4-2 16,0 0-3-16,0 0-5 15,0 0-6-15,14 6-11 16,-14-6-19-16,0 0-46 15,-4-20-3-15,4 4-3 16,-7-12 38-16</inkml:trace>
  <inkml:trace contextRef="#ctx0" brushRef="#br0" timeOffset="466268.4145">14078 13140 74 0,'0'0'93'0,"0"0"-1"15,0 0-2-15,0 0-63 16,0 0-13-16,0 0-5 16,0 0-2-16,0 0-3 0,0 0 0 15,0 0-2-15,0 0-1 16,0 0-1-16,0 0 2 16,19-6-2-16,-19 6 0 15,23 0 2-15,-7 0-3 16,1 0 3-16,3 0 0 15,-1 2 0-15,3-4 0 16,-2 1-1 0,1 1 0-16,-3-2 0 0,0 2 0 15,0-1 0-15,-4 1 0 16,1 0-2-16,-15 0-1 16,26 1-3-16,-26-1-7 0,26 3-17 15,-26-3-34-15,24 0-29 16,-24 0-3-16,23-1-3 15</inkml:trace>
  <inkml:trace contextRef="#ctx0" brushRef="#br0" timeOffset="467154.9532">14597 13416 86 0,'0'0'89'0,"0"0"-2"16,0 0-3-16,0 0-65 16,0 0-4-16,-13 0-2 15,13 0-4-15,0 0 1 16,-16 3-2-16,16-3 2 16,0 0-1-16,-12 8-2 15,12-8-2-15,0 0-2 16,-5 13-2-16,5-13 0 15,3 15 0-15,-3-15-2 16,9 26 3-16,-4-9-7 0,3 6 7 16,-1 6-5-1,0 3 0-15,0 5-1 16,2 5 2-16,0 3 1 0,1 2-2 16,0 2 4-16,1-1-4 15,1 0 4-15,1-1 2 16,0-4 0-16,0-1-1 15,-2-1 0-15,1-5 1 16,-3-3-1-16,-1-3 2 16,0-1-2-16,-1-3 1 15,-3-1-3-15,2-4 3 0,-3-2-2 16,-2 1 2 0,2-2-2-16,-2-1-4 15,1-4 4-15,-2 1-3 16,0-14 7-16,1 19-6 0,-1-19 2 15,3 13-5-15,-3-13 6 16,0 0-1-16,2 13 1 16,-2-13-1-16,0 0-4 15,0 0 1-15,4 14 3 16,-4-14 0-16,0 0-1 16,0 0-2-16,0 0-2 15,0 0-5-15,0 0-9 16,0 0-17-16,0 0-38 15,1-13-25-15,-1-2 0 16,-4-13 3-16</inkml:trace>
  <inkml:trace contextRef="#ctx0" brushRef="#br0" timeOffset="469306.9936">14645 13479 113 0,'0'0'95'0,"0"0"-4"16,0 0-3-16,0 0-73 16,10-13-9-16,-10 13-4 15,0 0 1-15,0 0-1 16,0 0 0-16,0 0 1 16,0 0 2-16,0 0 1 15,0 0 0-15,0 0 2 16,0 0-3-16,0 0 1 15,0 0-1-15,0 0-1 16,0 0-1-16,0 0 1 16,0 0-1-16,0 0-1 0,0 0 0 15,0 0-1-15,0 0 1 16,0 0-1-16,0 0 0 16,0 0-2-16,0 0 0 15,6 15 1-15,-6-15 0 16,0 0 0-16,19 20 0 15,-19-20-4-15,18 21 6 16,-5-9-4-16,-1 1 5 16,2 1-6-16,2 1 6 15,0 2-7-15,1 2 3 16,-1-2 2-16,2 1-6 16,3 0 7-16,1 4-7 0,2-2 6 15,1 3-5-15,2-1 5 16,1-2 0-16,2 0 0 15,0 0 1-15,-1 1-1 16,-1-4 2-16,-2 0-1 16,0 1 0-16,-2-3 0 15,-1 1-1-15,0 0 0 16,-1 2 0-16,-2-4 0 16,2 3-1-16,-2-1 1 15,0-3-1-15,0 0 0 16,1 2 0-16,-1-2 0 15,-2-1 1-15,1 3-3 16,-1-4 3-16,-1 1-1 0,-3 0 0 16,1-1-1-16,-2-1 2 15,0-1 0-15,-13-9-1 16,23 14 2 0,-23-14-1-16,20 16-1 0,-20-16 1 15,19 10 0-15,-19-10-1 16,14 12 1-16,-14-12 0 15,13 8-1-15,-13-8 0 16,0 0 0-16,16 11 0 16,-16-11-1-16,0 0 1 15,0 0 1-15,14 10 0 16,-14-10 0-16,0 0-1 0,0 0 1 16,0 0 0-16,13 7 0 15,-13-7-1 1,0 0 1-16,0 0-2 15,0 0 3-15,8 14-1 0,-8-14 0 16,0 0-1-16,0 0 1 16,0 0-1-16,0 0 0 15,0 0 0-15,0 0-2 16,4 13 2-16,-4-13 0 16,0 0-1-16,0 0 2 15,0 0-2-15,0 0 1 16,0 0 1-16,0 0 0 15,0 0-3-15,4 15 2 0,-4-15 0 16,0 0 0 0,0 0 1-16,0 0-1 15,0 0 0-15,8 14 1 16,-8-14 0-16,0 0-2 0,0 0 1 16,0 0-2-16,0 0 1 15,8 15 1-15,-8-15-1 16,0 0 1-16,0 0 1 15,0 0 0-15,0 0-1 16,0 0 2-16,0 0 2 16,0 0-4-16,0 0 1 15,0 0 0-15,0 0 1 16,0 0-2-16,3 13 0 16,-3-13 0-16,0 0-3 15,0 0 2-15,0 0 1 16,0 0 0-16,0 0-1 0,0 0 1 15,0 0 0-15,0 0 0 16,0 0 0-16,0 0 0 16,0 0 0-16,0 0-1 15,0 0 2-15,0 0-2 16,0 0 1-16,-4 13-2 16,4-13 4-16,0 0-4 15,-18 7 3-15,18-7-2 16,-15 3 0-16,15-3 2 15,-18 1 0-15,18-1-1 16,-20-4-2-16,20 4 2 16,-22-3-1-16,22 3 1 15,-23-2 0-15,10 2-2 0,-1 0 2 16,-1 3-1-16,1-1 1 16,-2 1 1-16,-1-2-1 15,1 1 0-15,-3 0 1 16,2 0 1-16,-2-1-3 15,0 2 3-15,1-1-6 16,-1 2 5-16,0-3-6 16,0 4 5-16,1-1-6 15,-1 0 4-15,2 1-3 16,-1-2 4-16,-1 1 0 16,2-3 1-16,-2 1-1 15,1 1 0-15,-1 0-1 0,2-1 2 16,-1 1 0-16,2 0-1 15,1 2 0-15,-1-3 0 16,0 6 2-16,3-5-1 16,0 1 1-16,0 2 0 15,13-6-1-15,-25 7 0 16,25-7-1-16,-21 0 2 16,21 0-1-16,-22-2 0 15,22 2-1-15,-19-7 1 16,19 7 0-16,-17-10-1 15,17 10 1-15,0 0-1 16,-17-4 1-16,17 4 1 16,0 0-1-16,0 0 0 0,-15 6 1 15,15-6 1-15,0 0-2 16,-13 5 2-16,13-5-2 16,0 0 0-16,0 0 1 15,0 0 0-15,-13 8-2 16,13-8 1-16,0 0 0 15,0 0-2-15,0 0 3 16,0 0-1-16,0 0 0 16,-11 13 0-16,11-13 1 15,0 0-1-15,0 0-1 16,0 0 2-16,0 0-2 16,0 0-1-16,0 0 1 0,0 0 0 15,0 0-2-15,0 0-4 16,0 0-2-16,0 0-8 15,0 0-9-15,0 0-22 16,0 0-47-16,0 0-2 16,-8-21 0-16,8 21 22 15</inkml:trace>
  <inkml:trace contextRef="#ctx0" brushRef="#br0" timeOffset="471961.356">15473 13072 56 0,'0'0'85'16,"0"0"1"-16,0 0-2 15,0 0-58-15,0 0-10 16,-16 6-2-16,16-6-5 16,0 0-3-16,0 0-1 15,-14 3-2-15,14-3-1 16,0 0-2-16,0 0 0 16,0 0-1-16,0 0 2 0,0 0-1 15,0 0 1-15,0 0 1 16,-3-13-1-16,3 13 2 15,0 0 0-15,0 0 0 16,0 0 0-16,0 0-1 16,0 0-1-16,0 0-2 15,16 4 1-15,-16-4 0 16,17 2 0-16,-4-1 1 16,3-2-1-16,4-1 1 15,0-1 0-15,5 0 0 16,-2-2 1-16,2-1 0 15,-1 0 1-15,1 0 0 16,-1 1 0-16,-2 0 1 0,-1 2-1 16,-2 1 0-16,-1 0 0 15,-1 2-1-15,-4 0 0 16,0 0-1 0,-13 0-2-16,20 0 2 0,-20 0 0 15,17-1 0-15,-17 1-1 16,0 0 0-16,18 0 2 15,-18 0-2-15,0 0 3 16,0 0-3-16,0 0 1 16,0 0 0-16,0 0 1 15,0 0 0-15,0 0-1 16,0 0 1-16,0 0-1 0,0 0 1 16,7 14-1-16,-7-14-1 15,0 0 2 1,0 0-3-16,-7 13 1 15,7-13 0-15,-3 13 2 0,3-13-2 16,-2 20 0-16,1-7 0 16,1 3-1-16,0 4 1 15,0 2 1-15,1 4-2 16,2 1 1-16,0 7 0 16,0 0 0-16,1 7 2 15,2 2 0-15,0 0-4 16,0 5 6-16,1 1-6 15,-1 1 0-15,1-1 0 0,1-1 1 16,1 0 0 0,1-2-1-16,-1-2 4 15,2-2-5-15,0-4 5 16,-1 1 0-16,0 1-3 0,0 1 2 16,0-2-1-16,0-1 0 15,-3 3-1-15,2-4 1 16,0 5 0-16,-2-6 0 15,0 2 1-15,-1-4-7 16,1 1 5-16,-1-2-3 16,1-2 5-16,-1-1-4 15,-1-1 3-15,3-2-5 0,-3-5 5 16,1 1 3 0,0-6-2-16,-2 1-1 15,1-1 0-15,-1-4 0 16,-4-13 1-16,9 23 0 0,-9-23 1 15,5 22-1-15,-5-22 0 16,8 23 1-16,-8-23-1 16,8 17-2-16,-8-17 1 15,10 19 1-15,-10-19-1 16,15 16 1-16,-15-16 0 16,0 0 0-16,14 14 0 15,-14-14 2-15,0 0-2 16,0 0 0-16,0 0 0 15,0 0 0-15,0 0-2 16,0 0 0-16,0 0 2 16,7 13 0-16,-7-13-1 15,0 0 0-15,0 0 0 0,0 0 1 16,0 0 0-16,-17 3 0 16,17-3-3-16,-14 6 3 15,14-6-1-15,-22 4 0 16,6-3 0-16,0 2-1 15,-1 0 0-15,-3 0 1 16,-3-1 2-16,0-2-1 16,-2 2-2-16,-1 0 1 15,-1-2-1-15,-1 0 2 16,1 1 0-16,1-2-1 16,1 2 0-16,2 1-1 15,3-4 1-15,3 1 0 0,2 1 0 16,15 0 0-16,-18-2 0 15,18 2-1-15,0 0-3 16,-13-1 0-16,13 1-10 16,0 0-13-16,3 13-32 15,-3-13-35-15,0 0-3 16,-13 11-3-16,13-11 27 16</inkml:trace>
  <inkml:trace contextRef="#ctx0" brushRef="#br0" timeOffset="475690.3617">15325 13391 103 0,'0'0'84'0,"0"0"-4"16,13 3-30-16,-13-3-33 15,0 0-5 1,0 0-3-16,0 0-1 16,0 0-3-16,0 0 1 0,0 0 2 15,0 0 0-15,-16 7 1 16,16-7-1-16,0 0 1 15,-16 6-3-15,16-6 0 16,-13 7-2-16,13-7-2 16,0 0 0-16,-19 12 2 15,19-12-3-15,-13 13 0 16,13-13 1-16,-17 13-1 16,17-13 0-16,-18 16-1 0,18-16 2 15,-20 18-2-15,20-18 3 16,-20 22-7-1,11-9 6-15,2 0-5 16,0 1 5-16,1-1-4 0,2 2 4 16,0-2-4-16,2 1 4 15,1 1 2-15,1-2-7 16,-2 0 5-16,4 0-5 16,-1 0 6-16,2 0-5 15,-3-13 3-15,6 18-5 16,-6-18 4-16,10 16 1 15,-10-16 0-15,0 0 0 16,16 16 0-16,-16-16-1 16,0 0 0-16,17 9 1 15,-17-9 0-15,14 6 0 16,-14-6 0-16,13 4-1 0,-13-4 0 16,13 4 0-16,-13-4 1 15,0 0 0-15,15 6 1 16,-15-6-1-16,0 0 0 15,13 3 0-15,-13-3-2 16,0 0 4-16,14 3-3 16,-14-3 1-16,0 0-1 15,15 1 1-15,-15-1-1 16,0 0 0-16,0 0 2 0,16 3-2 16,-16-3 0-1,0 0 0-15,0 0 0 16,13 6 0-16,-13-6 0 15,0 0 0-15,0 0 0 0,15 3 0 16,-15-3-1-16,0 0 1 16,19-5 0-16,-19 5 1 15,17-8-2-15,-17 8 1 16,18-10 1-16,-18 10 0 16,14-10 1-16,-14 10-1 15,0 0 1-15,0 0 0 16,5-16-1-16,-5 16 1 15,0 0 0-15,-15-10-1 16,15 10 1-16,0 0-2 16,-16-12 2-16,16 12-1 15,0 0-1-15,0 0 0 0,-10-17 1 16,10 17 5-16,0 0-6 16,0 0 0-16,0 0-1 15,0 0 1-15,0 0 2 16,0 0-1-16,0 0-1 15,0 0-5-15,0 0 5 16,0 0 1-16,0 0 0 16,0 0-2-16,0 0 1 15,0 0 1-15,0 0-2 16,0 0 1-16,0 0 1 16,0 0-1-16,0 0-2 15,3-13 3-15,-3 13-1 16,0 0-1-16,0 0 2 0,0 0-2 15,0 0 1-15,0 0 0 16,0-13 1-16,0 13-1 16,0 0 0-16,0 0 1 15,0 0-2-15,0 0 2 16,0 0-2-16,1-16 2 16,-1 16-2-16,5-17 6 15,-5 17-5-15,0 0 5 16,3-19-6-16,-3 19 6 15,0-15-5-15,0 15 6 16,0 0-5-16,0 0-2 16,0 0 0-16,-3-13 1 0,3 13 0 15,0 0 0-15,0 0 0 16,0 0-1-16,0 0 1 16,-6-13 1-16,6 13-1 15,0 0-1-15,-6-13 5 16,6 13-4-16,0 0-1 15,-3-14 1-15,3 14 4 16,0 0-5-16,-4-14 0 16,4 14 1-16,0 0-5 15,0 0 4-15,-13-16 6 16,13 16-6-16,0 0 1 16,-14-10 0-16,14 10 4 15,0 0-4-15,-18-13 5 0,18 13-6 16,0 0 2-1,-16-8-1-15,16 8 0 0,0 0-1 16,-14-5 0 0,14 5 1-16,0 0 0 0,-14-8 0 15,14 8-1-15,0 0 0 16,-13-5-2-16,13 5 1 16,0 0 1-16,-16 4 0 15,16-4 0-15,-13 9 0 16,13-9 0-16,-15 11-1 15,15-11 3-15,-14 12 0 16,14-12-2-16,-13 13 2 0,13-13-7 16,-10 14 7-16,10-14-5 15,0 0 4-15,-12 19-6 16,12-19 6 0,0 0-4-16,-8 17 2 0,8-17 0 15,-5 15 2-15,5-15 0 16,-4 15 0-16,4-15 3 15,-4 19-8-15,4-19 6 16,-3 19-4-16,3-19 6 16,-3 14-7-16,3-14 5 15,-3 15-6-15,3-15 7 16,0 0-1-16,-3 14 0 16,3-14-1-16,0 0-3 0,3 19 4 15,-3-19-2-15,3 13-3 16,-3-13-1-16,6 13-4 15,-6-13-6 1,0 0-15-16,18 19-36 0,-18-19-29 16,22 6-3-16,-9-11-1 15</inkml:trace>
  <inkml:trace contextRef="#ctx0" brushRef="#br0" timeOffset="497698.4839">17151 14108 43 0,'0'0'92'0,"0"0"0"16,0 0-1-16,0 0-42 16,0 0-20-1,-8-14-6-15,8 14-5 0,0 0-4 16,0 0-5-16,-13 4-2 15,13-4-2-15,0 0-2 16,-12 13-1-16,12-13-1 16,0 0-1-16,-9 13-1 15,9-13 1-15,0 0-1 16,0 0 0-16,0 0-1 16,0 0 0-16,9 15 1 15,-9-15-1-15,0 0-3 0,13 4-2 16,-13-4-2-16,0 0-5 15,13 10-8 1,-13-10-8-16,0 0-19 16,0 0-34-16,0 0-6 0,7 13 2 15,-7-13 15-15</inkml:trace>
  <inkml:trace contextRef="#ctx0" brushRef="#br0" timeOffset="498014.9028">17274 14434 115 0,'3'19'95'16,"-3"-19"-1"-16,-2 13-4 16,2-13-76-16,0 0-8 0,10-13-2 15,-10 13-2-15,0 0-2 16,13-10-1-16,-13 10 0 15,0 0 0-15,16 10-4 16,-16-10 0-16,16 22-3 16,-7-4-2-16,1 3-2 15,-3 5-1-15,-1 4-2 16,-5 2 1-16,-5 5 1 16,-8 1-2-16,-5 4-12 0,-12-9-48 15,-5 4-1 1,-10-11-1-16,-3-10 26 15</inkml:trace>
  <inkml:trace contextRef="#ctx0" brushRef="#br0" timeOffset="501450.3197">17951 13108 52 0,'0'0'79'0,"0"0"1"16,0 0-22-16,0 0-18 15,0 0-11-15,0 0-4 16,0 0-6-16,0 0-3 15,-13 3-1-15,13-3-2 16,0 0-2-16,0 0-2 16,0 0-2-16,0 0-3 0,-9 13 0 15,9-13 0-15,0 0-2 16,0 0 0-16,-3 13 1 16,3-13-2-16,1 13 0 15,-1-13 1-15,5 19-2 16,-4-6 1-16,2 1-1 15,1 2 1-15,-1 2-1 16,0 2 2-16,2 0 0 16,-3 2 0-16,3 1 0 15,-1 0-1-15,0 1 0 16,1 2 1-16,1 2-6 16,-1-1 7-16,1 6-7 15,0-2 2-15,1 2-2 16,-1-2 1-16,1 1 0 0,2-3 1 15,-2 1 4-15,0-1-7 16,2-4 6-16,-2 1 0 16,0-2 1-1,2 2-1-15,-2 0 0 0,0 3 1 16,1-3-1-16,0-1 1 16,1 1-2-16,-1-3 1 15,3 1-2-15,-3-2 4 16,4-1-3-16,-2 0 1 15,1 0-2-15,1 1 2 16,0-2 0-16,-2-3-1 16,1 1 1-16,1-1-1 0,-1 2 1 15,-1-2-1-15,2 0 3 16,-1-1-3 0,0 0 1-16,-1 0 0 15,0-2 1-15,1 1-1 0,-11-15-3 16,22 20 2-16,-9-7-4 15,-13-13 5-15,26 20-3 16,-12-8 3-16,2 1-5 16,1-2 0-16,-1 4 5 15,3-5-7-15,-3 0 9 16,1 0-9-16,-2 0 6 16,2-1-7-16,-1-3 7 15,-2 1-1-15,1-3 0 16,-2 1 1-16,1-4-2 15,-1 3 3-15,2-4-2 16,-15 0 2-16,21-1-2 16,-21 1 0-16,22-6 1 0,-22 6-1 15,23-7 2-15,-23 7-2 16,22-10 2-16,-22 10-2 16,21-13 3-16,-21 13-2 15,20-18 0-15,-20 18 6 16,19-17-6-16,-19 17 6 15,18-20-6-15,-11 7 6 16,-7 13-4-16,16-25 4 0,-9 12-2 16,0-2-4-16,2-1 4 15,-2-2-5 1,0 0 4-16,0-3-3 16,1 1-1-16,-1-1 1 0,-1-4 0 15,-1 1 0-15,1-1-1 16,0-1-1-16,-2 0 3 15,0 3-2-15,-2-4 2 16,1 2-1-16,0-2-2 16,-2-1 1-16,-1 1-1 15,2-4 0-15,-1 1 0 16,-1-3 0-16,3-2 0 16,-3 1 0-16,0 2 1 15,1-4 0-15,-2 1 5 16,-1 4 1-16,1 0-6 15,-2 2 5-15,-1 2-1 16,-2 0 0-16,0 1 0 0,-1 4 2 16,-2 2-6-16,2-3 0 15,-1 1 5-15,0 0-5 16,0 1 1-16,0 2 1 16,3-1-1-16,-1 0-1 15,0 2-1-15,0 0 1 16,1-1 1-16,0 3 1 15,1 0-2-15,0 3 0 16,-2 0 1-16,6 13 0 16,-7-24 0-16,7 24-2 15,-8-21 1-15,8 21 0 16,-4-17 1-16,4 17 0 0,-1-14 0 16,1 14 0-16,0 0 1 15,0 0 0-15,1-15-1 16,-1 15 0-16,0 0 0 15,0 0 0-15,0 0-1 16,0 0 1-16,0 0-1 16,0 0 1-16,0 0 0 15,0 0 0-15,0 0 1 16,0 0-1-16,0 0 0 16,0 0-1-16,0 0 2 15,0 0-1-15,0 0 0 16,0 0 0-16,0 0-3 15,0 0-2-15,0 0-5 0,0 0-8 16,3 13-20-16,-3-13-45 16,0 0-13-16,0 0-3 15,-3 23-3-15</inkml:trace>
  <inkml:trace contextRef="#ctx0" brushRef="#br0" timeOffset="502884.6178">19418 13670 66 0,'0'0'92'0,"0"0"-3"15,0 0-2-15,0 0-60 16,-12-13-13-16,12 13-5 16,0 0-1-16,0 0-1 15,0 0-2-15,0 0 0 16,0 0 0-16,13 1 1 0,-13-1-3 16,19 1-1-16,-4 1-1 15,-1-2-2-15,3 1 2 16,2-2-2-16,1-1 1 15,2 1 0-15,-5 1 1 16,2-1 0-16,-3-1 0 16,1 1 0-16,-1-1 0 15,-2-2-2-15,1 4-2 16,-15 0-7-16,22-3-5 16,-22 3-8-16,14 3-18 15,-14-3-27-15,0 0-21 16,-4 17 1-16,4-17-1 15</inkml:trace>
  <inkml:trace contextRef="#ctx0" brushRef="#br0" timeOffset="503107.7624">19503 13853 169 0,'-6'20'99'16,"6"-20"-2"-16,0 0-32 15,0 0-55-15,18-23-6 16,-8 10-2-16,3-1-2 16,3-1-4-16,1 2-3 15,3 2-4-15,0-2-13 0,6 10-24 16,-7-3-40-16,10 9-3 16,-8-8-2-1,3 4 14-15</inkml:trace>
  <inkml:trace contextRef="#ctx0" brushRef="#br0" timeOffset="504918.8517">20074 13091 42 0,'0'0'84'16,"-1"-13"1"-16,1 13 2 15,-6-13-51-15,6 13-17 16,-6-13-1-16,6 13-3 0,0 0-2 16,-11-14-5-16,11 14-2 15,0 0-3-15,-15-10-2 16,15 10 0-16,0 0 1 16,0 0 0-16,-14 0 0 15,14 0 0-15,0 0 3 16,0 0-1-16,0 0 1 15,-7 14 0-15,7-14-2 16,0 0-2-16,0 0 1 16,0 0 2-16,0 0-4 15,0 0 1-15,0 0 0 16,0 0 0-16,0 0 2 0,0 0-2 16,0 0-1-16,0 0-1 15,-6 14 1-15,6-14-1 16,6 15 1-16,-6-15-3 15,6 20 1-15,-2-4 2 16,2 1 0-16,1 6 2 16,0 3-2-16,0 3 1 15,3 4-1-15,1 3 1 16,0 8 2-16,1 2-6 16,-1 3 0-16,-1 3 1 15,0 3 1-15,0-1 0 16,-1 3 0-16,0-4-1 15,-3 2-1-15,-1-3 5 0,1-2 1 16,-2-5-3-16,-1-2 3 16,0-2-2-16,-1-2 0 15,1-3 1 1,-1-3 0-16,0-1-1 0,-1 0-1 16,2 1-5-16,0-2 2 15,-1 1-1-15,-1-4-5 16,2 0 2-16,0-2-3 15,0-2 5-15,-2-3-3 16,2-4 8-16,0-4-6 16,-3-13 7-16,6 16 1 15,-6-16-1-15,0 0 2 0,0 0-2 16,0 0-1-16,0 0 2 16,0 0 0-1,13 2-2-15,-13-2 0 16,0 0 1-16,0 0-1 0,13-9 1 15,-13 9-1-15,0 0 0 16,20-10-1-16,-20 10 1 16,16-7 1-16,-16 7-2 15,21-7 1-15,-8 4-2 16,2-2 1-16,-1 2 2 16,2-1-3-16,3 0 3 15,1 0-1-15,0-2 0 16,3-1-1-16,-1 1 2 0,1 0 3 15,1-1-5-15,1 0 6 16,0 2-5-16,-4-1 5 16,-1 2-5-1,-1 3 5-15,-2-2-5 0,-2 6 0 16,-15-3-1-16,16 7-7 16,-16-7 2-16,0 0-9 15,0 0-2-15,0 0-13 16,4 14-15-16,-4-14-26 15,-17-13-20-15,2 2 6 16,1-2 23-16</inkml:trace>
  <inkml:trace contextRef="#ctx0" brushRef="#br0" timeOffset="505372.4804">20044 13153 89 0,'0'0'87'0,"0"0"-1"16,0 0-3-16,-11-16-67 15,11 16-11-15,0 0-2 16,0 0-1 0,7-13-1-16,-7 13-1 0,0 0-1 15,20-10 1-15,-20 10-1 16,25-3 4-16,-8 6-1 16,4-3 1-16,5 3 1 15,5-3-2-15,3-1 0 16,4-4 1-16,1 1-2 15,1-2 1-15,-1 0-1 16,-1-2 2-16,-2 0-2 16,-7 3 2-16,-3 3 1 0,-3 1-1 15,-5 1 0 1,-2 1-7-16,-3-1-9 16,-13 0-18-16,15 13-55 0,-15-13-2 15,4 22-3-15,-8-9-3 16</inkml:trace>
  <inkml:trace contextRef="#ctx0" brushRef="#br0" timeOffset="507035.9007">20366 13209 73 0,'-2'15'86'0,"2"-15"-1"16,0 0-3-16,0 0-59 15,0 0-9-15,0 0-4 16,0 0-2-16,0 0-3 16,0 0 0-16,0 0 0 15,0 0-2-15,15 4 0 16,-15-4-2-16,0 0-1 15,0 0 2-15,19-1-1 16,-19 1 1-16,14 0-1 16,-14 0-1-16,19-3 2 0,-6 0 1 15,0 0-2-15,4-1 1 16,-1-1-2-16,3 0 2 16,4-1-1-16,1 1-1 15,4 0 1-15,1-1-2 16,1 3 2-16,0 0 0 15,5 2-1-15,-1-2-1 16,3 1 1-16,1 1 2 0,3-5-2 16,2 5 1-1,-1-5 0-15,1 3-2 16,1-1 2-16,-1-1-1 16,-1 0 1-16,0 0-1 0,-5 4-2 15,-1-2 3-15,0-1 0 16,0 1 0-16,-1-3-1 15,1 3 1-15,-1-3 0 16,-2 1 0-16,0-1 0 16,0-1-3-16,-3-2 2 15,-2 3 0-15,-5 0-3 16,-3 1 3-16,-4 0 0 16,-3 2-2-16,-13 3-1 15,14-4-8-15,-14 4-13 16,0 0-24-16,0 0-41 15,-17 6-4-15,3 4-1 16,-9-1 33-16</inkml:trace>
  <inkml:trace contextRef="#ctx0" brushRef="#br0" timeOffset="508136.2926">20463 13391 42 0,'0'0'80'16,"0"0"1"-16,0 0-3 15,0 0-52-15,0 0-11 0,0 0 0 16,0 0 0-16,0 0-1 16,0 0-1-16,0 0-2 15,0 0 0-15,0 0-3 16,0 0-1-16,0 0-3 16,0 0-2-16,0 0 0 15,0 0 0-15,0 0 0 16,0 0 1-16,0 0 0 15,13 7 0-15,-13-7-2 16,0 0 2-16,0 0-1 16,0 0-3-16,0 0 3 15,0 0-2-15,15 18-1 0,-15-18 1 16,13 13 0-16,-13-13 2 16,22 20-2-16,-6-12-2 15,1 4 3 1,3 1-2-16,4-1 3 0,0 2-3 15,1 0-2-15,3 2 0 16,0 0 2-16,2 1 2 16,-1 1-4-16,0-2 4 15,1 4-3-15,-1-3 3 16,4 5 2-16,-4-2-3 16,4-1 0-16,-1 2 0 15,1-2 0-15,0 1 0 16,1-1-1-16,-3 0 0 0,1-2 1 15,0-1 1-15,-2-1-1 16,-3 0 0-16,1 1 0 16,-2-3 1-1,-3 0 1-15,1 2-2 0,0-2 0 16,-1-2 1-16,-2 4 0 16,-1-4 0-16,1 1-2 15,-1-2 2-15,-1 0-2 16,-3-1 2-16,-1-2-1 15,0 3 0-15,-15-10 1 16,23 11-1-16,-23-11 2 16,22 13-1-16,-22-13-1 0,18 10 0 15,-18-10 2-15,15 9-3 16,-15-9 2 0,0 0 1-16,17 12-3 15,-17-12 2-15,0 0-1 0,0 0 0 16,0 0 1-16,14 7 0 15,-14-7-1-15,0 0 1 16,0 0 0-16,0 0 0 16,0 0 2-16,0 0-2 15,0 0-3-15,0 0-3 16,0 0-5-16,0 0-9 16,0 0-12-16,0 0-25 15,0 0-38-15,-17-4-2 0,3-7 0 16,1 0 46-1</inkml:trace>
  <inkml:trace contextRef="#ctx0" brushRef="#br0" timeOffset="509305.9315">21618 13015 57 0,'0'0'85'16,"0"0"-3"-16,0 0-3 15,0 0-63-15,0 0-9 16,13 5 0-16,-13-5 0 0,0 0 2 16,0 0-1-16,0 0 2 15,0 0 1-15,0 0 0 16,0 0 0-16,0 0-3 16,0 0-2-16,0 0-1 15,0 0-1-15,0 0 1 16,-6 15-2-16,6-15 0 15,0 0 0-15,0 0-2 16,0 0 1-16,0 0-2 16,-8 14 1-16,8-14-2 15,0 0 1-15,-3 15 1 16,3-15 0-16,-1 17 1 0,-1-4-1 16,2 0 1-16,0 4-2 15,2 2 1-15,-2 1-1 16,0 2 0-1,1-1 0-15,2 3 1 0,-2 1-1 16,2 0 0-16,1-2 1 16,-2 2-1-16,2-1 0 15,1 1 3-15,0 2-3 16,0-2 3-16,0-1-3 16,0 2 4-16,1 2-5 15,-1-2 1-15,1 1-1 16,0-1-3-16,-2-2 3 15,1 1-2-15,-3-2 3 0,3 2-4 16,-1-5 4-16,0 0 1 16,1-1-1-16,-2 1 1 15,1 0-1-15,-1-3 1 16,1 1-2-16,-1 1 2 16,0-2 1-16,0 0-2 15,0-2 0-15,0 0 1 16,-2 0 0-16,2 2-1 15,-3-17 0-15,6 28 1 16,-3-13-3-16,-1-2 3 16,1 5 0-16,-1-2 0 15,1-2 0-15,0 1 0 0,-2 2 1 16,0-4-2-16,1 0 1 16,-2-13-1-16,6 23 1 15,-6-23-2 1,1 23 1-16,-1-23 0 0,3 20 1 15,-3-20 0-15,1 16 1 16,-1-16-1-16,0 13 1 16,0-13 0-16,0 0-3 15,0 0 2-15,0 0-3 16,9 13 1-16,-9-13 0 16,0 0 0-16,0 0-1 15,0 0 0-15,0 0 1 0,0 0-2 16,0 0-5-16,0 0-4 15,0 0-8-15,0 0-14 16,0 0-26-16,0-13-34 16,0 13-1-1,-7-33-1-15</inkml:trace>
  <inkml:trace contextRef="#ctx0" brushRef="#br0" timeOffset="511153.9018">21931 12785 1 0,'0'0'79'0,"0"0"3"0,0 0-1 16,0 0-35-16,0 0-26 16,0 0-4-16,0 0-4 15,0 0-3 1,0 0-4-16,0 0 1 16,0 0-1-16,0 0-4 0,0 0 2 15,0 0-1-15,0 0-1 16,0 0 1-16,0 0-1 15,15 9 0-15,-15-9 1 16,14 1-1-16,-14-1 1 16,19-1-2-16,-19 1 1 15,23-3 4-15,-8 0-5 16,-3 2 3-16,3-2-2 16,-15 3 2-16,27-5-3 15,-14 4 3-15,0 1-3 16,-13 0 0-16,22-2 2 15,-22 2 0-15,17 3 0 16,-17-3 2-16,0 0 0 0,13 5 1 16,-13-5-1-16,0 0 1 15,0 0-1-15,0 0 0 16,0 0 0-16,0 0-5 16,0 0 4-16,0 0 0 15,0 0-1-15,0 0 0 16,0 0 0-16,0 0-4 15,0 0 2-15,0 0 0 16,-3 13 0-16,3-13-3 16,0 0 3-16,-3 16-3 15,3-16 2-15,2 14 0 16,-2-14 1-16,0 19 0 0,0-6 0 16,0 1-1-16,1 5 1 15,1 0 0-15,-1 1 0 16,2 4 0-16,1 2 1 15,1 2-1-15,2-4 1 16,-1 2 0-16,1 2-2 16,-1 2 1-16,1 2 1 15,0-3-1-15,-2 2-1 16,2 0 2-16,-3 5-1 16,2 0 1-16,0-3-1 15,-1 0 1-15,0-1-2 16,0 0 4-16,3 1-5 15,-3-1 2-15,1-4 0 0,0 3-1 16,1-4 1-16,-2 2 1 16,-1-3 0-16,0 1-4 15,-1-4 4-15,0 2 1 16,-3-3-1-16,3 1-1 16,-2-2 0-16,2 0 0 15,0 0 0-15,1 1 2 16,1-1-1-16,-1-2 0 15,0 0 0-15,1 1 0 16,0-1-1-16,0 0 0 16,-1-2 0-16,0-1 0 15,-1 0-2-15,2 0 2 0,0 1 0 16,-2-1 0-16,0-3 1 16,2 0-3-16,-5-13 3 15,7 24 0-15,-7-24 1 16,6 22-2-16,-6-22 0 15,7 19 0-15,-7-19 0 16,7 17 3-16,-7-17-3 16,7 19 1-16,-7-19-2 15,5 14 3-15,-5-14-1 16,0 0 0-16,5 16-1 16,-5-16 1-16,0 0 0 15,0 0 0-15,0 0 0 16,0 0-2-16,0 0 0 0,0 0 0 15,0 0 1-15,0 0-2 16,-4 13 0-16,4-13 1 16,0 0 0-1,0 0 0-15,-13 0 2 0,13 0-1 16,-13 0-1-16,13 0 2 16,-14-1-1-16,14 1-1 15,-19 0 1-15,19 0 0 16,-20 0 1-16,20 0-1 15,-22 1 0-15,22-1 0 16,-22-1 0-16,22 1 1 16,-17 0 1-16,17 0-1 0,-16 0-2 15,16 0 3-15,-13 0-3 16,13 0 1 0,0 0-1-16,-14 0 2 15,14 0-1-15,0 0 0 0,-15-2 1 16,15 2-1-16,0 0 3 15,-16 6 0-15,16-6 0 16,-14 12-1-16,14-12 1 16,-17 12-2-16,17-12-2 15,-22 13 1-15,22-13-2 16,-22 13 3-16,22-13-4 16,-15 11-4-16,15-11-4 15,0 0-10-15,0 0-16 0,-18-2-54 16,18 2-4-16,-6-20-8 15,2-2 4 1</inkml:trace>
  <inkml:trace contextRef="#ctx0" brushRef="#br0" timeOffset="513038.8562">22846 14023 52 0,'0'0'76'0,"0"0"-4"15,0 0-40-15,0-19-27 16,0 19 2-16,0 0 3 0,-1-17 4 15,1 17 2-15,0 0-1 16,0-16 1-16,0 16 0 16,0 0-1-1,0 0-5-15,0 0-2 0,0 0-3 16,0 0-2-16,0 0 0 16,0 0-2-16,0 0 0 15,0 0-2-15,0 0 2 16,0 0-2-16,0 0 1 15,10 20-2-15,-10-20 2 16,7 23-1-16,-1-10 0 16,1 3 1-16,-1 2-1 0,2 0 2 15,1 1-1-15,-2 0 2 16,1 3-2-16,-1 1 0 16,0 0 1-1,-1 1-2-15,1 2 2 0,0 3-2 16,-1-3-1-16,1-1 1 15,-1-5-1-15,-2-3 3 16,-4-17-3-16,10 20 6 16,-10-20-6-16,0 0 4 15,0 0-1-15,0 0 1 16,6-18 3-16,-7 3-2 16,2 1 3-16,-1-4-3 15,2-2 2-15,0-3-2 0,0 4 2 16,2-1-4-16,2 1-1 15,0 1-1 1,2 0-1-16,3 0 2 16,-1 0-1-16,0 4 0 0,3-1 0 15,-13 15 1-15,20-23 0 16,-20 23 2-16,16-10-1 16,-16 10 1-16,0 0 2 15,13 9-1-15,-13-9 0 16,0 0 2-16,6 20-1 15,-6-20 0-15,4 17-2 16,-4-17-2-16,4 23 1 0,-4-23-2 16,6 26 1-1,-2-10-1-15,1 0 0 16,-1 4-1-16,-1 1 3 16,1 2-3-16,2 0-3 0,-2 1 4 15,1-1-2-15,-1-1 2 16,-1-2-1-16,0-4 1 15,0-2-2-15,-3-14 3 16,2 18 2-16,-2-18-3 16,0 0 2-16,0 0-2 15,0 0 1-15,0 0-2 16,0 0 2-16,0 0 1 16,0 0-4-16,0 0-4 15,0 0-7-15,13-13-12 16,-11 0-19-16,-2 13-34 15,11-31-16-15,0 10 1 16,-3-9 49-16</inkml:trace>
  <inkml:trace contextRef="#ctx0" brushRef="#br0" timeOffset="513506.7461">23539 14056 74 0,'14'9'92'15,"-14"-9"0"-15,0 0-15 16,0 0-57-16,0 0-8 16,0 0-3-16,0 0-1 15,0 0-1-15,0 0 0 16,-13 16-1-16,13-16 0 16,-8 20-1-16,3-7-2 15,1 0-1-15,0 0-3 16,-1 1 0-16,-2 2-1 15,-2 0 0-15,1 1-4 0,-1-1 5 16,-1-1 0-16,0 1-1 16,-2 1-1-1,1-3-1-15,4 4-3 0,7-18-5 16,-15 23-1-16,15-23-11 16,-9 14-12-16,9-14-22 15,0 0-27-15,-7-14-5 16,7-2 19-16</inkml:trace>
  <inkml:trace contextRef="#ctx0" brushRef="#br0" timeOffset="513891.6459">23360 14152 28 0,'0'0'86'0,"1"-19"2"15,-1 19-2-15,16-12-60 16,-16 12-8-16,19-13-1 15,-19 13-5-15,19-8-2 16,-19 8-3-16,13 4 1 16,-13-4-2-16,11 13-2 15,-11-13 0-15,13 20-1 16,-3-7 1-16,0 0-2 16,3 0 1-16,0 0-4 15,2 1 2-15,-1 1 2 16,2 1-2-16,-4 0-1 0,-2-2 1 15,0 2-3 1,-2-3-1-16,-8-13 3 16,15 24 2-16,-15-24-2 15,11 22-3-15,-11-22 1 0,8 15-1 16,-8-15 1-16,0 0-2 16,7 12-4-16,-7-12-11 15,0 0-9-15,0 0-30 16,-2-12-35-16,-2-3-3 15,1 2 4-15</inkml:trace>
  <inkml:trace contextRef="#ctx0" brushRef="#br0" timeOffset="514558.5358">23757 13900 82 0,'0'0'102'16,"20"19"-7"-16,-20-19-4 16,0 0-71-16,0 0-21 15,11 16-4-15,-11-16 3 16,0 19 1-16,0-6 0 16,0 3 5-16,-3 0 3 15,3 2 1-15,2 4-5 0,-1 0 2 16,4 1-4-1,-1 0 1-15,0-2-2 16,2 1 1-16,0-3-2 16,-2-2 1-16,1-4 2 0,-5-13-3 15,7 19 2 1,-7-19-1-16,0 0 3 0,0 0-2 16,0 0 1-16,0 0 0 15,13-7 0-15,-13 7 0 16,3-21-1-16,-1 7 0 15,0 0 0-15,1-4-2 16,1 0 1-16,0 0-1 0,1 1 1 16,1 0-1-1,1 4 2-15,0 0-2 16,-7 13 0-16,17-16 0 16,-17 16 1-16,19-2 1 0,-19 2 0 15,16 9 1-15,-16-9-2 16,13 20 3-16,-13-20-1 15,13 23 2-15,-7-8-3 16,-2-2 1-16,-4-13-3 16,14 24 1-16,-6-9 1 15,0-2-1-15,-8-13 1 16,19 23-2-16,-19-23 2 16,25 18-2-16,-12-10 2 15,1-3-3-15,0-5 1 16,2-2-3-16,2-4-3 15,-2-7-5-15,5-3-10 16,-5-11-9-16,7-4-33 0,-8-18-32 16,0-4-2-16,-7-9 1 15</inkml:trace>
  <inkml:trace contextRef="#ctx0" brushRef="#br0" timeOffset="517073.3894">20927 13841 35 0,'0'0'86'0,"17"-3"0"16,-17 3-3-16,0 0-47 16,0 0-18-16,0 0-9 15,0 0-3-15,0 0 0 16,0 0-3-16,0 0-2 15,-17 12 1-15,17-12 1 16,-13 4 0-16,13-4 2 0,0 0 0 16,0 0 1-1,-16 2-1-15,16-2 0 16,0 0 1-16,0 0-2 16,-14 1 0-16,14-1 0 0,0 0-2 15,-17 6 1-15,17-6 0 16,-18 7 0-16,18-7 0 15,-14 6-1-15,14-6 1 16,-13 4 0-16,13-4-1 16,0 0-1-16,-15 10 1 15,15-10-2-15,0 0 2 16,-10 15 1-16,10-15-1 16,-5 13 0-16,5-13 0 0,0 0-1 15,-5 19 0 1,5-19 2-16,-4 14-3 15,4-14 0-15,0 17 1 16,0-17 1-16,1 20-1 0,-1-20-1 16,2 24 0-1,-2-24 0-15,4 21 1 0,-4-21 0 16,4 19-1-16,-4-19 0 16,6 19 2-16,-6-19-2 15,10 14 1-15,-10-14 0 16,10 17 1-16,-10-17-1 15,12 18-1-15,-12-18 0 16,13 19-1-16,-13-19 2 16,14 15 1-16,-14-15-3 15,18 16 2-15,-18-16-1 16,17 12 0-16,-17-12 1 0,19 8-1 16,-19-8 0-16,16 11-2 15,-16-11 2-15,18 4 1 16,-18-4-1-16,16 6 1 15,-16-6 0-15,16 0 0 16,-16 0-2-16,15-2 4 16,-15 2-3-16,13-3 2 15,-13 3-1-15,0 0-2 16,15-7 1-16,-15 7 1 16,0 0 0-16,16-7 0 15,-16 7 0-15,0 0 0 16,0 0 0-16,0 0-1 15,0 0 1-15,0 0 0 0,12-15-1 16,-12 15-1-16,0 0 2 16,0 0-2-16,0 0-1 15,8-18 4 1,-8 18-3-16,11-16 1 0,-11 16 1 16,11-19-1-16,-11 19-2 15,13-19 2-15,-13 19 1 16,10-14-2-16,-10 14 2 15,9-13-1-15,-9 13 0 16,0 0 2-16,4-16-1 16,-4 16 0-16,0 0-1 15,0 0 2-15,0-13-2 0,0 13 0 16,0 0 0-16,0 0 0 16,0 0 2-16,0 0-2 15,0 0 1-15,0 0 0 16,0 0 0-16,0 0-1 15,0 0 0-15,0 0 2 16,0 0-2-16,-4-16 1 16,4 16-2-16,0 0 2 15,-2-17-1-15,2 17 0 16,0 0 0-16,0 0-2 16,-1-17 4-16,1 17-3 15,0-13 0-15,0 13-1 16,0-13 2-16,0 13-1 0,-1-15 1 15,1 15 1 1,-2-14-2-16,2 14 0 16,0 0 2-16,0 0-2 15,-4-13 2-15,4 13-1 0,0 0 0 16,0 0 0-16,0 0 0 16,0 0 1-16,-13-15-2 15,13 15 3-15,0 0-3 16,-6-13 2-16,6 13-1 15,0 0 0-15,0 0 0 16,-9-14 1-16,9 14-2 16,0 0 1-16,0 0 1 0,-17-12-1 15,17 12-2 1,-16-4 1-16,16 4-2 16,-16-6 1-16,16 6-1 15,-21-3-1-15,21 3-2 0,-21-4-2 16,21 4-3-16,-23-9 0 15,9 4-2-15,14 5-6 16,-28-6-7-16,16 10-31 16,-12-4-36-16,0 9-2 15,-11-1 1-15</inkml:trace>
  <inkml:trace contextRef="#ctx0" brushRef="#br0" timeOffset="554505.6947">12321 17284 44 0,'0'0'50'0,"0"0"-1"16,-19-25-14-16,19 25-7 15,-9-13-6-15,9 13-4 16,0 0-5-16,0 0-2 16,0 0-5-16,-10-14-3 15,10 14 3-15,0 0-2 16,0 0 1-16,0 0-2 15,0 0 1-15,0 0 1 0,0 0 2 16,0 0 0-16,0 0-3 16,0 0-1-16,7 14 0 15,-7-14-2-15,0 0 1 16,6 24-1-16,-6-24-1 16,4 21 2-16,-2-2 5 15,-1 16-4-15,-1-8 7 16,2-1-5-16,-2-26 3 15,4 74-6-15,-4-74 13 16,4 69-6-16,-4-69-1 16,0 0-7-16,13 75 4 15,-13-75-5-15,0 0 8 0,0 0-4 16,0 0-6-16,0 0-5 16,0 0 6-16,0 0 10 15,0 0-9-15,36 7 0 16,-33-20-9-16,0-24 4 15,-1-2 1-15,0-6 1 16,1 3-11-16,0 3 4 16,0 0-2-16,0 4 11 15,0 5-4-15,-3 30 5 16,7-23-8-16,-7 23 8 16,0 0 2-16,13-13-3 15,-13 13 0-15,0 0 1 16,16 13-3-16,-16-13 2 0,0 0 1 15,19 27 0-15,-12-14 8 16,-7-13-10-16,16 25 10 16,-16-25-7-1,17 29 12-15,-7-2-9 0,0 1 6 16,-10-28-4-16,0 0-7 16,31 72 10-16,-31-72-6 15,0 0 9-15,27 59-9 16,-27-59-3-16,0 0 7 15,0 0-7-15,0 0-2 16,0 0 9-16,0 0-7 16,0 0-1-16,0 0-4 0,0 0 14 15,53 36-12-15,-47-62-6 16,3 2-2 0,-2 2-28-16,9 9-38 15,-6-25-24-15,6-11 5 0,-5-4-1 16</inkml:trace>
  <inkml:trace contextRef="#ctx0" brushRef="#br0" timeOffset="554905.7375">12958 17091 61 0,'3'13'79'0,"-3"-13"-6"15,2 14-37-15,-2-14-35 16,-6 17 4-16,6-17-1 16,-10 15 0-16,10-15 2 15,-15 32-1-15,5-2 1 16,2-1-1-16,-1-3 1 15,0 11 0-15,-1 6 7 16,10-43-6-16,-20 91 5 16,20-91-3-16,-19 80 1 15,19-80 6-15,-14 62 2 16,14-62-6-16,0 0-3 0,0 0-9 16,0 0 1-16,-15 57 5 15,15-57-6-15,0 0-29 16,0 0-18-16,0 0-46 15,16-44 7-15,-13 11-6 16,0-8 30-16</inkml:trace>
  <inkml:trace contextRef="#ctx0" brushRef="#br0" timeOffset="555291.0106">12746 17163 35 0,'-7'21'96'0,"3"1"0"0,-4-3-9 16,8-19-48-16,-4 21-41 15,4-21-2-15,0 0 2 16,15 12-2-16,-15-12 1 16,20 25 0-16,-7-21 3 15,3 15 2-15,-1-1 5 16,3-3-9-16,-1-4 2 15,0 10 1-15,2-6 8 16,-2 10-3-16,2-5 3 16,-3-13-4-16,1-2 0 15,-2 0 0-15,-1 11 9 16,-14-16-9-16,22 16-3 0,-22-16-4 16,14 10 1-16,-14-10-5 15,10 16-6-15,-10-3-3 16,0-13-23-16,0 0-10 15,3 25-34-15,-3-25-3 16,0 0-3-16,-10-16 63 16</inkml:trace>
  <inkml:trace contextRef="#ctx0" brushRef="#br0" timeOffset="555974.4471">13066 17118 79 0,'9'23'96'0,"-9"-23"-7"16,2 20-2-16,-2-20-80 15,0 0-8-15,1 23-3 16,-1-23 1-16,1 23 2 16,1-8-2-16,-1 5 1 15,2 2 0-15,0 9 3 16,0-13 0-16,1 3 11 15,1 11-2-15,0-16 2 16,0-3-9-16,1 4 9 16,-2-2-4-16,-4-15 4 15,9 16-7-15,-9-16-4 0,0 0-1 16,0 0-1-16,0 0 4 16,0 0-11-16,8-16 2 15,-8 1-5-15,0-1 8 16,0 16-6-16,3-34 5 15,-1 9-4-15,-1 4 5 16,2-2 4-16,1-5-1 16,0 5 2-16,2 10 0 15,0-6-2-15,0 6 2 16,-6 13-2-16,14-15 1 16,-14 15-1-16,15-6 1 15,-15 6-1-15,13 3-1 16,-13-3 3-16,14 1-2 0,-14-1 2 15,0 0-3-15,19 20 1 16,-19-20 2 0,14 22-2-16,-7-2 1 0,1-4-1 15,0 9 0-15,1-2 2 16,1 11 1-16,-1-11 9 16,1 5-6-16,0-1 3 15,-1-14-5-15,-1 12 6 16,1 1-3-16,-9-26 3 15,0 0-6-15,22 28 0 16,-22-28-5-16,0 0 2 16,17 3-6-16,-17-3-6 0,13-21-13 15,1-2-28-15,-9-25-43 16,12-7-8 0,-4-23 2-16,6-11 39 15</inkml:trace>
  <inkml:trace contextRef="#ctx0" brushRef="#br0" timeOffset="558407.4027">13267 16410 23 0,'0'0'75'16,"-17"4"1"-16,17-4-43 15,0 0-11-15,-16-3-3 16,16 3-4-16,0 0-2 16,0 0-5-16,0 0-1 0,0 0 0 15,0 0-2-15,0 0-3 16,0 0 1-16,16 7-1 15,0-8 1-15,5 4 0 16,5-3 2-16,3-3 0 16,4 0 1-16,2-4 2 15,1 5-2-15,-1-4 1 16,-2 2-3-16,-1-2 2 16,-2 3-3-16,-3 5-3 15,-2-6-6-15,-2 5-8 16,-4-5-12-16,1 9-29 15,-20-5-28-15,21 0-5 16,-21 0-2-16</inkml:trace>
  <inkml:trace contextRef="#ctx0" brushRef="#br0" timeOffset="558757.2726">13346 16674 91 0,'-2'14'108'16,"2"-14"-10"-16,0 0-1 16,2 16-90-16,-2-16-1 0,15-4-6 15,-2 2-2-15,3-2 1 16,2 2-2-16,4-1 2 15,1 2 1-15,2-3 1 16,1-1 1-16,-2 4-2 16,4 4 3-16,-2 0-2 15,0-3 0-15,-2-2 0 16,1 2-6-16,-2 3-8 16,-3 1-20-16,7 1-51 15,-8-4-7-15,3 1-2 16,-8-5 4-16</inkml:trace>
  <inkml:trace contextRef="#ctx0" brushRef="#br0" timeOffset="560158.9683">14040 15602 64 0,'-1'13'92'15,"1"-13"-1"-15,0 0-4 16,0 0-67-16,0 0-9 16,0 0-3-16,-13-9-3 15,13 9 1-15,0 0-1 16,0 0 0-16,-14 4 1 0,14-4-3 15,0 0 2-15,-18 15-1 16,18-15 0-16,-11 13-3 16,11-13 1-16,-10 16-2 15,10-16 0-15,-6 17 1 16,6-17-1-16,-5 24 0 16,4-8 0-16,1 6-1 15,0 5 1-15,0 4 1 16,0 8 3-16,0-2-5 15,1 9 3-15,-1 5-1 16,0 6 1-16,0 1 2 16,0 0-4-16,0 1 2 0,0-3-5 15,2 3 6-15,-1-2-2 16,1-5-1-16,-1-5-1 16,4 4-2-16,-1-8 5 15,2 3-3-15,-1-1 3 16,3 1-5-16,0-3 4 15,1-1-5-15,0 0 5 16,-1-1-3-16,2 0 0 16,-4-2-1-16,0 0 0 15,0-3 2-15,-1 3 0 16,0 2-1-16,-2-4 2 16,0-1-1-16,-1 6 0 15,3-6 8-15,-1-3-7 0,-1 2 6 16,0 1-1-16,0-11 2 15,0 11-1-15,0-16 1 16,-2-7-4-16,-1-13-1 16,4 23 3-16,-4-23-2 15,0 0-2-15,6 13 1 16,-6-13-2-16,0 0 3 16,0 0-3-16,4 14 1 15,-4-14 0-15,0 0 0 16,0 0 1-16,2 13-2 15,-2-13 0-15,0 0 1 16,0 0 2-16,0 0 1 0,0 0-6 16,0 0 2-16,17-8 0 15,-17 8 1 1,16-5-2-16,-16 5 3 16,22-7-5-16,-8 13 0 0,3-5 2 15,2-8 0-15,1 3-2 16,3-5 3-16,2 6 0 15,1 6 0-15,1-7 3 16,1 0-5-16,-1-2 4 16,1 16 0-16,-2-19-2 15,-2 16-2-15,-1-14-3 16,-3-7-6-16,-2 17 5 16,-4-6 7-16,-14 3-6 0,22-2-5 15,-22 2-13-15,13-10-15 16,-13-3-26-1,0 13-23-15,-7-34-9 0,1 2-6 16</inkml:trace>
  <inkml:trace contextRef="#ctx0" brushRef="#br0" timeOffset="560642.0871">14025 15679 23 0,'-15'-18'90'0,"15"18"-1"0,0-15-3 16,0 15-43-16,9-20-31 15,-9 20-3 1,13-19-2-16,-13 19-3 15,17-16 0-15,-17 16-2 0,25-11 1 16,-11 4-1-16,6 1 0 16,2-1-1-16,2 1 2 15,4 0 0-15,4 0 0 16,-1-1-1-16,0 3-3 16,-1 0-5-16,0 2-13 15,-7-4-31-15,3 14-38 16,-7-4-2-16,-3 7-5 15</inkml:trace>
  <inkml:trace contextRef="#ctx0" brushRef="#br0" timeOffset="563261.4142">14413 15931 1 0,'-2'13'37'0,"2"-13"13"16,0 0-20-16,0 0-4 15,0 0 1-15,0 0 1 16,0 0 1-16,0 0 1 16,-13 5-3-16,13-5-4 15,0 0-5-15,0 0-3 0,0 0-3 16,0 0-3 0,0 0-1-16,0 0-1 15,0 0-1-15,0 0 0 16,0 0-1-16,0 0 0 0,0 0-3 15,0 0 1-15,0 0-2 16,0 0 0-16,0 0 0 16,0 0 0-16,0 0 0 15,0 0-1-15,0 0 2 16,0 0 1-16,0 0-2 16,0 0 0-16,0 0 0 15,3 13 1-15,-3-13-1 16,0 0-1-16,13 10 1 15,-13-10-2-15,0 0 1 16,19 12 0-16,-19-12 0 16,14 11 1-16,-14-11 0 0,18 11-2 15,-18-11 1-15,20 17 1 16,-20-17 1-16,24 17-2 16,-11-8 2-16,2 0-6 15,1 1 5-15,-2 3-6 16,0-5 9-16,2 4-8 15,-1 1 6-15,1-2-7 16,-3 7 6-16,1-1-1 16,-1-4 1-16,1 1-1 15,-1 5 1-15,2-2-2 16,-1-1 2-16,1 5 1 16,-1-6-3-16,1-2 1 15,0 5 1-15,0 2 1 0,-1-3-3 16,2-2 2-16,-1 2-2 15,1-6 1-15,-1-3 2 16,3 8-1-16,-1-6 1 16,0 0-2-16,4 0 0 15,-1 1 1-15,1-2-1 16,0 3-1-16,-1 3 0 16,0-6 0-16,-1 6 0 15,-1-5 0-15,1 0 0 16,0 0-1-16,-2 4 2 15,1 1 1-15,-1-1-1 16,-1-2 0-16,0-4 1 0,0 7 0 16,-2-2-1-16,2 1 8 15,1-2-7-15,-1-4 4 16,0 5-5-16,0 3 6 16,-2 0-8-16,2-1 8 15,0-7-5-15,-3 5 0 16,0-3 0-16,-13-10-1 15,23 19 1-15,-23-19-2 16,23 19 3-16,-23-19-3 16,22 27-1-16,-22-27-1 15,18 19 0-15,-9-6 1 16,1 1 0-16,-3-1 1 0,-7-13 0 16,15 18 1-16,-15-18 0 15,13 13 1-15,-13-13 1 16,0 0-1-1,0 0-2-15,14 14 4 16,-14-14-3-16,0 0 1 0,0 0 0 16,0 0 1-16,10 13-2 15,-10-13 2-15,0 0-1 16,0 0-1-16,0 0-4 16,0 0-4-16,0 0-11 15,0 0-36-15,3-16-36 16,-7-1-4-16,0 0-2 15,-6-12 18-15</inkml:trace>
  <inkml:trace contextRef="#ctx0" brushRef="#br0" timeOffset="564426.6332">14710 16649 66 0,'0'0'83'0,"0"0"-3"16,0 0-7-16,0 0-70 16,0 0 0-16,0 0 7 15,-13 0-6-15,13 0-1 16,-16 2 1-16,16-2 6 15,-19 14-7-15,19-14 7 16,-21 14-5-16,21-14 1 16,-21 18-1-16,21-18-1 15,-18 17 0-15,18-17-2 16,-15 12 2-16,15-12-2 16,-14 14 1-16,14-14 0 15,-10 17-2-15,10-17 3 16,-7 23-2-16,7-23 0 0,-3 23-1 15,3-7 1 1,3-3-3-16,-3-13 1 0,7 21 0 16,-7-21-2-16,13 21 0 15,-13-21 3-15,17 17-1 16,-17-17-1-16,20 12 2 16,-20-12-1-16,23 12-1 15,-10-4 1-15,-13-8 0 16,23 10 0-16,-23-10-2 15,22 3 2-15,-22-3 0 16,20 2-1-16,-20-2 1 0,18 4 1 16,-18-4-1-16,14-3-1 15,-14 3 1-15,14-3 1 16,-14 3-1-16,13-6 0 16,-13 6 0-16,12-13 0 15,-12 13 1-15,0 0 0 16,16-18 0-16,-16 18 1 15,0 0-2-15,11-15 1 16,-11 15-1-16,0 0 1 16,9-17-1-16,-9 17 1 15,3-16-1-15,-3 16 0 16,1-16 1-16,-1 16-1 16,-3-19 1-16,3 19-1 15,-7-15 1-15,7 15 0 0,-8-18 1 16,2 5-2-16,0-3 2 15,2 2 1-15,-1-5-1 16,1 0-5-16,0-2 3 16,-1 2-4-16,2 3 5 15,-1 0-5-15,4 16 5 16,-7-21-7-16,7 21 7 16,-9-15-1-16,9 15 0 15,0 0-2-15,-14-13 0 16,14 13-1-16,-16-7-2 15,16 7-6-15,-16 0-15 16,3-3-31-16,13 3-30 0,-23 9-5 16,10-1-2-16</inkml:trace>
  <inkml:trace contextRef="#ctx0" brushRef="#br0" timeOffset="565394.8966">15339 15834 132 0,'13'11'93'16,"-13"-11"-14"-16,-10 16-35 15,10-16-48-15,-22 18-3 16,12-4 1-16,-3 3 8 15,2 2-3-15,-2 3 4 16,0-1 5-16,1 8 4 16,2-1 3-16,3 2-8 15,-2 2 3-15,5-3-8 16,1-3 5-16,3 0-8 0,0-2 7 16,3-2-9-1,1-5 6-15,0-3-1 16,4-1-1-16,-1 2 0 15,2-1-2-15,-9-14 2 0,20 16-1 16,-20-16 1-16,26 15-1 16,-10-8 0-16,-1-9 2 15,1 1-2-15,2-5 2 16,-1 0-2-16,0 2 1 16,1-5-1-16,-4 1 2 15,2-5-2-15,-3 4 1 16,0 2 1-16,-13 7-1 15,21-12 0-15,-12-1 2 16,-9 13-3-16,13-14 1 16,-13 14-1-16,7-20 2 15,-5 7-1-15,-4-6 0 0,1-1 5 16,-3 2-6-16,-2 0 7 16,0-4-12-16,-3 3 12 15,1 5-12-15,-2-3 11 16,1 4-10-16,9 13 5 15,-22-22-5-15,12 7 4 16,2 1 2-16,-1 1 0 16,2-4-1-16,1 2-1 15,-3 2-1-15,5-1-1 0,4 14 0 16,-10-19-1 0,10 19-5-16,-15-10-7 15,15 10-8-15,-15 1-26 16,15-1-39-16,-16 3-4 0,16-3-1 15,-22 0 30-15</inkml:trace>
  <inkml:trace contextRef="#ctx0" brushRef="#br0" timeOffset="567878.4965">15677 15364 60 0,'0'0'95'16,"13"0"-4"-16,-13 0-1 16,0 0-54-16,0 0-25 15,0 0-3-15,0 0-5 16,0 0 0-16,0 0-2 16,0 0 0-16,0 0 1 15,0 0 1-15,0 0 0 16,0 0-1-16,0 0 1 15,0 0-1-15,15-3-1 16,-15 3 0-16,21 1 0 0,-21-1 0 16,26-1 0-16,-10 1-1 15,1-3 0-15,0 0 1 16,0 0 0-16,2 2-2 16,0-2 2-16,0-2-3 15,1 2 2-15,-1 1 0 16,-1-1 0-16,1 1 0 15,-3-1-1-15,0 0 0 16,0 2 1-16,-2 0 1 16,1-2-2-16,-2 1 2 15,-13 2-1-15,23-6-1 16,-23 6 3-16,20-5-1 16,-20 5 0-16,17-9-1 0,-17 9 2 15,0 0-2-15,13-6 1 16,-13 6 1-1,0 0-2-15,0 0 1 16,0 0-2-16,0 0 2 0,0 0-1 16,0 0 1-16,0 0 0 15,0 0 0-15,0 0 0 16,0 0-1-16,0 0 3 16,0 0-1-16,0 0 0 15,0 0-1-15,0 0 1 16,0 0-1-16,0 0 0 15,7 15 1-15,-7-15 0 0,0 0-1 16,0 0-1-16,2 18 1 16,-2-18-2-16,3 18 1 15,-3-18 0 1,3 21 0-16,0-6 0 0,-2 2 1 16,2 2 0-16,-2-2-1 15,2 6 1-15,0 0 0 16,-1-1 1-16,0 1-2 15,0 2 0-15,1-1-1 16,0 2 2-16,0 2 0 16,-2-1-1-16,5 0 2 15,0 1-2-15,-2 2 2 16,2 3-1-16,-1 0 9 0,1 1-10 16,-2-1 9-16,2-1-8 15,-3 1-1 1,0 1 3-16,0 1-3 0,1-5 4 15,1 2-11-15,-1 0 10 16,0-6-11-16,1 4 13 16,0 0-5-16,0-2 1 15,0 1 0-15,0-2-1 16,1 0-1-16,-1-5 3 16,0 6-1-16,-1-5-1 15,0-6-1-15,1 6 2 0,-1-1-1 16,-1 1 1-16,-2 0 0 15,2 1-3 1,-1-3 1-16,-1 2 0 16,-1 1-1-16,1-1 1 15,-1-1-1-15,2 1-1 0,-1-3 8 16,2-1-5-16,-1 4 7 16,1 3-9-16,-2-6 9 15,2 0-7-15,-2-2 7 16,1 0-6-16,-1 3-1 15,1 3-2-15,-2-8 4 16,1 3-2-16,-1 1 0 16,0-3-1-16,0 1 1 15,0-18 1-15,2 21-2 0,-2-8 2 16,0-13-3 0,1 19 3-16,-1-19-2 15,0 19 1-15,0-19 1 16,0 16-3-16,0-16 3 0,1 14-2 15,-1-14 2-15,0 13-2 16,0-13 2-16,2 13-1 16,-2-13-1-16,0 0 1 15,0 0-2-15,0 0 3 16,3 16-1-16,-3-16 1 16,0 0-3-16,0 0 4 15,0 0-2-15,0 0 0 16,4 17 1-16,-4-17-1 15,0 0-1-15,2 15 1 16,-2-15 0-16,0 0-1 16,0 0 3-16,0 0-3 0,0 0-1 15,0 0 1-15,0 0 0 16,0 0 0-16,0 0 1 16,0 0 1-16,0 0-3 15,0 0 2-15,0 0 2 16,0 0-1-16,0 0 3 15,0 0-3-15,4 16-1 16,-4-16-1-16,0 0 1 16,0 0 1-16,0 0-2 15,4 17 0-15,-4-17 0 16,0 0 2-16,0 0 0 16,0 0 1-16,3 13-1 15,-3-13-3-15,0 0 2 0,0 0 1 16,0 0-2-16,0 0 0 15,0 0-1-15,0 0 0 16,0 0 2-16,0 0 1 16,7 13 0-16,-7-13 0 15,0 0-1-15,0 0 0 16,0 0 2-16,0 0-1 16,0 0 0-16,0 0-1 15,0 0 0-15,0 0 0 16,0 17 0-16,0-17 0 15,0 0 0-15,0 0-1 0,2 19 0 16,-2-19 0-16,0 0 2 16,0 19 0-16,0-19-1 15,0 0 1-15,0 0 0 16,0 0 0-16,0 0-1 16,0 0 0-16,-13-6 0 15,13 6-1-15,0 0 2 16,-6-13-1-16,6 13 0 15,0 0 0-15,0 0 0 16,0 0 2-16,-13 9-3 16,13-9 2-16,-7 14-1 15,7-14 1-15,0 0-2 16,-16 1 3-16,16-1-1 16,0 0-2-16,-16-1 3 0,16 1-3 15,-14-10 1-15,14 10-1 16,-18-9 3-16,18 9-4 15,-20-7 2 1,20 7 0-16,-20-14-2 0,5 6 2 16,1 7-2-16,0 2 0 15,-1-2-2-15,1 0 3 16,-1-2-3-16,1 0 2 16,-1 1 2-16,15 2-1 15,-18 2 1-15,18-2 0 16,-18-5 0-16,18 5 1 15,-13-1 0-15,13 1 0 0,0 0-2 16,-14-10 2-16,14 10 0 16,0 0 0-1,0 0-1-15,0 0-1 0,0 0-7 16,0 0-4-16,0 0-10 16,0 0-21-16,0 0-54 15,0 0 1-15,0 0-8 16,-10-19-1-16</inkml:trace>
  <inkml:trace contextRef="#ctx0" brushRef="#br0" timeOffset="581485.5064">18128 15933 51 0,'4'-13'57'15,"-4"13"-23"-15,0 0 2 16,0 0-9-16,-10-14 6 15,10 14-9-15,0 0 2 16,0 0-8-16,0 0 0 16,-13 1 3-16,13-1-8 15,0 0-3-15,0 0-6 16,0 0 7-16,0 0-9 16,-10 13 7-16,10-13-6 15,0 0-2-15,0 0 0 16,0 0 3-16,0 0-1 15,0 0-8-15,0 0 6 16,0 0 0-16,0 0 0 0,0 0 0 16,0 0 0-16,0 0 5 15,0 13-5-15,0-13 6 16,0 0-5-16,0 0-7 16,0 0 4-16,0 0 2 15,0 0-1-15,0 0-1 16,0 0 2-16,0 15 0 15,0-15-2-15,0 0 5 0,0 0-3 16,0 16-2-16,0-16 0 16,0 13 0-1,0-13-3-15,0 17 2 0,0-17-1 16,7 22 1-16,1-4 2 16,-1 3-8-16,1 2 8 15,4 7-8-15,1 0 10 16,-1 6-9-16,2-4 9 15,-2 1-8-15,-1 1 6 16,-1-7 1-16,-1 2 0 16,-1-6 1-16,-3-1 2 15,1-4-2-15,-2 2 2 16,-1-4-3-16,-2 0 3 16,1 2-1-16,-1-4-2 15,-1 3 1-15,-1-4-3 16,1-13 1-16,-2 19 0 15,2-19 3-15,-3 20-3 0,3-20-1 16,0 0 0-16,0 0 0 16,0 0 0-16,0 0-3 15,0 0-8-15,0 0-9 16,0 0-21-16,2-13-46 16,-2 13-3-16,-3-33-1 15,0 13 37-15</inkml:trace>
  <inkml:trace contextRef="#ctx0" brushRef="#br0" timeOffset="582181.927">17826 15959 97 0,'0'0'93'0,"2"21"3"16,-2-21-11-16,0 0-67 16,0 0-11-16,1-18-6 15,-1 18 1-15,0 0-4 16,0 0 3-16,0 0-1 15,6-13 1-15,-6 13 1 16,0 0-3-16,0 0 2 16,16-8 0-16,-16 8-1 0,17-9 0 15,-4 0-7-15,2 1 7 16,2 0-5-16,0-2 6 16,2 3-7-16,0-2 6 15,1 5-6-15,0 0 7 16,0 0-1-16,4 4 1 15,-1 1-1-15,3-1-1 16,0 0 2-16,0 1 0 16,1 2 1-16,0 0-2 15,-1-1 1-15,-1-1-1 16,-2 2 1-16,-3-2 1 16,-1 2-1-16,-3-1 0 15,-2 1 0-15,-14-3 0 0,20 2-1 16,-20-2-3-1,0 0-2-15,18 12-13 16,-18-12-18-16,0 0-50 16,0 0 2-16,6 13-6 0,-6-13 21 15</inkml:trace>
  <inkml:trace contextRef="#ctx0" brushRef="#br0" timeOffset="582917.9809">17962 16648 104 0,'0'17'87'16,"0"-17"0"-16,0 0-24 15,0 0-47-15,-6 13-4 16,6-13-4-16,0 0-10 16,0 0 6-16,0 0-1 15,0 0 0-15,0 0-8 16,0 0 8-16,0 0-1 15,0 0 0-15,15 1 8 0,-15-1-9 16,0 0 1 0,20-1-1-16,-20 1 0 15,22-9 0-15,-7 6-8 16,1-2 9-16,6-4-10 0,1 6 9 16,2 0-1-16,2 0 2 15,3 3-1-15,2-3 0 16,0 3 1-16,2-2-2 15,0 0 1-15,-1 2 0 16,0-1 0-16,-3-5 0 16,1 0-2-16,0 3-1 15,-2-4-1-15,-1 1 1 16,-2-2 1-16,-2 2-2 16,-2 0 2-16,-4 5-2 15,1 1 2-15,-6-6 0 16,-13 6-6-16,20-2-12 15,-20 2-34-15,0 0-38 0,0 0-4 16,3 15-4-16</inkml:trace>
  <inkml:trace contextRef="#ctx0" brushRef="#br0" timeOffset="584568.4641">18962 16127 114 0,'0'0'58'16,"-16"6"-9"-16,16-6 0 15,-16-2-19-15,16 2-2 16,0 0-12-16,-16 10-1 15,16-10-8-15,0 0 1 0,0 0-3 16,0 0-2-16,3 13-1 16,-3-13-2-16,19 2 0 15,-2-2 1-15,4-3-2 16,3 1 1-16,3 1 1 16,4 1-2-16,-1 1 2 15,0 1-1-15,-1-1-1 16,-3 1-2-16,-3 1-2 15,-1-3-6-15,-6 0-7 16,1 2-8-16,-17-2-16 16,20 5-21-16,-20-5-23 15,0 0-2-15,0 0 47 0</inkml:trace>
  <inkml:trace contextRef="#ctx0" brushRef="#br0" timeOffset="584837.73">19076 16349 67 0,'-3'17'98'0,"3"-17"-1"16,-4 13-6-16,4-13-66 16,0 0-17-16,3-14-5 15,-3 14-3-15,14-9-1 16,-14 9-1-16,25-7-2 0,-8 3 1 15,2 4-1-15,2-3-3 16,4 7-3 0,-1-8-4-16,4 10-8 0,-4-12-17 15,5 17-29-15,-7-8-18 16,5 4-3-16,-8-9 50 16</inkml:trace>
  <inkml:trace contextRef="#ctx0" brushRef="#br0" timeOffset="585851.9243">19494 15219 37 0,'13'-6'99'0,"-13"6"-7"16,0 0 0-16,0 0-65 15,0 0-10-15,0 0-5 16,0 0-2-16,0 0-3 16,-7 13-8-16,7-13 3 15,-3 13-1-15,3-13-1 16,-1 25 0-16,1-6 0 15,1 1-1-15,2 6 0 16,1 6 0-16,2 2 3 0,0 4-2 16,1 2 0-16,0 1 0 15,2 0 1 1,0 6-1-16,-1-1 0 16,1 0 0-16,0 3-1 0,-1 9 0 15,1 1 5-15,0 7-3 16,-2 1-5-16,0 3 7 15,0 4-5-15,-1-3 6 16,1-1-6-16,-1-9 5 16,-2-2-8-16,2-1 5 15,0-2 9-15,0-5-11 16,0-4 8-16,-1 2-9 16,3-3 9-16,-3 5-10 0,1-4 11 15,0 0-9 1,0-6-1-16,-1 6 1 15,1-5 1-15,-2-8-1 16,1-6 1-16,-1-4 0 0,0-2 0 16,2-9-2-16,-3 0 3 15,-3-13-2-15,9 13 1 16,-9-13 0-16,0 0 1 16,13 18 1-16,-13-18-2 15,0 0 2-15,14 15 1 16,-14-15-1-16,13 1 1 15,-13-1-1-15,16 9-1 16,-16-9 1-16,23-1-1 16,-10-1-1-16,3 5 2 15,1-6 1-15,4 7-2 16,-1-1-1-16,3-6 2 0,0 11-2 16,3-4 1-16,-2-4 1 15,1 1-2-15,-1 1 0 16,1-2 1-16,-2 4 0 15,-1-2-2-15,-2-2 3 16,-3-3-2-16,-1 3-3 16,-16 0-1-16,25 0-7 15,-25 0-9-15,15-2-16 16,-16-11-40-16,1 13-11 16,-10-30-3-16,1 7 27 15</inkml:trace>
  <inkml:trace contextRef="#ctx0" brushRef="#br0" timeOffset="586602.0308">19626 15351 62 0,'0'0'83'16,"0"0"-2"-16,0 0-38 15,0 0-26-15,0 0-2 16,0 0-2-16,0 0-1 0,0 0-2 15,0 0-3-15,0 0-4 16,-10 14-4-16,10-14-4 16,0 0-3-1,0 0 0-15,-6 14-1 0,6-14 1 16,0 0 1-16,0 0 3 16,0 0 4-16,0 0 3 15,0 0 1-15,0 0 3 16,0 0 0-16,0 0 0 15,0 0-1-15,0 0-1 16,0 0-1-16,0 0-1 16,0 0-1-16,0 0 0 0,0 0 0 15,0 0 0-15,16 10 0 16,-16-10 2-16,17 0-1 16,-17 0 1-1,25 2 2-15,-12-2-3 0,4 0 0 16,0-3 0-16,0 3 1 15,1 0-2-15,-1 1 0 16,-2 1-1-16,0-1-1 16,-2 1-1-16,-13-2-5 15,21 4-9-15,-21-4-18 16,14-3-28-16,-14 3-29 16,16-14-1-16,-16 14 2 15</inkml:trace>
  <inkml:trace contextRef="#ctx0" brushRef="#br0" timeOffset="587471.0043">20168 15743 54 0,'0'0'94'15,"13"14"-4"-15,-13-14-7 16,0 0-68-16,0 0-17 16,0 0 0-16,0 0 1 15,0 0 0-15,0 0 0 16,0 0 4-16,0 0 1 16,0 0 2-16,13 2-1 0,-13-2-3 15,0 0-1 1,0 0 0-16,0 0-1 0,0 0 0 15,10-13-1 1,-10 13-2-16,0 0 2 0,3-19 0 16,-3 19 0-16,3-27-1 15,0 9 1-15,0-2-1 16,0-4 2-16,1-4-1 16,3-2 0-16,-1 0 0 15,3 1 0-15,-1 1-1 16,0 1 3-16,0 7 0 15,-2 1 2-15,-6 19-1 0,10-17 3 16,-10 17 0 0,0 0 0-16,0 0-1 15,0 0 0-15,0 0 0 16,-1 21-4-16,1-21 3 0,-9 22-3 16,9-22-1-16,-7 24 1 15,2-11 2-15,3 2-3 16,0 1 1-16,1 1 0 15,-1 0-1-15,-1-1 2 16,2 4 0-16,1 1-1 16,0 2-1-16,0 0 1 15,0 0-1-15,-3 0 1 16,3 2 1-16,4-2-4 16,-4-2 3-16,2 1 0 15,2-3 0-15,-2 2-1 16,2-5 5-16,2 0-4 15,-6-16 4-15,8 23-4 0,-8-23 5 16,6 13-5-16,-6-13 5 16,0 0-8-16,0 0-14 15,0 0-10-15,0 0-23 16,0 0-35-16,0 0-4 16,0 0 1-16</inkml:trace>
  <inkml:trace contextRef="#ctx0" brushRef="#br0" timeOffset="588310.3145">20542 15998 34 0,'0'0'73'0,"-15"8"-1"16,15-8-27-16,0 0-12 15,0 0-4-15,0 0-5 16,0 0-2-16,-13 2-1 0,13-2-3 15,0 0-2-15,0 0-2 16,0 0-4-16,0 0-5 16,0 0 0-16,0 0 0 15,0 0-2-15,0 0 0 16,0 0-1-16,0 0-2 16,0 0 2-16,0 0-1 15,0 0-2-15,-5 13 1 16,5-13-1-16,0 0-1 15,10 16 2-15,-10-16-10 16,17 18 9-16,-17-18-10 16,25 16 11-16,-11-6-10 0,5 3 12 15,1 0-11-15,2 1 10 16,-1 2-1 0,2 3 0-16,1 4 0 0,0 3 0 15,1-3 0-15,-1 7-1 16,1-5-1-16,-4 1 2 15,1 1 2-15,-2-7-2 16,0 2 3-16,-2-8-1 16,-3 2-1-16,0-4 1 15,1 2 0-15,-2-2-2 16,-1-2-1-16,-13-10 3 16,23 24-1-16,-23-24-1 15,20 23 1-15,-20-23-3 0,22 22 2 16,-22-22 0-16,19 16 1 15,-19-16 0 1,14 7-2-16,-14-7 0 16,13 9 2-16,-13-9 2 0,0 0-2 15,0 0 1-15,0 0 0 16,0 0-1-16,12 14 1 16,-12-14 1-16,0 0-3 15,0 0 2-15,0 0-2 16,0 0-5-16,0 0-4 15,0 0-10-15,0 0-10 16,0 0-21-16,0 0-35 0,13 10-12 16,-13-10 10-1,0 0 47-15</inkml:trace>
  <inkml:trace contextRef="#ctx0" brushRef="#br0" timeOffset="589106.2685">21271 16910 45 0,'0'0'83'16,"0"0"-2"-16,0 0-31 15,0 0-17-15,0 0-11 16,0 0-3-16,0 0-5 16,0 0-3-16,0 0-4 15,0 0-3-15,0 0-2 16,0 0-1-16,0-14-1 15,1 1 1-15,-1 13-1 16,10-25 1-16,-4 9 0 16,3-2 1-16,-1-4-1 15,1-4 1-15,-1 0-1 16,1 2 0-16,-2 5 1 16,1-3 0-16,-3 2-1 0,0 3-1 15,-1 2-8-15,-4 15 12 16,6-14-1-16,-6 14-1 15,4-18-9-15,-4 18 10 16,0 0-10-16,0 0 10 16,0 0-1-16,0 0-3 15,0 0 1-15,2 13 0 16,-2-13 10-16,0 0-10 16,0 0 1-16,0 0-1 15,1 13 9-15,-1-13-9 16,3 16 0-16,-3-16 1 15,1 18 0-15,-1-18 0 0,2 24 8 16,-2-24-10-16,0 25 0 16,1-9 1-16,-1-1-2 15,2 10 0-15,-1-1 1 16,-1 4-1-16,0 2 2 16,2 2-1-16,-1 0 2 15,-1-8-2-15,0 8 3 16,0-10 0-16,0-1-4 15,1 2-1-15,-2-10 1 16,1 0 0-16,0-13 2 16,0 13-2-16,0-13-3 15,0 0-4-15,0 0-4 0,0 0-13 16,0 0-34-16,0 0-30 16,-6-18-4-16,6 18 1 15</inkml:trace>
  <inkml:trace contextRef="#ctx0" brushRef="#br0" timeOffset="589970.7616">20363 16594 41 0,'0'0'89'15,"0"0"-2"-15,0 0-4 0,0 0-62 16,0 0-24-16,0 0 6 15,0 0-9-15,0 0 11 16,-14 7 0-16,14-7 0 16,-11 18 10-16,11-18-7 15,-11 20 5-15,11-20-10 16,-9 27 8-16,9-27-9 16,-4 31 6-16,4-31-8 15,0 27 0-15,3-8-1 0,1-5 0 16,3 8 1-1,1-3 0-15,0 2-2 16,2 0 2-16,0-3-1 16,2 3 1-16,0-6-1 0,1-2 4 15,-13-13-4-15,24 10 3 16,-11-10-1-16,1 0 0 16,-1-4 0-16,0-2 2 15,-13 6 0-15,22-13-2 16,-22 13 2-16,14-17-2 15,-14 17 1-15,11-22 1 16,-11 22-1-16,2-23-1 0,-3 10-2 16,1-5 0-16,0-1 1 15,-3-1-2 1,0 1 3-16,-1-3-1 16,-2-1-1-16,0-3-10 0,2 3 14 15,-2 4-12-15,-1 5 10 16,7 14-7-16,-16-17 6 15,16 17 0-15,-19-11-2 16,19 11 1-16,-23 2-6 16,9-2-1-16,1 1-10 15,-3-1-24-15,16 0-46 16,-23 13-3-16,10-3 0 16,-4-4 56-16</inkml:trace>
  <inkml:trace contextRef="#ctx0" brushRef="#br0" timeOffset="590805.197">21064 15815 43 0,'16'-6'90'0,"-16"6"-3"16,0 0-3-16,0 0-64 16,0 0-10-16,-17-7-5 15,17 7-2-15,-19 6 0 16,19-6-1-16,-22 11 1 0,22-11 1 15,-18 25-2-15,9-8 7 16,2-2-6-16,1-1 4 16,2 1-5-16,2 3 6 15,1 0-8-15,1-1 6 16,0-17-4-16,4 22-3 16,0-9 1-16,4 0 0 15,-1 1-1-15,2 0-9 16,2-1 10-16,2 2-11 15,0-8 12-15,1 6-10 16,1-7 10-16,-1 2-10 16,1-9 10-16,-2 2-3 15,-13-1 4-15,23-4 0 0,-23 4-2 16,20-3 0-16,-20 3 0 16,14-11 10-16,-14 11-10 15,13-12 12-15,-13 12-12 16,8-19 10-16,-8 19-11 15,4-24 12-15,-4 11-11 16,0 13 0-16,-1-23 0 16,1 23 0-16,-9-28 1 15,3 14-6-15,-1 1 6 16,-2-4-7-16,-2 2 7 16,-2 2-5-16,0-3 5 15,-3 2-8-15,0 7 3 16,-3-2-3-16,2 2-2 0,-2 0-5 15,3 4-13-15,-4-6-28 16,20 9-33-16,-27-7-3 16,27 7 6-1</inkml:trace>
  <inkml:trace contextRef="#ctx0" brushRef="#br0" timeOffset="592538.8324">21330 15304 1 0,'0'0'0'0,"-12"-16"62"0,12 16-3 16,-4-13-26-16,4 13-1 15,-3-14-2 1,3 14-1-16,0 0-4 0,-1-13-3 16,1 13-6-16,0 0-3 15,0 0-3-15,0 0-5 16,0 0 0-16,0 0-2 16,0 0-1-16,0 0-3 15,0 0 1-15,0 0 0 16,18 0-2-16,-18 0 2 15,25-3-2-15,-9 0 1 16,4 0 0-16,2 2 2 0,2 1-2 16,2 0 1-1,1-1 2-15,-1 2 0 16,2-2-1-16,-1-1-1 16,1 2 1-16,-1-1-1 15,-1-4 1-15,1 2-1 0,-2 1-1 16,-2-3 1-16,0 2 0 15,-3 0 0-15,-4 1 0 16,-1-1 0-16,-15 3 0 16,21 0 2-16,-21 0 0 15,0 0-1-15,15-2 0 16,-15 2 1-16,0 0 1 16,0 0-1-16,0 0-1 0,0 0 1 15,0 0 0 1,0 0-1-16,0 0 1 15,0 0 1-15,0 0-2 16,0 0 2-16,0 0-2 0,3 13 1 16,-3-13-1-16,0 0 1 15,0 0-2-15,0 0 0 16,-5 16 0-16,5-16 1 16,0 0 0-16,-3 17-2 15,3-17 3-15,-3 19-2 16,3-4 2-16,-2 2-1 15,0 2 1-15,-1 2-2 16,3 2 1-16,-3 3 1 16,2 5-1-16,0 2 0 15,-1 0 0-15,1 2-1 16,1 4-1-16,1-2 2 0,-2 4-2 16,4-3 1-16,-3-1 0 15,1 0 1-15,0 6-2 16,-1 2 7-16,2-3-5 15,-1 4-6-15,1 2 7 16,-2-4-6-16,3 10 4 16,-1-1-4-16,1-9 7 15,3 3-12-15,-2-1 9 16,2 0 3-16,0-2-3 16,1 0 1-16,-1-3-1 15,0-6 0-15,0-1 0 16,-1-4 0-16,0 7 0 15,0-6 9-15,-2-2-8 0,2-3 7 16,-2 1-7-16,-1 4 7 16,1-4-11-16,2 1 12 15,-2-11-10-15,-2 0-1 16,3 5 0-16,-1-3 0 16,0-5 0-16,1 2 1 15,-1-3 2-15,2 1-1 16,-5-14 0-16,5 23-1 15,-2-10 1-15,2 2 1 16,-3-1 0-16,3 1 0 16,-5-15 0-16,4 20-2 15,0-6 0-15,-1 2 1 0,-3-16 0 16,5 18 0-16,-5-18 0 16,0 0-1-16,3 23 0 15,-3-23 0-15,0 0-1 16,0 0 3-16,0 18-2 15,0-18 2-15,0 15-2 16,0-15 2-16,0 0-1 16,-2 13 1-16,2-13 1 15,-1 16 0-15,1-16-1 16,0 0-1-16,0 0 0 16,0 0 2-16,0 0 0 15,0 0-2-15,0 0 1 16,0 0-3-16,0 0 3 0,-13-13 0 15,13 13-1-15,0 0 0 16,0 0 0-16,0 0 3 16,0 0-2-1,0 0 1-15,-16-6-1 0,16 6 1 16,0 0-2-16,-18 3 1 16,18-3 2-16,-15-7-5 15,15 7 3-15,-18 13 1 16,18-13-2-16,-21-3 0 15,21 3 3-15,-25-2-1 16,12 2-1-16,0 0 2 16,13 0-1-16,-23-10-2 0,23 10 1 15,-19 7 0-15,19-7 0 16,-13 0-3-16,13 0 1 16,0 0-1-1,-14 12-2-15,14-12 0 0,0 0-3 16,0 0-10-16,0 0-12 15,0 0-29-15,0 0-39 16,-2-17-4-16,2 2 3 16</inkml:trace>
  <inkml:trace contextRef="#ctx0" brushRef="#br0" timeOffset="594989.4243">22181 16701 56 0,'-7'23'102'0,"7"-23"-12"15,0 0-26-15,0 0-49 16,-13-6-5-16,13 6-7 16,0 0 2-16,-10-14-2 15,10 14 0-15,0 0 0 16,0 0 0-16,0 0-2 16,0 0 1-16,-6-15 1 0,6 15-2 15,0 0-2 1,0 0 0-16,13 3 2 15,-13-3-2-15,13 12 2 16,-13-12-2-16,19 19 2 0,-9-3-1 16,1-2-1-16,1 8-1 15,-2 4-3-15,-1 2 4 16,-1 1 0-16,1 9 0 16,-3-2-1-16,1 6 1 15,-1-3 0-15,-2-3 1 16,2-2 2-16,-2-6-1 15,0-7 0-15,-4-21-1 16,8 24 1-16,-8-24-1 16,0 0 2-16,10-26 1 15,-7 7-2-15,0-6-1 16,-1-4 1-16,3 1 0 0,-1-10 2 16,0 9-1-16,1-5 0 15,-1 5-3-15,0-2 5 16,4 13-3-16,-3 2 2 15,1 0-2-15,-6 16-2 16,12-15 0-16,-12 15 1 16,13 3 0-16,-13-3-1 15,10 15 1-15,-6-2-2 16,2 6 4-16,-2-2-3 16,1 0 3-16,0 0-2 15,1 4 3-15,-2-3-5 16,2 8 4-16,0-5-2 15,-2 3-1-15,3 1 2 0,-1 1-2 16,0-3-1-16,-2-6-2 16,4 0 0-16,-8-17-7 15,10 23-7-15,-10-23-13 16,14 0-21-16,-14 0-40 16,15-26 0-16,-5 3 23 15</inkml:trace>
  <inkml:trace contextRef="#ctx0" brushRef="#br0" timeOffset="595255.3168">22879 16614 69 0,'16'-2'85'0,"-16"2"5"16,13 1-41-16,-13-1-40 15,-6 23 1-15,-1-8-11 16,0 11 1-16,-6 4 0 15,0 6 9-15,-1-4-7 16,-1 4 11-16,2-2-11 16,2 4 3-16,2-2-4 15,2-9-1-15,2-2-5 16,1-4 0-16,3 0-8 16,1-21-6-16,-2 18-7 15,2-18-24-15,0 0-26 16,0 0-13-16,-7-27 30 0</inkml:trace>
  <inkml:trace contextRef="#ctx0" brushRef="#br0" timeOffset="595535.3559">22739 16692 78 0,'0'0'99'0,"0"0"-4"16,5 16-4-16,-5-16-82 15,0 0-8-15,3 16-6 16,-3-16 1-16,8 16-3 16,-1-3 3-16,-7-13 1 0,16 22 3 15,-16-22 0-15,23 28 1 16,-10-15 0-16,2-2 1 16,1 4 0-1,-3-3-5-15,1 2-7 0,-1-1-12 16,-13-13-20-16,22 21-45 15,-22-21-5-15,13 7-1 16,-13-7 87-16</inkml:trace>
  <inkml:trace contextRef="#ctx0" brushRef="#br0" timeOffset="596057.5283">23038 16695 56 0,'9'15'101'0,"-9"-15"-5"0,1 24-3 16,-1-24-78-16,-4 16-14 16,4-16-4-16,-6 19-3 15,6-19 0-15,-3 24 0 16,5-6 1-16,-1-1 3 16,0 2 2-16,4 5-1 15,2-5 3-15,0-5-1 16,0 2 0-16,-7-16 0 15,16 10 2-15,-16-10-3 16,15-17 0-16,-9 0 1 0,-2-2-1 16,0-1 1-16,-1-2 0 15,0-1-1-15,0-1 1 16,1 3 1 0,-1 3 2-16,3 5-3 0,-6 13 2 15,16-23-2-15,-16 23 0 16,20-18 2-16,-20 18-5 15,26-8 2-15,-13 9-1 16,0 2 1-16,0 1-1 16,-13-4 0-16,23 25 3 15,-12-6-2-15,-2 8 3 16,0 0 0-16,-1 7-2 16,0-6 1-16,-1 6 1 0,-1-1-2 15,1-4-2 1,-3-8-4-16,3-2-3 15,-1-3-9-15,-6-16-7 16,13 10-11-16,-13-10-16 0,16-27-42 16,-4-4 1-16,-4-16 49 15</inkml:trace>
  <inkml:trace contextRef="#ctx0" brushRef="#br0" timeOffset="596556.2995">23842 15187 30 0,'8'19'86'16,"-8"-19"-1"-16,-8 15-5 16,-8-11-77-16,16-4-7 15,-25 20 1-15,7-1 5 16,-3 5 3-16,-5 4 5 16,2 5 1-16,-4 3 1 15,5 6 0-15,-1 3 0 16,4 1-3-16,2 2-4 15,5-1 0-15,3 2-3 0,6 2 0 16,1 5 0-16,4-7 3 16,4 2-5-16,1 2 2 15,2-4-2-15,5-1-4 16,0-5 2-16,2-6-3 16,3-2 4-16,1 0-6 15,1-8 4-15,1-13-7 16,0 1 4-16,-1-9-11 15,5 4-8-15,-6-12-24 16,10-1-42-16,-8-11 1 16,4 0 28-16</inkml:trace>
  <inkml:trace contextRef="#ctx0" brushRef="#br0" timeOffset="597289.664">24376 15636 52 0,'14'7'83'0,"-14"-7"-10"16,0 0-11-16,-19 11-76 16,3-10 4-16,-2 11 4 15,-5-1 6-15,-2 8 6 16,0 5 8-16,-2 2 9 0,4 10 5 15,0 5-5-15,3-5-6 16,5 4-9-16,4 4-1 16,4-6-6-16,2-1 3 15,7-4-4-15,2-9 2 16,3-1-3-16,3-2-6 16,-10-21 6-16,25 20-1 15,-11-22 2-15,2 1-3 16,1-11-1-16,1-1-1 15,-1-17-4-15,-1-5 1 16,1-9-3-16,-4-11-5 16,0 3 3-16,-3-13-1 15,-2 3 4-15,-4-6-2 0,2 5 8 16,-4-1 1-16,1 2 0 16,0 6 2-1,0 2 1-15,0 10 0 0,-2 3 3 16,1 8 4-16,-2 7 4 15,1 9 0-15,-1 17 5 16,-3-13 2-16,3 13-2 16,0 0-2-16,0 0-2 15,0 0-2-15,-14 19-5 16,14-19-1-16,-6 13-5 16,6-13-2-16,-1 15 2 15,2-2 1-15,1 3-4 0,2 6 3 16,0 3 1-16,2 5 0 15,3 7 1-15,-2 4 1 16,0 5 1-16,2 3-1 16,1 4 3-16,-1 2-2 15,-1 4-2-15,2 2 1 16,-1-5-1-16,0 5 2 16,2-5-7-16,-2-5 3 15,1-7-5-15,-1-8-2 16,-1-7-7-16,-3-13-12 15,5 0-23-15,-10-16-41 16,0-17 2-16,-6-8-3 0</inkml:trace>
  <inkml:trace contextRef="#ctx0" brushRef="#br0" timeOffset="598540.0062">24090 15571 45 0,'-3'15'99'15,"3"-15"-7"-15,3 13-8 16,-3-13-71-16,22-13-24 16,-5 7 1-16,7 4 2 15,5 1 3-15,6-2 4 0,5 5 4 16,4-4 6-1,2 1-2-15,1-4 2 16,4 5-1-16,-4-4-3 0,1-2-1 16,0 1-1-16,-6 2 1 15,-4 0 0-15,-3 1-1 16,-7 2 0-16,-5 0 0 16,-8 3 2-16,-2 3-2 15,-13-6 2-15,12 14-1 16,-12-14-2-16,-3 13 1 15,3-13-1-15,-7 21 1 0,7-21-2 16,-15 21 0 0,7-8 0-16,-2 3-1 15,0 6 3-15,0-1-1 16,-1 7-1-16,1-2 0 0,2 3-2 16,2 1 3-16,2 3-3 15,2-3 2-15,4 2-4 16,0-3 4-16,3-2-1 15,3-1 3-15,3-4-3 16,0-5 3-16,1-2-3 16,1-4 2-16,-13-11-2 15,24 3 0-15,-24-3-2 16,22-20 0-16,-22 20-2 16,17-32 0-16,-13 9 1 15,-1-6-4-15,-1-1 4 16,-5-2-4-16,1 3 5 15,0 1-3-15,-4-1 5 0,1 3-4 16,1 4 4-16,0 9 0 16,1 0 2-16,3 13 1 15,-2-14 1-15,2 14-1 16,0 0 0-16,0 0 1 16,0 0 0-16,0 0-2 15,0 0-2-15,0 0-2 16,0 0 2-16,13 4-1 15,-13-4 0-15,15 3 0 16,-15-3-1-16,24-3 1 16,-8-1 3-16,2 2-3 15,0 2 1-15,3-3 2 16,-3 3-2-16,1 0 3 0,-2 3-2 16,-1 3 1-16,-1 3-2 15,-1 1 2-15,-1 1-2 16,-13-11 0-16,23 29 0 15,-13-13-1-15,0 1 0 16,-1 4 1-16,-2-1-1 16,-1 1 1-16,-3 0 0 15,3 2 2-15,-3 0-3 16,-2-3 5-16,-1-3-3 16,1-2 2-16,-1-15 0 15,0 0-3-15,2 13 1 16,-2-13-1-16,0-15 1 0,0 15-4 15,3-27 5-15,-2 7-4 16,2 2 1-16,1-6 3 16,2-4-3-1,1 1 1-15,2-2 1 0,0 2-2 16,2 5 0-16,2 3 0 16,-1 2 0-16,-12 17-1 15,21-14 3-15,-21 14 0 16,18 7-2-16,-18-7 3 15,11 24 0-15,-5-5 1 16,-2 4 0-16,1-1 1 16,-1 1-1-16,3 1 0 15,-1 2-1-15,1-3 2 0,0-5-4 16,2-2 0-16,-9-16-2 16,16 18-1-16,-16-18-3 15,19 9 0-15,-19-9-9 16,19-17-8-16,-19 17-9 15,17-32-22-15,-6 9-40 16,-8-10-1-16,0-5 4 16</inkml:trace>
  <inkml:trace contextRef="#ctx0" brushRef="#br0" timeOffset="598873.3581">24713 15258 50 0,'0'0'99'0,"-14"6"-1"16,9-19-4-16,10-9-76 15,1 1-17-15,2-2 0 16,4 1 1-16,2 0-1 15,3 1-2-15,1 3 1 16,3 8-4-16,-2 4-1 0,0 9-4 16,-2 10-2-16,-1 6-2 15,-4 4-7 1,-2 10-6-16,-7 1-16 16,1 10-41-16,-11 0 0 0,-3 2 17 15,-6-9 66-15</inkml:trace>
  <inkml:trace contextRef="#ctx0" brushRef="#br0" timeOffset="600140.9654">25707 15566 8 0,'-18'20'89'0,"18"-20"-1"15,0 0-2-15,-18 4-54 16,18-4-25-16,-6-20-2 16,6 7 0-16,0-2 1 15,0 15 0-15,3-26 1 16,2 13-1-16,-2-1 1 0,1 1-4 16,2 0 2-1,-6 13-3-15,13-10-1 16,-13 10 1-16,14 0-1 15,-14 0-2-15,15 10 1 0,-15-10-1 16,15 26-1-16,-6-7 2 16,0 2-1-16,1 5 2 15,0 2 1-15,0 2 0 16,0 2 0-16,0 2 2 16,3-2-2-16,-1-4-2 15,2-2 0-15,2-6-1 16,-2-4-1-16,2-3 1 15,2-5-1-15,-2-6 0 16,-3-5 1-16,2-1 1 16,-15 4 0-16,18-29-2 15,-11 10 1-15,-1-7-2 0,-3-4 0 16,-2-4-1-16,-2-2 0 16,-4-5 0-16,1 0 2 15,0 7-1-15,-2 0 2 16,0 6 2-16,-1 3 1 15,1 8 1-15,6 17 0 16,-10-18 0-16,10 18 1 16,0 0-1-16,-17 2 0 15,17-2-1-15,0 0 0 16,-12 17-3-16,12-17 1 16,-3 16-2-16,3-16-1 15,3 17 0-15,3-4 0 16,3 0 2-16,-9-13 0 0,20 23 0 15,-7-13 2-15,3 1 1 16,1-7-1-16,2 0 1 16,-1-7 0-16,1 0-1 15,0-1 0-15,0 0 0 16,-1-2 0-16,-3-3 0 16,1 5 1-16,-16 4-1 15,21-9-1-15,-21 9 0 16,15-5 2-16,-15 5-3 15,0 0 3-15,0 0-2 16,4 14 1-16,-4-14 0 16,-3 22 1-16,3-22 0 15,-4 26-1-15,1-10 1 0,3-1-1 16,0 7 1-16,-1 0 0 16,2 2-1-1,2-2 0-15,0 4 1 0,1-3-2 16,0-4 1-16,2-1-1 15,-6-18 0-15,18 22 0 16,-18-22-2-16,23 7 1 16,-7-7 1-16,1-4 0 15,2 0-2-15,-1-4 0 16,3 0-3-16,-3-1-4 16,0-2-5-16,-1-1-11 15,-7-7-17-15,3 5-50 16,-9-9 0-16,1 3-1 0,-10-9 86 15</inkml:trace>
  <inkml:trace contextRef="#ctx0" brushRef="#br0" timeOffset="600542.3664">26123 15154 66 0,'-6'13'101'16,"6"-13"-10"-16,-4 19-3 16,4-19-76-16,0 0-19 0,0 0 0 15,-2 14 1 1,2-14 3-16,0 0-1 0,9 15 6 16,-9-15 1-1,0 0 2-15,16 17-1 0,-16-17-1 16,16 2-1-16,-16-2-2 15,13-9 0-15,-13 9-1 16,10-17 0-16,-10 17 0 16,3-23 0-16,-5 10 1 15,1-2 1-15,1 15 0 16,-7-21 1-16,7 21-1 16,-13-9-1-16,13 9-3 15,-13 1-8-15,13-1-8 16,-13 13-29-16,13-13-41 15,-6 26-4-15,3-13 6 16</inkml:trace>
  <inkml:trace contextRef="#ctx0" brushRef="#br0" timeOffset="601196.914">26147 16179 59 0,'0'0'86'16,"16"17"-4"-16,-16-17-47 15,0 0-33-15,0 0 0 16,13-4-1-16,-13 4 0 15,0 0 2-15,0 0-2 0,15-12 0 16,-15 12 1-16,4-17 4 16,-4 17-6-16,3-19 5 15,-3 19-4-15,-2-19 3 16,2 19-1-16,-5-14 1 16,5 14 0-16,0 0 0 15,-13-2 0-15,13 2-5 16,0 0 6-16,-8 16-5 15,8-16 2-15,-2 13-1 16,2-13 1-16,1 13-7 16,-1-13 5-16,9 18-2 15,-9-18 2-15,13 14-2 16,-13-14 2-16,16 7 0 0,-16-7 0 16,17 6 3-16,-17-6-2 15,14-9 2-15,-14 9-1 16,3-17-1-16,-3 17 1 15,-7-17 4-15,7 17-6 16,-17-19-2-16,17 19-17 16,-25-13-31-16,25 13-38 15,-26-1 2-15,26 1 4 16</inkml:trace>
  <inkml:trace contextRef="#ctx0" brushRef="#br0" timeOffset="602075.7656">26621 15027 1 0,'-13'8'50'0,"13"-8"31"15,0 0-5-15,0 0-45 16,0 0-9-16,0 0-1 16,0 0-3-16,0 0 3 15,0 0-4-15,0 0-2 16,0 0-4-16,0 0-4 15,0 0-3-15,0 0-1 16,0 0-1-16,14 5-1 16,-14-5 1-16,13 8-2 15,-13-8 1-15,20 11-1 0,-7-2 2 16,5 2-1 0,-1 2 0-16,2 3-1 15,-1 3 2-15,4 3-2 16,0-1 0-16,1 7 0 0,-3 0-2 15,2 3 1-15,-2 2 1 16,1 4-3-16,0 5 1 16,-3 2 0-16,0 0 2 15,-4 4 0-15,-2 0-1 16,-7 3 0-16,-2 1 0 16,-6 5 0-16,-4 0 1 15,-4 1 1-15,-5-3 0 16,-1 1-2-16,-4-1 3 15,1-4-4-15,-2-2 0 16,1-8-4-16,1-3-5 0,-5-9-15 16,9 7-29-16,-11-13-39 15,5-3-5-15,-2-20 16 16</inkml:trace>
  <inkml:trace contextRef="#ctx0" brushRef="#br0" timeOffset="621967.3582">10960 16208 1 0,'-6'-13'27'0,"6"13"59"16,0 0-32-1,0 0-24-15,0 0-11 16,-13-15-8-16,13 15 0 16,0 0-3-16,0 0-3 0,-14 2-2 15,14-2 0-15,0 0 0 16,0 0 1-16,-13-8 2 16,13 8-2-16,0 0 0 15,0 0-2-15,0 0-1 16,-3 13 0-16,3-13-1 15,4 25-1-15,1-9-1 16,-1-2 1-16,2 9-1 16,2 3 2-16,1 5-1 15,0 2 2-15,1 1-1 16,0 7 3-16,1-5-2 16,1 7 1-16,1 0-2 15,1 8 9-15,1-6-8 0,-1 4 9 16,1-2-11-16,-2-2 8 15,1 4-8-15,0 0 7 16,-2-8-8-16,0-2 1 16,-1-5-1-16,-1 4-1 15,-1-8 2-15,-2 2 1 16,-1-12-1-16,0 3 1 16,-1 2 1-16,0 2-2 15,-1 2 2-15,0-6-1 16,-1 1 1-16,2 8-2 15,-3-7 11-15,1-4-12 16,-1 2 12-16,-1 2-13 0,1-12 0 16,-4 3-13-16,5-3-15 15,-3-13-35-15,0 0-29 16,-19-28 5-16,14-5 72 16</inkml:trace>
  <inkml:trace contextRef="#ctx0" brushRef="#br0" timeOffset="622717.3908">10982 16375 19 0,'0'0'93'0,"-22"17"-4"16,22-17-31-16,-22 2-53 15,22-2-3-15,0 0 1 16,0 0-4-16,-13-10-1 16,13 10 3-16,0 0-1 15,19-16 3-15,-5 4-2 16,4 5 3-16,3-2-1 15,4 2 2-15,5 1 1 0,3 1-4 16,2-6 1 0,1 7-1-16,2 4 1 0,1-1 1 15,0-1-1 1,0 7-2-16,-3-7 2 0,-2 9 0 16,2 8 2-16,-4-2-1 15,1 4 1-15,-4 0-2 16,-1 6-1-16,0-2 1 15,3 10 0-15,-1-3 0 16,-1-1-1-16,0 1-1 16,1-5 6-16,-3 4-6 15,-1 2 5-15,-1 1-5 16,-5 1 5-16,-1-1-6 0,-3 7 5 16,-5 1-7-1,-2 10 0-15,-3-4 1 16,-5 5-1-16,-4 3-2 15,-3 0 2-15,-4 6-3 0,-3 5 2 16,-4 2 10-16,-5 5-7 16,-2-3 12-16,-2 1-4 15,-3-4 6-15,3-2-5 16,-1-3 7-16,27-59-6 16,-46 89-11-16,46-89 11 15,0 0-8-15,-47 65-1 16,47-65-8-16,0 0 8 0,0 0-3 15,0 0 1 1,0 0 4-16,0 0-8 16,0 0-4-16,0 0-3 15,0 0-21-15,0 0-58 0,0 0-2 16,0 0-11-16,-59-46 21 16</inkml:trace>
  <inkml:trace contextRef="#ctx0" brushRef="#br1" timeOffset="639446.4026">21380 13584 31 0,'0'0'83'0,"0"0"-3"16,0 0-7-16,0 0-63 16,0 0-5-16,0 0-2 15,0-24-6-15,6 11 1 16,1-3 3-16,3-3 0 16,3-1 1-16,2-3 2 0,6-1-1 15,2-5-1 1,6 0 3-16,6-3-2 0,4-1-3 15,6-5-1 1,5 2 0-16,5-1-3 16,4-1 1-16,3-4 1 0,5 2 0 15,6 0-2-15,5-1-1 16,3 2 4-16,5-3-1 16,5 1 1-16,3 2-1 15,3 1 1-15,2 2 0 16,1 3 1-16,2 1 3 15,2 2-4-15,2 4 1 16,2 3 0-16,-2 3 2 16,4 1-2-16,4 3 1 15,2-1-2-15,0 2-1 16,4 4 1-16,1-1 2 16,-4 1-2-16,2 0 0 0,-3 4 1 15,1 1 0-15,-4 6 1 16,-3 0-1-16,-8 5 0 15,-2 5-1-15,-7 1 1 16,-2 2-1-16,-7 3 3 16,-6 0-1-16,-9 1-1 15,-7 1 3-15,-7-1 0 16,-5-1 1-16,-5 0 3 16,-6 0-2-16,-6-5 0 15,-4 4 1-15,-7-4 3 16,-2 4 0-16,-6-8 0 15,-14-7 1-15,18 20-6 0,-18-20-2 16,8 16-2-16,-8-16-15 16,3 13-29-16,-3-13-41 15,0 0 0-15,0 0-8 16</inkml:trace>
  <inkml:trace contextRef="#ctx0" brushRef="#br1" timeOffset="641992.2854">26456 12714 119 0,'0'0'101'0,"-3"-14"-5"16,3 14-28-16,0 0-59 15,0 0-6-15,0 0-3 16,0 0-2-16,0 0-2 16,-3 13 5-16,5 1-3 15,-1 4-1-15,2 0 4 16,0 6-1-16,3-1 1 15,2 3-1-15,3 0-1 0,0-2-3 16,1-5 2-16,1-2 2 16,0-1-2-16,0-6 1 15,0 0-1-15,-13-10 3 16,21 6 0-16,-21-6 0 16,20-4 1-16,-20 4 0 15,18-20 2-15,-11 5 2 16,0-2-1-16,-2-2-2 15,-1 0 2-15,0 2-1 16,-2 0 0-16,-1 1 0 16,-2 3-1-16,1 13-1 15,0-20-1-15,0 20 4 0,0 0-5 16,0-16 1-16,0 16-1 16,0 0 4-16,0 0-3 15,0 0-1-15,0 0 2 16,0 0-5-16,0 0 4 15,8 20 1-15,-8-20-2 16,5 20-2-16,-5-20 3 16,5 25 0-16,-2-12-2 15,2 1 3-15,0 0-2 16,1-1-1-16,1 0 2 16,1 0-2-16,2 0 0 15,-10-13 2-15,18 22-1 0,-18-22-1 16,21 14 1-16,-21-14-1 15,18 9 0-15,-18-9 1 16,18-1-1-16,-18 1-2 16,18-8 2-16,-18 8-1 15,16-8 2-15,-16 8-1 16,16-9 2-16,-16 9-1 16,0 0 1-16,0 0 1 15,13-11 1-15,-13 11-2 16,0 0 0-16,0 0 1 15,0 0 0-15,0 0-2 16,0 0 2-16,0 0-1 16,0 0-1-16,0 0 1 0,0 0 0 15,2 14-1 1,-2-14 0-16,0 0 1 0,0 19-1 16,0-19 1-1,3 16-1-15,-3-16 0 0,5 17 0 16,-5-17-1-16,7 19 0 15,-7-19 1-15,9 20-1 16,-9-20 1-16,10 14 0 16,-10-14-1-16,9 15-1 15,-9-15-5-15,0 0-7 16,0 0-7-16,0 0-15 16,0 0-35-16,0 0-23 0,0 0 0 15,7-22 0 1</inkml:trace>
  <inkml:trace contextRef="#ctx0" brushRef="#br1" timeOffset="642200.9685">26902 12691 112 0,'0'0'100'0,"4"18"-5"16,-4-18-6-16,0 0-88 15,0 0-6-15,0 0-6 16,0 0-4-16,-4 13-12 0,4-13-9 16,0 0-25-1,6 26-25-15,-6-26 3 16,8 17 11-16</inkml:trace>
  <inkml:trace contextRef="#ctx0" brushRef="#br1" timeOffset="642845.521">27071 12931 109 0,'0'0'89'0,"0"17"-2"16,0-17-32-16,0 0-44 15,0 0-2-15,0 0 2 0,0 0-2 16,0 0-1-16,0 0 0 16,0 0 1-16,0 0-2 15,-7 16-1-15,7-16-1 16,1 19-2-16,-1-19-2 16,12 27 0-16,-2-7-1 15,1 1 0-15,1 7-1 16,1 4-1-16,1 1 1 15,2 2 0-15,-3 4-1 16,0 3 0-16,-3 1 0 16,0 6-7-16,-3-3 0 15,1 8-3-15,-7-1 0 16,-2 0 2-16,-4-3 1 0,-3-6 1 16,-2-3 4-16,-5-8 9 15,-2-7 0-15,-3-12 3 16,2-5 1-16,0-3-2 15,0-6 0-15,2-5 1 16,2-3-5-16,1-5-2 16,6-3 0-16,1-3-1 15,2-5-1-15,7-1 1 16,-1-1-3-16,7-1 3 16,3 1 0-16,3 1-1 15,0 4 2-15,4 3-1 16,2 5 3-16,-5 0-3 15,6 5 2-15,-5 2-4 0,0 1 0 16,-2 3-2-16,-1-1-1 16,-14 3-6-1,19-3-6-15,-19 3-14 0,0 0-21 16,17-7-32-16,-17 7-3 16,-2-25 0-16</inkml:trace>
  <inkml:trace contextRef="#ctx0" brushRef="#br1" timeOffset="643110.4277">27167 12706 71 0,'0'0'100'16,"0"0"-6"-16,0 0-4 0,-2 14-72 15,2-14-14-15,0 0-1 16,0 0-6-16,0 0 2 16,0 0-1-16,0 0 6 15,5 16-1-15,-5-16-11 16,0 0-14-16,5 14-37 16,-5-14-24-16,-2 19-8 15,2-19 5-15</inkml:trace>
  <inkml:trace contextRef="#ctx0" brushRef="#br1" timeOffset="643721.7102">27505 12862 8 0,'-13'13'77'0,"13"-13"5"0,0 0-6 16,-17-2-46-1,17 2-4-15,0 0-4 16,0 0 0-16,0 0-2 16,0 0-3-16,0 0-5 0,16-7-5 15,-16 7-3-15,14 0-2 16,-14 0 0-16,19 0-4 16,-19 0 0-16,22-3 0 15,-9 2 2-15,2-1-1 16,3 1 1-16,-1-1-1 15,0 1-2-15,-1 1 2 16,-1 0-1-16,-2 0 1 0,-13 0-5 16,18 0-2-1,-18 0-10-15,0 0-11 16,15 7-30-16,-15-7-29 16,0 0-2-16,0 0 0 0</inkml:trace>
  <inkml:trace contextRef="#ctx0" brushRef="#br1" timeOffset="644025.4383">27469 13026 111 0,'0'0'98'16,"0"17"-2"-16,0-17-4 0,0 0-82 15,0 0-10 1,22-14-1-16,-9 8-1 15,0 2-1-15,1 1 0 16,3 2 2-16,-2-2 2 0,2 1 1 16,0 1 0-16,1 1-3 15,-1 0 2-15,0 0-1 16,2 1-1-16,-3-2-1 16,-2 1-5-16,1 0-3 15,-2 3-7-15,-13-3-8 16,17 4-28-16,-17-4-34 15,0 0-2-15,0 0 0 16</inkml:trace>
  <inkml:trace contextRef="#ctx0" brushRef="#br1" timeOffset="644562.4093">28071 12671 71 0,'20'15'91'0,"-20"-15"-10"15,20 21-11-15,-20-21-74 16,-1 13-16-16,1-13 9 16,-5 16 7-16,1-3 1 15,0 3 10-15,-4-2 7 16,4 8 11-16,-3-3-3 15,3 4-2-15,1-4-7 0,1 1-6 16,4 1-5-16,2-3 0 16,2-1-2-16,1-1 0 15,3-2-1 1,-10-14 1-16,25 23 0 0,-12-14 1 16,-13-9 1-16,26 10-2 15,-13-5 3-15,0-5-3 16,0-3 1-16,-13 3 0 15,24-10 0-15,-24 10 0 16,22-18 1-16,-22 18 0 16,13-21-1-16,-13 21 2 15,6-23-1-15,-6 23 3 0,-6-25-1 16,6 25-1 0,-12-25 1-16,5 12-1 0,-2 0 0 15,9 13-2-15,-20-24-1 16,20 24-1-16,-24-20-1 15,9 13-3-15,1-1-7 16,-5 3-11-16,5 2-37 16,-12-3-31-16,7 3-5 15,-4-3 2-15</inkml:trace>
  <inkml:trace contextRef="#ctx0" brushRef="#br1" timeOffset="655263.416">28781 12274 41 0,'0'0'92'15,"0"0"-3"-15,13 10-1 16,-13-10-68-16,0 0-7 16,0 0-5-16,0 0-3 15,0 0-1-15,0 0-1 16,-16 9-1-16,16-9 0 0,-15 12 0 16,15-12 0-16,-17 18 1 15,17-18-2-15,-16 26 1 16,10-8-1-16,1 0 0 15,0 6 0-15,-1 0-1 16,6 2 0-16,-1 3-1 16,1 3 1-16,1-1 0 15,-1 4 3-15,2 5-4 16,2 1 2-16,1 2 0 16,-1-3 0-16,3-1 0 15,2-1-1-15,2-2 1 16,2-3-1-16,3-5 0 15,-1-5 0-15,3-3 2 0,-2-1-2 16,2-5 1 0,-3 1 0-16,1-4-2 15,-3-2 0-15,0 1 1 16,0-4 0-16,-13-6-2 0,20 8-8 16,-20-8-15-16,13 6-30 15,-13-6-33-15,15-6-2 16,-15 6-1-16</inkml:trace>
  <inkml:trace contextRef="#ctx0" brushRef="#br1" timeOffset="655730.817">29102 12876 107 0,'22'25'94'0,"-22"-25"-9"16,10 13-10-16,-10-13-84 15,0 0-6-15,13-3 1 16,-13 3 0-16,0 0 1 16,0 0 6-16,12-16 8 15,-12 16 4-15,7-15 4 16,-7 15-3-16,7-24-1 16,-3 11-1-16,2-4-1 15,-2-4-1-15,1 4 2 16,-1-2 0-16,-4 19 2 15,6-24 2-15,-6 24 0 16,0 0 1-16,0 0 0 16,0 0-2-16,0 0-1 15,0 0-1-15,4 14-1 0,-5-1-4 16,1-13 1-16,-2 23-1 16,2-10 0-16,2 3 0 15,-1 3 0-15,2-2 0 16,1 2 1-16,2-2 1 15,1 2-3-15,1-5 2 16,-8-14-1-16,20 22-3 16,-20-22-3-16,24 9-5 15,-9-8-10-15,-15-1-15 16,24-16-21-16,-15-4-31 16,1-3-3-16,-6-12 7 15</inkml:trace>
  <inkml:trace contextRef="#ctx0" brushRef="#br1" timeOffset="655911.8428">29241 12432 88 0,'0'0'102'0,"-12"13"-2"16,12-13-3-16,-5 15-60 15,5-15-38-15,0 0-6 16,0 0-7-16,0 0-15 15,0 13-29-15,10 2-35 16,-7 1-1-16,5 5 3 16</inkml:trace>
  <inkml:trace contextRef="#ctx0" brushRef="#br1" timeOffset="659600.5623">29512 12469 76 0,'0'0'96'16,"0"0"0"-16,0 0-3 15,0 0-70-15,0 0-11 16,0 0-3-16,0 0-3 15,0 0-2-15,0 0 1 16,4 13-2-16,-4-13-1 16,0 0 1-16,0 0 0 0,0 0 0 15,0 0-2-15,11 13-1 16,-11-13-1-16,13 10 1 16,-13-10 0-16,18 16-1 15,-5-6-1-15,2 0 1 16,1 3 0-16,2-3 0 15,1 3 0-15,0 0 2 16,3-1-2-16,-2-1-1 16,0 2 3-16,-1-1 0 15,-1-2-1-15,0 2 2 16,-1-2 0-16,-3-2 0 16,1 1 0-16,-1 0 3 0,-14-9-2 15,22 18-3-15,-22-18 2 16,19 13 0-16,-19-13-1 15,0 0-2 1,16 18 2-16,-16-18-4 0,0 0 4 16,7 14 0-16,-7-14 0 15,0 0-3-15,0 0 2 16,3 15 2-16,-3-15-2 16,0 0 0-16,0 0 0 15,0 0 0-15,0 0-1 16,-6 13 1-16,6-13 0 15,0 0-2-15,0 0 0 16,-9 13 0-16,9-13 1 0,-5 13-2 16,5-13 0-16,-15 13-3 15,15-13 2 1,-19 18 1-16,19-18 1 16,-20 23 0-16,10-10-1 0,0 0 3 15,3 0 1-15,-2 0 1 16,9-13-1-16,-14 23 2 15,14-23 0-15,-13 21 1 16,13-21-2-16,-12 15 0 16,12-15 1-16,0 0 0 15,-10 13-1-15,10-13 0 16,0 0-2-16,0 0 0 0,0 0 2 16,0 0-2-16,-7 13 0 15,7-13 1-15,0 0 0 16,0 0-1-1,0 0 1-15,0 0-2 0,-6 13-1 16,6-13 0-16,0 0-1 16,0 0-4-16,0 0-5 15,0 0-4-15,0 0-12 16,0 0-28-16,0 0-38 16,0 0-1-16,0 0-1 15</inkml:trace>
  <inkml:trace contextRef="#ctx0" brushRef="#br1" timeOffset="660699.415">30117 12753 61 0,'0'0'83'16,"0"0"-1"-16,0 0-26 16,13 8-31-16,-13-8-8 15,0 0-4-15,0 0-2 16,0 0-1-16,0 0-4 0,0 0-1 15,0 0-2 1,0 0-2-16,0 0 0 16,0 0 0-16,0 0 0 15,0 0-1-15,0 0 3 0,0 0 1 16,0 0 1-16,0 0 1 16,0 0 1-16,0 0-1 15,0 0 1-15,1 15 1 16,-1-15-2-16,0 0-1 15,0 0-1-15,0 0 0 16,0 0-1-16,0 0-1 16,0 0 0-16,-4 15-2 15,4-15 0-15,0 0 0 16,3 16-1-16,-3-16 1 16,5 21-1-16,-2-6 0 15,3 4 0-15,0 1 0 0,1 3-1 16,0 4 2-16,3 4-1 15,-1-1 0-15,3 5-2 16,-2-2 1-16,1 3-1 16,-1 0-1-16,2 1-2 15,-2 1 0-15,0-3 0 16,-1-2-2-16,-2-2 0 16,-3 0-1-16,1-5 0 15,-5-3 1-15,-2-3 1 16,-4-4 1-16,1 0 1 15,-8-5 2-15,0-1 0 16,-3-4 4-16,-2 0 0 16,1-2 3-16,0-5 0 0,0-1 2 15,1-1 0-15,16 3 0 16,-23-15 1-16,23 15-2 16,-16-25 1-16,13 12-2 15,1 0-1-15,2-1-2 16,5-4 0-16,0 1 0 15,6 0-2-15,3-1 1 16,3 3-1-16,2-1 0 16,6 1 1-16,-1-1 0 15,2 3 1-15,0 3-1 16,-1 3 0-16,-1 1 2 16,-2 2 1-16,-2 3-1 0,-4 1-1 15,-3 1 1-15,-13-1 0 16,19 4-2-16,-19-4-1 15,0 0-4-15,0 0-5 16,0 0-9-16,14 9-16 16,-14-9-25-16,0 0-32 15,-12-25 2-15,7 8-2 16</inkml:trace>
  <inkml:trace contextRef="#ctx0" brushRef="#br1" timeOffset="660973.4515">30244 12497 118 0,'-16'-11'97'16,"16"11"-5"-16,0 0-2 16,0 0-81-16,0 0-5 15,-13 0 0-15,13 0 0 16,0 0-2-16,0 0 1 15,0 15 0-15,0-15-1 16,0 0-3-16,3 14-2 16,-3-14-3-16,0 0-7 15,0 0-9-15,0 0-21 16,14 16-46-16,-14-16-4 0,0 0 1 16,0 0 27-16</inkml:trace>
  <inkml:trace contextRef="#ctx0" brushRef="#br1" timeOffset="661433.9323">30438 12406 147 0,'6'23'98'0,"-6"-23"-4"0,0 0-30 16,0 0-57-1,13 0-2-15,-13 0-3 16,0 0 2-16,0 0-2 0,0 0-2 16,18 8 1-16,-18-8 0 15,13 16 0-15,-13-16-1 16,23 28-1-16,-8-11 0 15,4 3-1-15,-1 3 1 16,2 2 0-16,0-1 2 16,3 7 2-16,-4-1-5 15,0 2 6-15,-9 2-4 0,1-1 6 16,-5 5-7-16,-3 0 2 16,-5 2-3-1,-6-3-1-15,1 2 5 16,-6-1-5-16,2-2 3 0,-4-3-9 15,2-5-2-15,-2 2-18 16,-5-13-53-16,4 6-11 16,-8-8-4-16,-1-2-1 15</inkml:trace>
  <inkml:trace contextRef="#ctx0" brushRef="#br1" timeOffset="668420.4199">15563 13623 30 0,'0'0'79'0,"0"0"1"16,0 0-19-16,0 0-29 0,0 0-12 16,0 0-5-16,0 0 0 15,0 0-4-15,0 0-2 16,0 0-1-16,0 0-2 16,0 0-1-16,0 0-2 15,0 0-1-15,0 0-3 16,0 0 1-16,1-21 0 15,2 8 0-15,1-3 4 16,2-1-5-16,1-5 5 16,2 0 0-16,1-4 1 15,2 2-1-15,1-4 0 16,1 1 1-16,0-2-6 16,7 0 7-16,0-1-7 0,5-2 1 15,0 6 0-15,4-1 1 16,1 2 0-16,2 1 0 15,0 2-1-15,0 2 1 16,-1 0-1-16,0 2 0 16,-2-2 0-16,0 1-1 15,1-1-1-15,-1 2 1 16,-1-1 1-16,1 1-2 16,-1 0 1-16,0 2 0 15,-2 1 0-15,-2 5 1 16,-1 0 0-16,-2 2 0 15,-2 3 1-15,-4 1 0 16,0 4 1-16,-16 0 0 0,23 1 0 16,-23-1 1-1,16 3 0-15,-16-3 1 0,0 0-2 16,13 9 0-16,-13-9 0 16,0 0-1-16,0 0 0 15,0 0-2-15,7 13-2 16,-7-13-9-16,0 0-9 15,0 0-31-15,0 0-37 16,2 13-2-16,-2-13-3 16,0 0 29-16</inkml:trace>
  <inkml:trace contextRef="#ctx0" brushRef="#br1" timeOffset="669669.9041">16531 13022 93 0,'0'0'93'0,"0"0"-4"15,0 0-4-15,0 0-68 16,0 0-11-16,0 0-3 0,0 0-3 16,0 0-3-1,14-9-1-15,-14 9 2 16,16-9 1-16,-16 9 0 15,25-18 2-15,-11 5 1 0,0-2 0 16,4-3 0-16,-1-3 0 16,0-3 0-16,1-2-1 15,-1-4 0-15,-1-1-2 16,0-3 3-16,0-2-3 16,-2-1 4-16,1 0-3 15,-3 1 3-15,-1 3-1 16,-4 4 0-16,-1 1 2 15,-2 7-2-15,-3 1 4 16,-2 4-3-16,1 16 3 16,-13-19-1-16,13 19 1 15,-19-13-3-15,19 13 1 0,-23-9-2 16,10 6-2-16,13 3-1 16,-23-2 0-16,23 2-1 15,-19 2 2-15,19-2 2 16,-16 9-1-16,16-9 0 15,0 0 0-15,-15 20 0 16,15-20 1-16,-8 20-2 16,8-20-2-16,-5 24 1 15,3-10-3-15,2 2 4 16,-1 5-2-16,2 3 5 16,-1 2-3-16,2 4 3 15,0 3-3-15,1 7 0 0,2-1 3 16,-1 5-3-16,2-2 3 15,1-1-4-15,0 1 2 16,2-4-2-16,1-4 3 16,-1-2 0-16,1-3 0 15,1-3-2-15,-1-6 1 16,0-1-1-16,2-6 1 16,-12-13-1-16,20 17-1 15,-20-17 0-15,22 6 0 16,-22-6 1-16,20 0-1 15,-20 0-1-15,19-9 1 16,-19 9-1-16,19-10 0 16,-19 10 2-16,14-11-1 0,-14 11 1 15,14-10-1-15,-14 10 2 16,0 0-1-16,16-19 1 16,-16 19 0-16,0 0 0 15,0 0 2-15,0 0-2 16,13-10 1-16,-13 10 1 15,0 0-1-15,0 13 0 16,0-13 1-16,0 0-2 16,0 14-1-16,0-14 2 15,2 15-1-15,-2-15 0 16,3 13-1-16,-3-13 1 16,8 17-1-16,-8-17 0 0,10 19-5 15,-10-19-8-15,15 15-12 16,-15-15-26-16,0 0-37 15,14-1-5-15,-14 1-1 16,7-33-2-16</inkml:trace>
  <inkml:trace contextRef="#ctx0" brushRef="#br1" timeOffset="669873.2271">17069 12843 128 0,'6'17'91'0,"-6"-17"-3"0,0 0-10 16,0 0-82-16,0 0-10 15,0 0-10-15,0 0-11 16,0 0-30-16,0 0-20 16,-6 13 1-16,6-13 11 15</inkml:trace>
  <inkml:trace contextRef="#ctx0" brushRef="#br1" timeOffset="670505.1569">17177 13025 86 0,'2'16'92'0,"-2"-16"-3"16,-2 18-1-16,2-18-57 16,0 0-23-16,-10 15-2 15,10-15-1-15,0 0-3 16,-6 16-2-16,6-16 2 16,-1 17-2-16,-1-3 1 15,5 4 1-15,0 0-1 16,2 7 1-16,2 1 0 15,3 4 1-15,3 5 0 0,3 1 1 16,0 1-8-16,-1 1 7 16,3 4-8-1,-2-2 1-15,-2-2-1 16,-2-2-2-16,-2-6-2 0,-6-1 0 16,0-5 4-16,-4-2-4 15,-3-8 7-15,-2-1 0 16,5-13 2-16,-19 13 3 15,6-8-1-15,0-5 3 16,0-3-1-16,13 3 0 16,-22-12 1-16,22 12-2 15,-20-18-1-15,13 5-1 0,3-3 1 16,2-2-1 0,2 0 0-16,2-4 5 15,2 2-6-15,5 0 4 16,-1 1-3-16,5 2 4 15,2-1 1-15,-1 5 0 0,3 0-1 16,1 5-4-16,0-2 3 16,0 2-4-16,-1 1 3 15,-2 0-9-15,-1 3-7 16,-14 4 1-16,22-6-4 16,-22 6-9-16,13-6-19 15,-13 6-31-15,1-19-8 16,-7 3-3-16,5 1 9 0</inkml:trace>
  <inkml:trace contextRef="#ctx0" brushRef="#br1" timeOffset="670719.9206">17317 12818 138 0,'-7'-13'90'0,"7"13"-1"15,0 0-35-15,0 0-45 16,0 0-2-16,0 0-2 16,0 0-7-16,0 0-8 15,-3 13-18-15,3-13-55 16,7 15-3-16,-7-15-1 16,7 14-4-16</inkml:trace>
  <inkml:trace contextRef="#ctx0" brushRef="#br1" timeOffset="671225.3776">17598 12683 68 0,'0'0'92'0,"-4"18"-6"16,4-18 1-16,0 0-59 16,0 0-19-16,0 0-2 15,0 0-1-15,-1-14-1 16,1 14-2-16,0 0-1 16,0 0-1-16,0 0 0 0,0 0-1 15,16 1 0-15,-16-1-1 16,17 6 1-16,-4-4 1 15,1 3 0-15,4-3-1 16,0 2 1-16,1 1 0 16,-2-4-1-16,4 0-6 15,-7-1-9-15,5 6-21 16,-19-6-34-16,21 0-17 16,-21 0 2-16,0 0-6 15</inkml:trace>
  <inkml:trace contextRef="#ctx0" brushRef="#br1" timeOffset="671451.2947">17679 12843 129 0,'-3'20'94'16,"3"-20"-2"-16,0 0-4 15,0 0-76-15,0 0-11 16,0 0-1-16,0 0-1 15,15-4-1-15,-15 4-3 16,0 0-2-16,17-3-9 16,-4 6-16-16,-13-3-24 15,32 0-30-15,-12-5-1 16,6 1-2-16</inkml:trace>
  <inkml:trace contextRef="#ctx0" brushRef="#br1" timeOffset="671922.0223">18086 12589 78 0,'0'0'89'0,"0"0"-1"16,0 0-5-16,0 0-55 16,-4 13-20-16,4-13-4 15,0 0-3-15,-19 20-1 16,13-7-3-16,1 0 6 15,0 4-3-15,1 1 5 0,2 3-4 16,2-2 4-16,2 1-4 16,4-2 2-1,-2-1-1-15,5-3-1 16,-9-14 0-16,16 22 0 0,-16-22-3 16,15 16 4-16,-15-16-2 15,15 9 2-15,-15-9-3 16,14-5 2-16,-14 5-1 15,16-14 0-15,-16 14 0 16,16-26-1-16,-10 10 1 16,1-1-1-16,-3-2 2 15,-2 0 0-15,-4 0 2 0,-5 2-1 16,0 0 0-16,-5-1 2 16,-1 3 2-1,-3 0-6-15,1 2 2 16,-1 4-10-16,-2 2-5 0,18 7-40 15,-27-1-38-15,27 1-4 16,-25 16-4-16</inkml:trace>
  <inkml:trace contextRef="#ctx0" brushRef="#br1" timeOffset="673537.3553">18645 12225 81 0,'0'0'83'16,"0"0"-2"-16,0 0-35 15,0 0-33-15,0 0-5 16,-15-4-1-16,15 4-1 0,-14 3 3 16,14-3-1-1,-18 6 3-15,18-6 0 16,-14 10 0-16,14-10 1 0,-16 16-5 16,16-16 2-16,-16 24-4 15,16-24-1-15,-17 28 0 16,8-11-1-16,-1 6-1 15,1 0 0-15,-1 3 2 16,0 3-2-16,2 0 1 16,0 4-1-16,3 0-1 15,-1 3-1-15,3 2-1 16,3-4 1-16,1 2-3 16,4 0 4-16,1-2-4 15,2-3 2-15,2 0 0 16,2-7 3-16,1-1-1 15,-2-3 2-15,1-1-2 0,-1-1 1 16,1-3 0-16,-12-15-1 16,25 22-1-16,-25-22 1 15,18 16-1-15,-18-16-1 16,15 9 2-16,-15-9-2 16,0 0 1-16,0 0-1 15,0 0-3-15,0 0-8 16,0 0-8-16,13 11-25 15,-13-11-41-15,0 0-4 16,0 0-2-16,0 0 4 16</inkml:trace>
  <inkml:trace contextRef="#ctx0" brushRef="#br1" timeOffset="674071.3104">18764 12870 50 0,'0'0'88'0,"15"10"-3"16,-15-10-2-16,0 0-47 15,0 0-28-15,4-13-5 16,-4 13-2-16,3-15-4 16,-3 15 0-16,1-21 1 15,-1 7 3-15,0-1 0 16,2 0 1-16,-1-7 1 0,-1 0-1 15,2-1 4-15,-2-1-6 16,1 2 4-16,-1 2 0 16,-1 0 1-16,1 2 0 15,0 18 0-15,-5-20 1 16,5 20-3-16,0 0 4 16,-2-14-5-16,2 14 0 15,0 0 1-15,0 0-2 16,0 0 0-16,-2 17-2 15,2-17 0-15,2 27-2 16,-2-9 0-16,1 0 1 16,-1 4-1-16,3 1 2 0,0-1 0 15,-2-2 3-15,4 0-3 16,-3-5 3-16,3-2 0 16,-5-13 1-16,8 18-3 15,-8-18-1-15,9 13-3 16,-9-13-4-16,0 0-5 15,19 3-7-15,-19-3-11 16,14-16-18-16,-9-5-34 16,3-1-4-16,-2-10 7 15,1-1 55-15</inkml:trace>
  <inkml:trace contextRef="#ctx0" brushRef="#br1" timeOffset="674232.3097">18834 12375 121 0,'0'0'99'16,"-12"21"-4"-16,12-21-7 15,0 0-74-15,0 0-36 16,0 0-19-16,0 0-42 16,0 0-8-16,4 15-2 15,-4-15 7-15</inkml:trace>
  <inkml:trace contextRef="#ctx0" brushRef="#br1" timeOffset="674840.6868">19154 12442 84 0,'0'0'101'0,"11"17"0"16,-11-17-9-16,0 0-40 15,0 0-50-15,0 0-4 16,0 0-1-16,-7 13 0 16,7-13-1-16,-14 14 0 0,14-14 4 15,-20 21 0-15,9-7-1 16,-2 2 2-16,2 0-1 15,1 3-1 1,-2-2-3-16,1 0 2 0,1 1-2 16,2-3 3-16,1 1-3 15,3-3-1 1,4-13 1-16,-4 20 2 0,4-20 3 16,1 15-5-16,-1-15 5 15,0 0-2-15,16 16 2 16,-16-16 1-16,17 11 3 15,-4-3-3-15,-13-8 2 0,26 17 1 16,-13-9-1 0,2 0 1-16,-1-1 0 15,-1-1 0-15,-13-6-2 16,23 11 0-16,-23-11-1 0,20 12-1 16,-20-12 2-16,15 10-1 15,-15-10-1-15,11 13 1 16,-11-13-1-16,0 0 2 15,13 16-3-15,-13-16 1 16,0 0-2-16,0 0-2 16,7 16-7-16,-7-16-11 15,0 0-28-15,0 0-40 16,0 0-4-16,-8-16-1 16,8 16 9-16</inkml:trace>
  <inkml:trace contextRef="#ctx0" brushRef="#br1" timeOffset="675473.9105">19331 12541 147 0,'0'0'100'16,"13"6"-7"-16,-13-6-10 15,0 0-82-15,0 0-9 16,0 0-1-16,0 0 3 0,0 0-1 15,-11 19 3 1,11-19 5-16,-6 21 5 16,5-6 2-16,-1 5-3 15,4 6 0-15,0 3-3 0,3 4-2 16,1 2 3-16,1 4-5 16,1 3 3-16,1 1-2 15,3-1 1-15,-1 1 1 16,1-3-1-16,-2-2 1 15,-2-1-3-15,1-3-1 16,-3-7-2-16,-2-3-4 16,-1-2-2-16,-3-6 0 15,-1-3 1-15,1-13 2 16,-8 19 2-16,8-19 4 16,-13 1 4-16,13-1 4 15,-15-8 5-15,15 8 0 16,-16-15 0-16,16 15-1 0,-15-23-2 15,15 23-2-15,-11-20-1 16,11 20-2-16,-5-19-1 16,5 19-1-16,5-23 1 15,-5 23-3-15,16-23 2 16,-5 8 0-16,7 1-1 16,2-2 0-16,0 0-1 15,0 2 3-15,2-1-2 16,-1 2 1-16,-3 5 0 15,-1-1-1-15,-4 2-1 16,-13 7-2-16,17-12-3 16,-17 12-7-16,0 0-11 0,9-17-19 15,-9 17-47-15,-6-30-1 16,0 5-2-16,-2-9 23 16</inkml:trace>
  <inkml:trace contextRef="#ctx0" brushRef="#br1" timeOffset="675663.2249">19418 12318 148 0,'0'0'100'16,"0"0"-4"-16,-14 5-11 16,14-5-91-16,0 0-18 15,0 0-9-15,0 0-14 0,0 0-24 16,0 0-23-16,0 0 4 15,0 0 27-15</inkml:trace>
  <inkml:trace contextRef="#ctx0" brushRef="#br1" timeOffset="675988.3441">19571 12305 116 0,'16'-3'86'0,"-16"3"-2"16,0 0-33-16,11-15-45 0,-11 15-1 16,0 0 0-16,0 0 1 15,0 0-1-15,13 3 0 16,-13-3 1 0,0 0 2-16,15 15-1 0,-15-15 0 15,24 18 0-15,-9-6-4 16,3 2 2-16,4 1-2 15,1 5 0-15,-1-1-1 16,1 4-1-16,-4 3 1 16,-4 3 0-16,-3 4 0 15,-8 2-3-15,-5 5 3 16,-3 0-7-16,-9 2-8 16,0 6-41-16,-10-4-35 0,-3 3-3 15,-9-10-4-15</inkml:trace>
  <inkml:trace contextRef="#ctx0" brushRef="#br1" timeOffset="681719.7178">16509 15720 53 0,'0'0'61'16,"0"0"-14"-16,0-15-6 15,0 15-5-15,0 0-8 16,0 0-8-16,0 0-9 15,0 0-3-15,0 0-4 16,-6-14-2-16,6 14 1 16,0 0 1-16,0 0-1 0,-4-13-1 15,4 13 1-15,0 0 0 16,0 0 1-16,-6-16-1 16,6 16 0-16,0 0-2 15,-4-13 1-15,4 13 1 16,0 0-2-16,0 0-1 15,0 0 1-15,0 0 0 16,0 0-2-16,0 0 2 16,0 0-3-16,0 0 3 15,0 0-1-15,0 0-1 16,0 0 0-16,0 0 1 16,0 0-1-16,0 0 2 15,0 0 0-15,0 0 0 0,0 0 0 16,0 0 0-16,0 0 3 15,0 0-3-15,-13-1 1 16,13 1-3-16,0 0-3 16,0 0-4-16,0 0-10 15,0 0-16-15,0 0-47 16,0 0 1-16,0 0-2 16,0 0 35-16</inkml:trace>
  <inkml:trace contextRef="#ctx0" brushRef="#br1" timeOffset="683062.0521">15778 16003 30 0,'1'13'79'16,"-1"-13"-3"-16,0 0-2 15,0 0-42-15,0 0-14 16,0 0-9-16,0 0-1 16,0 0-3-16,0 0 0 15,0 0-1-15,0 0 2 16,0 0-1-16,3-15-3 16,-3 15 0-16,11-14 0 15,-11 14-1-15,18-20 1 16,-5-2 1-16,1-1-9 0,4-2 7 15,2-1-7-15,1-1 7 16,2-5-9-16,3 5 10 16,0-2-8-16,-1 6 7 15,2 1 2-15,1 6-1 16,-2-1 1-16,3 6-1 16,1-1 2-16,0 3-3 15,0-1 0-15,2 2 1 16,0 0-2-16,1 0 1 15,3-2-1-15,-5-3 1 16,-1-2-1-16,3 4 0 0,-3 1 0 16,1 1 1-16,-4 2-1 15,-4 2 3-15,-3 4 0 16,-1 2 0-16,-5 4 2 16,-14-5 0-16,18 13 1 15,-18-13-1-15,0 0 1 16,10 17-3-16,-10-17-2 15,0 0-3-15,4 13-7 16,-4-13-14-16,0 0-28 16,0 0-35-16,0 0-2 15,16-13-2-15</inkml:trace>
  <inkml:trace contextRef="#ctx0" brushRef="#br1" timeOffset="684159.2196">16802 15274 40 0,'0'0'84'16,"23"-9"-4"-16,-23 9 1 16,0 0-60-16,7-14-9 15,-7 14-3-15,0 0 1 16,0 0 0-16,-16 3-1 15,16-3 0-15,-15 10-1 16,15-10 0-16,-19 14-3 0,19-14 1 16,-16 18-3-16,16-18-1 15,-13 18 0-15,7-5 0 16,-1 2 1 0,3 7-2-16,-4 1 2 0,3 4 0 15,0 3-1-15,2 1 2 16,1-1-2-16,0-1 1 15,4-5-2-15,-1-5-1 16,3-5-1-16,-4-14-3 16,13 11 3-16,-13-11-2 15,21-11 2-15,-11-4-2 16,3-6-1-16,-2-6 3 16,-1-5-1-16,-1-7 2 0,-2-5-2 15,-3-3 0-15,-2 0-1 16,-2 2 8-1,-4 0-5-15,-1 2 6 0,1 3-5 16,-2 5 2-16,2 5-4 16,-2 2 6-16,2 7-6 15,-1 5-2-15,5 16 1 16,-7-15 0-16,7 15 1 16,0 0 3-16,-14 18-1 15,9-5 2-15,1 3-2 16,1 2 3-16,2 1-2 15,-1 4-6-15,4-3 8 0,1 6-8 16,2-3 6-16,1 5-7 16,3 2 7-1,0 2-8-15,1 0 7 16,0 2 1-16,1 7-1 0,1-4-1 16,-1 2 1-16,1-4 0 15,-2-5 0-15,0-5 1 16,0-7-1-16,-10-18 0 15,17 18-1-15,-17-18 0 16,15-3 0-16,-15 3 0 16,14-19 0-16,-14 19-1 15,18-25 1-15,-8 8-1 16,0-2 1-16,-1 2 0 16,-1 0 0-16,2 1 0 15,-3 1 0-15,2 2 0 16,-9 13 1-16,7-14 1 0,-7 14 0 15,0 0-1-15,0 0 2 16,0 0-1-16,0 0-1 16,0 0 1-16,0 0-2 15,0 0 1-15,0 0-1 16,8 17 0-16,-8-17-1 16,0 15 2-16,0-15 0 15,1 19-1-15,-1-19 2 16,3 24-2-16,-2-11 3 0,2 0-2 15,0 1 1 1,1 1-2-16,-4-15 2 16,8 24-2-16,-8-24-1 15,7 22 2-15,-7-22-2 0,9 19 1 16,-9-19-1-16,0 0 1 16,11 14-4-16,-11-14-3 15,0 0-5-15,0 0-11 16,15 2-26-16,-15-2-38 15,2-16-4-15,-4 0-1 16,2 2 17-16</inkml:trace>
  <inkml:trace contextRef="#ctx0" brushRef="#br1" timeOffset="684376.039">16943 15241 166 0,'-4'14'98'16,"4"-1"-10"-16,0-13-34 15,0 0-61-15,0 0-4 16,0 0-4-16,0 0-9 16,0 0-15-16,-1 22-45 15,1-22 0-15,8 19 0 16,-8-19 27-16</inkml:trace>
  <inkml:trace contextRef="#ctx0" brushRef="#br1" timeOffset="685794.0108">17163 15463 58 0,'0'0'71'16,"0"0"0"-16,0 0-33 15,0 0-14 1,0 0-7-16,0 0-3 0,0 0-4 16,0 0 1-16,0 0-4 15,0 0 1-15,0 0 0 16,0 0-2-16,0 0 1 15,0 0 0-15,0 0 2 16,0 0-4-16,1 13 2 16,-1-13-1-16,0 0-2 15,0 0 1-15,0 0-1 16,-3 13 1-16,3-13-1 16,0 0-1-16,-1 16 0 15,1-16 0-15,1 19-2 16,-1-19 0-16,3 23 0 15,0-7-2-15,1 2 1 0,1 4 0 16,1 0 1-16,-1 1 0 16,5 4 2-16,-1 2-2 15,3 6-1-15,-1 1 1 16,1 0 7-16,-2 0-8 16,0 4 7-16,0 1-4 15,-1-1-6-15,1-2 6 16,-5-1-4-16,3-1 2 0,-4-1-13 15,2-1 11 1,-5-10-10-16,1-1 8 16,-5-6 3-16,-3-1-3 15,6-16 1-15,-14 3 2 0,14-3 0 16,-21-22 1-16,21 22-1 16,-23-25 0-16,12 7 0 15,-1-1 1-15,2 3 1 16,0-6-5-16,1 7 11 15,5 0-11-15,3 1 12 16,-1-4-12-16,5 3 9 16,1 0-7-16,2-4 6 15,3 6-5-15,-1-2 2 16,3 0-1-16,-1-1-1 16,-2 3-1-16,0-3-1 15,0 3-5-15,-8 13-5 16,15-17-6-16,-14 4-12 0,-1 13-14 15,6-27-33-15,-2 12-6 16,-4-4-8-16,2-2 22 16</inkml:trace>
  <inkml:trace contextRef="#ctx0" brushRef="#br1" timeOffset="685990.0742">17238 15365 107 0,'-9'-20'93'16,"9"20"-6"-16,0 0 1 16,-14-7-74-16,14 7-15 0,0 0-19 15,0 0-32-15,0 0-32 16,0 0-3-16,0 0-1 16</inkml:trace>
  <inkml:trace contextRef="#ctx0" brushRef="#br1" timeOffset="686243.6026">17362 15209 125 0,'13'12'93'16,"-13"-12"0"-16,0 0-6 16,0 0-75-16,0 0-9 15,0 0-3-15,13 4-2 0,-13-4 0 16,0 0-1-16,14 6 3 15,-14-6-1-15,19 8 2 16,-19-8 0-16,26 9-1 16,-10-7 0-16,0 3-3 15,0 0-3-15,1-2-9 16,-17-3-12-16,27-3-22 16,-27 3-32-16,18-10-6 15,-18 10 1-15,11-13 34 16</inkml:trace>
  <inkml:trace contextRef="#ctx0" brushRef="#br1" timeOffset="686493.6324">17508 15323 2 0,'-16'19'71'0,"6"1"-3"16,-5-8 3-16,15-12-40 15,-16 13-12-15,16-13 1 16,0 0 0-16,0 0-2 15,0 0-1-15,0 0-1 16,0 0-1-16,0 0-5 16,0 0-2-16,0 0-5 15,16 8-3-15,-16-8-3 16,28 3-9-16,-13-7-15 16,9 5-27-16,-7-8-29 0,9 6-4 15,-6-10 1 1</inkml:trace>
  <inkml:trace contextRef="#ctx0" brushRef="#br1" timeOffset="686978.2927">17851 15088 61 0,'0'0'88'0,"-9"29"-5"15,9-29 2 1,-14 17-59-16,14-17-20 0,-19 26-4 16,10-7 0-16,-1 2-7 15,3 4 7-15,3 2 1 16,0 4 1-16,2-1 1 15,8-1-3-15,3 0 1 16,2-5-2-16,2-4 0 16,1-2-1-16,4-7-1 15,-2-6 0-15,1 0 0 16,-3-7 0-16,1-6 0 16,-2-3 1-16,-2-5 0 15,-2-1-2-15,-2-5 3 16,-2-1-1-16,-5-7 1 15,-5-2 1-15,-1 2 0 0,-4-4-1 16,-1 5 7-16,-2-1-3 16,-2 6-1-16,1 3-9 15,-3 7 1-15,-1 10-19 16,-3-1-55-16,3 13-7 16,-5-1-8-16,7 6 2 15</inkml:trace>
  <inkml:trace contextRef="#ctx0" brushRef="#br1" timeOffset="687460.4105">18129 14760 102 0,'0'0'90'16,"0"0"-4"-16,0 0-12 16,0 0-62-16,0 0-4 15,0 0-5-15,-15 15 1 16,7-2 0-16,0 0-1 0,1 4 1 15,-1 2 2-15,4 4-2 16,1 4 0-16,2 4 0 16,-1 3 1-16,1 7-4 15,1-1-3-15,0 5 1 16,3-2-2-16,-2 3 5 16,2-2-4-16,-2-3 2 0,4-2-4 15,1-7 6 1,1-3-2-16,0-6-1 15,2-3-2-15,1-7-6 16,-10-13-5-16,26 19-9 16,-26-19-16-16,31-10-16 0,-15-7-31 15,9-2-1-15,-4-10 1 16</inkml:trace>
  <inkml:trace contextRef="#ctx0" brushRef="#br1" timeOffset="687760.0442">18415 15095 60 0,'0'0'92'16,"0"0"3"-16,0 0-3 16,0 0-39-16,0 0-34 15,0 0-6-15,0 0-4 16,-16 19-6-16,16-19-7 16,-13 24 2-16,8-11-4 15,-1 3 6-15,4 4 1 0,1 4 0 16,1 2-6-16,3 0 8 15,0 2 0-15,2 0 1 16,3-1-1 0,-1-1-2-16,1-6 1 0,0-2 0 15,-1-2-4-15,-7-16-4 16,14 17-7-16,-14-17-8 16,0 0-15-16,19-13-31 15,-17-9-25-15,2-1-3 16,-6-11 4-16</inkml:trace>
  <inkml:trace contextRef="#ctx0" brushRef="#br1" timeOffset="687974.4291">18406 14908 147 0,'0'0'92'0,"0"0"0"15,0 0-24-15,-12-3-47 16,12 3-12-16,0 0-6 15,0 0-5-15,0 0-3 16,0 0-5-16,0 0-2 16,0 0-3-16,15 5-6 15,-2-2-8-15,0-7-12 16,9 8-22-16,-3-7-18 16,7 3-1-16,-2-5 12 0</inkml:trace>
  <inkml:trace contextRef="#ctx0" brushRef="#br1" timeOffset="688305.2122">18590 15176 95 0,'-7'26'92'15,"2"-2"-5"-15,5-24 0 16,0 0-75-16,0 0-16 15,0 0 0-15,0 0-2 16,15-18 1-16,-15 18 4 0,21-19 4 16,-21 19 0-16,26-13 1 15,-13 9 1 1,0-1-3-16,2 5 0 0,-1-3-1 16,-1 3 0-16,0-2-3 15,0 0-1-15,-13 2-5 16,23-3-6-16,-23 3-5 15,19-1-12-15,-19 1-13 16,13-2-41-16,-13 2 0 16,0 0 3-16,0 0 82 15</inkml:trace>
  <inkml:trace contextRef="#ctx0" brushRef="#br1" timeOffset="688594.2021">18593 15329 25 0,'0'0'89'16,"-8"19"-3"-16,8-19-1 15,0 0-49-15,0 0-30 16,21-12-4-16,-21 12-1 16,24-9-1-16,-9 4 0 15,2 2 1-15,2-2-1 16,-1 1 1-16,1 1-1 0,1-3 1 15,-1 1 0 1,-2-4-3-16,1 3-1 16,-4-2-3-16,1 0-10 15,-15 8-19-15,18-15-26 0,-18 15-21 16,5-21-3-16,-10 8 42 16</inkml:trace>
  <inkml:trace contextRef="#ctx0" brushRef="#br1" timeOffset="688836.4844">18673 14994 128 0,'-1'17'99'16,"1"-17"-7"-16,-4 25-1 15,4-25-82-15,0 17-11 16,0-17-6-16,3 28-3 0,-2-8 4 15,3 4-5-15,2 10 7 16,0 5-5-16,3 8-5 16,-1-2-14-16,5 11-9 15,-4-14-24-15,4 7-23 16,-5-13 0-16,4-4 36 16</inkml:trace>
  <inkml:trace contextRef="#ctx0" brushRef="#br1" timeOffset="689429.7098">18832 15169 90 0,'0'0'97'0,"-1"17"-12"15,1-17 3-15,0 0-79 16,0 0-11-16,-5 14-1 16,5-14 0-16,3 24 2 15,0-6 1-15,1 7 2 16,2 2 1-16,3 6 1 16,1 4-3-16,2 1 3 15,1 6-5-15,2-4 2 0,3 1-1 16,-2-2 0-16,1-1-4 15,-1 1-1-15,3-1-2 16,-5-5 1-16,-1 2 0 16,-3-6 5-16,-3 2-8 15,-4-8 5-15,-3 2-4 16,-4-11 8-16,-5-1-4 16,9-13 5-16,-23 8-2 15,9-10 1-15,-2-7 3 16,1 4-2-16,-2-14 7 15,5 3-6-15,1-8 4 16,4 3-4-16,1-5 2 0,4 2-6 16,4-1 6-16,4 1-3 15,4 2 1-15,3 3 0 16,3-1 0 0,2 0-2-16,3 1 2 0,0 3-2 15,-1 2-3-15,-1 0-3 16,-1 5-7-16,-5-7-9 15,0 10-19-15,-11-8-27 16,-2 14-17-16,-1-26-1 16,-5 10 54-16</inkml:trace>
  <inkml:trace contextRef="#ctx0" brushRef="#br1" timeOffset="689637.6601">18852 14947 142 0,'0'0'58'16,"0"0"-52"-16,0 0-9 15,0 0-95-15,0 0 1 16</inkml:trace>
  <inkml:trace contextRef="#ctx0" brushRef="#br1" timeOffset="689862.8588">18857 14783 108 0,'14'-1'99'16,"-14"1"-5"-16,13-4-5 0,-13 4-75 16,19-5-16-16,-19 5 0 15,27 16 2-15,-7-1 1 16,2 2 4-16,4 8 4 15,1 3-1-15,2 6 0 16,0 3-7-16,-1 6-4 16,-5 1 1-16,-3 2-3 15,-6 4-3-15,-5 2-11 16,-3 9-14-16,-13-11-62 0,-1 14 4 16,-15-8-2-1,-7 0 11-15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1:43:11.0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4190 2120 1 0,'0'0'52'0,"0"0"0"16,-13-18-34-16,13 18-13 16,-11-13-9-16,11 13-4 15,0 0-1-15,-13-13 1 16,13 13 7-16,0 0 4 16,0 0 9-16,0 0 8 15,0 0 4-15,-15 7 5 16,15-7 3-16,0 0-1 15,0 0-3-15,0 0-6 16,0 0-6-16,0 0-1 0,0 0-3 16,0 0-4-16,0 0-2 15,0 0 0-15,0 0-2 16,0 0 2-16,0 0 0 16,0 0-4-16,0 0 3 15,-13 2-1-15,13-2-2 16,0 0 1-16,4 26 0 15,-1-7-1-15,2 1-1 16,0 12 1-16,3 2-3 16,0 11 2-16,5 4-2 15,2 9 1-15,2 1-5 16,5 14 5-16,-1 11-3 0,5 4-2 16,2 2 5-16,-1 9-6 15,-1 1 3-15,0-6 0 16,-3-6 2-16,-3-12 0 15,-1-14-1-15,-3-9 6 16,-2-4-7-16,-2-14 6 16,-3-10-2-16,-2-4-2 15,-3-6-7-15,0 2-9 16,-4-17-18-16,0 0-52 16,0 0-3-16,-25-33-2 15,4 3 46-15</inkml:trace>
  <inkml:trace contextRef="#ctx0" brushRef="#br0" timeOffset="466.0958">3831 2636 118 0,'-31'-27'97'0,"7"6"-1"15,-2-2-5-15,10 0-72 16,0 0-13-16,9-6-3 16,7 1-4-16,7-7 0 15,12-4-1-15,8-6 1 0,12-5-1 16,9 2 3-16,11-2-6 16,8 6 6-16,5 5-3 15,10 9 3 1,4 8-4-16,1 17 1 0,-2 13-4 15,-5 10 2-15,-8 9 1 16,-10 11 0-16,-9 8-2 16,-18 1-1-16,-15 7 3 15,-13-4 0-15,-13-4 5 16,-11-1 1-16,-13-5 4 16,-12 1-3-16,-10-12 6 15,-6 1-3-15,-4-5 1 16,0-4-1-16,2-6 0 0,2-2-5 15,4 0 2-15,10-10-1 16,9 5-8-16,6-9-9 16,16 1-24-1,-1-9-49-15,14 9-5 0,11-16-1 16,10 5-5-16</inkml:trace>
  <inkml:trace contextRef="#ctx0" brushRef="#br0" timeOffset="4233.7056">4750 2577 99 0,'0'0'86'16,"-13"-4"-4"-16,13 4-19 16,0 0-43-16,0 0-7 0,0 0-7 15,0 0-2-15,23 8-3 16,-9 4-3-16,7-6-1 15,2-1 0-15,4 7-1 16,3-1 2-16,2-6 2 16,4 1 0-16,0-1-1 15,0-9 2-15,0-2 2 16,2-5 0-16,1-8-1 16,1-9-1-16,-2 5 0 15,-2-10 2-15,-1 0 0 16,-4-4 0-16,-5-7-2 15,-4 2 3-15,-8-5-3 16,-6 6 2-16,-6-5-2 0,-4 4 0 16,-7 1-2-16,-3 4 1 15,-5 10 1-15,-2 5-1 16,-1 12 0-16,-2-4 1 16,1 11-2-16,-1 3 2 15,3 3 0-15,1 11 0 16,3-1-2-16,1 7 1 15,5 5 0-15,0 2 1 0,4 5-1 16,2 1 2 0,0 8 1-16,1-1-5 15,2 2 4-15,0-3-4 0,0 0 6 16,0 10-4-16,2 0 1 16,-1 0-2-16,1 0-2 15,1-6 3-15,0-1 0 16,-1-3 0-16,3-1-4 15,-1-17 3-15,-1-6 0 16,-3-15 0-16,0 0 1 16,14 4 1-16,-14-4-2 15,16-26 2-15,-7 2 1 16,1 2-2-16,0-1 1 16,2 4 0-16,-1-10 1 15,1 13-1-15,-1-1 1 16,2 6-3-16,0 8 1 15,2 7-1-15,1 2 0 0,-1 1-1 16,4 12-1-16,1-3 2 16,1 1 0-16,-1 0 2 15,0 2-1-15,0-6 2 16,0-7-1-16,1 1 0 16,-1-6 0-16,0-5-1 15,0-2 0-15,0-5-1 16,2-8 2-16,-3 0-2 15,0 1 2-15,-4-1 0 16,0-7-2-16,-4 3 2 16,0-5 0-16,-3 7-2 15,-5 2 1-15,-2 3 2 0,-1 2-2 16,0 14 1-16,-4-18 1 16,4 18-2-16,0 0 0 15,-19 0 1-15,19 0 0 16,-15 15-2-16,15-15-1 15,-13 21 1-15,13-21 1 16,-6 26-1-16,6-26 1 16,6 28-1-16,1-12 0 15,3-1 0-15,0 0 3 16,-10-15-3-16,24 17 0 16,-9-5 3-16,-15-12-1 15,24 8 0-15,-9-10-1 0,-2-3 1 16,0-5-2-16,0 0 2 15,-2-4-2-15,1-2 1 16,-2 0 0-16,-3 3 0 16,0-2 3-16,-7 15-3 15,8-20 2-15,-8 20-2 16,0 0 2-16,0 0-1 16,0 0-1-16,0 0-1 15,0 0 1-15,0 0 1 16,0 0-4-16,0 0 3 15,1 15-2-15,-1-15-1 16,0 0 2-16,16 16-1 16,-16-16 1-16,14 5-1 0,-14-5 4 15,16 0-1-15,-16 0 2 16,15-7 0-16,-15 7 0 16,8-17 0-16,-8 17-1 15,0 0 1-15,0 0-3 16,8-20 0-16,-8 20-1 15,0 0 0-15,0 0-2 16,0 0 3-16,0 0-2 16,-2 18-1-16,2-18 2 15,2 23-1-15,2 5 0 16,-1 2 2-16,3 11 0 16,-1 12-1-16,5 10-2 15,-1 8 6-15,6 17-8 0,0 4 2 16,3-4-1-16,2 8 0 15,0 3-1 1,0-1 0-16,1-1 3 16,-1-5-1-16,-3-9 2 0,-4-1 5 15,-1-7-6-15,-2-10-3 16,-3-15 3-16,-4-9-2 16,-2-11 1-16,-2-10-4 15,1-20 5-15,-15 6-6 16,4-22 8-16,-7-13 4 15,-2-10-2-15,0-13 4 16,-4-13 0-16,-2-12-1 0,0-6 1 16,4-5 0-1,0 2 0-15,6-2-1 16,2 1-1-16,4 8 5 16,3 9-7-16,4 7 6 0,4 4-2 15,4 5-1-15,6 7-3 16,5 2-3-16,7 10 2 15,3-2-8-15,1 8 8 16,4 6-6-16,-2 11 2 16,-3 1 0-16,-5 8 3 15,-3 12 1-15,-8 5 0 16,-5 9 1-16,-5-4-2 16,-2 7 1-16,-6-10-2 15,-2 7 2-15,-3-6-1 16,-1-4-1-16,-4-10 2 15,0-3 1-15,0-6-1 16,0-2-1-16,2-1-1 0,0-10-8 16,9 5-19-16,-5-18-23 15,19 2-34-15,-7-14-7 16,10 10 1-16,-1-11 39 16</inkml:trace>
  <inkml:trace contextRef="#ctx0" brushRef="#br0" timeOffset="4417.1007">6022 1825 144 0,'-20'-33'101'0,"4"13"-9"0,-1 7-12 16,0 13-92-16,17 0-20 15,-15 7-20-15,14 26-36 16,-5 13-1-16,5 18-1 15,-5 5 37-15</inkml:trace>
  <inkml:trace contextRef="#ctx0" brushRef="#br0" timeOffset="6152.0433">6721 1793 60 0,'-2'-38'101'0,"4"16"-5"16,-4 3-3-16,2-1-54 16,0 20-39-16,-1-16-2 15,2 36-3-15,2 0 1 0,2 22-5 16,-1 4 2-16,5 14 2 16,-1 7 7-16,4 7 2 15,2 4 3-15,2-6-1 16,1 3-4-16,1-10 4 15,2-12-5-15,-1-5 2 16,2-5-6-16,-2-10 3 16,1-8-4-16,-1-8 2 15,0-7 1-15,1-5-2 16,-3-7 4-16,1-6-2 16,-4-5 3-16,-1-5-2 15,-3-3 3-15,-3-4 0 16,1 1-1-16,-6 5 3 0,1-4-3 15,-1 10-2-15,-1 0-1 16,-1 13 0-16,0 0-1 16,0 0 0-1,12 14 1-15,-12-14-2 0,11 29 1 16,-4-12 2-16,1 7 0 16,0-6 1-16,1 1 1 15,1-3-3-15,-10-16 1 16,20 20 1-16,-20-20 0 15,18 17 0-15,-18-17-1 16,14-1 2-16,-14 1-3 16,0 0 3-16,10-17-3 0,-10 17 1 15,-1-26-3-15,-1 7 1 16,-2-3 0-16,0 4 0 16,-1-7 1-1,0-2 2-15,-1 5 3 0,0 0-2 16,0 6 5-16,-1 2-2 15,7 14 2-15,0 0-5 16,-13-16 4-16,13 16-9 16,0 0 3-16,0 0-3 15,0 0 0-15,17 16 0 16,-4-13-4-16,9 4 5 16,1 5-4-16,4-7 5 15,4 4-5-15,-1 3 6 0,3-1-4 16,-1-6 2-16,0-7-1 15,-3 1 2 1,-2-2 1-16,2 3-2 16,-2-13 2-16,1 6 0 0,-5-6 1 15,-4 1 0-15,-2 6 8 16,-4-1-3-16,-13 7-1 16,0 0 0-16,0 0-1 15,0 0-1-15,-12 13 1 16,-1-4-3-16,-1-4-5 15,-3 6 2-15,-1 6 2 16,-2-6 0-16,4 1-1 0,0 1 1 16,0 7-3-16,2 0 3 15,2 6 0 1,2-1 0-16,3-6-1 16,3-2 1-16,1-1-1 0,4 0-1 15,-1-16 0-15,9 13 0 16,-9-13 0-16,16 1-1 15,-16-1 0-15,22-11 1 16,-22 11 1-16,23-25 4 16,-12 12 0-16,-11 13-1 15,19-25 0-15,-19 25 2 16,11-14-3-16,-11 14 1 16,9-14-4-16,-9 14 1 15,0 0-2-15,0 0-1 16,0 0 1-16,13 14 0 15,-13-14-1-15,7 16 2 16,-7-16 2-16,10 23 0 0,-4-9 1 16,-6-14 3-16,18 18-2 15,-18-18 1-15,20 16-1 16,-7-12-2-16,1-1 0 16,2-6 0-16,1-4-2 15,4-2-1-15,-3-5 0 16,2-2 2-16,-1-6 2 15,-3 2 2-15,-1 0 1 16,-4 1 1-16,-2 6-1 16,-9 13-1-16,0 0 1 15,0 0-2-15,13 1-3 16,-13-1-2-16,7 29-1 0,-3-10-2 16,3-3 3-16,2 3 0 15,0-1 1-15,-1-2 0 16,1-3 1-16,-9-13 3 15,15 9-1-15,-15-9 0 16,0 0 1-16,14-7 0 16,-14 7 0-16,10-20 1 15,-4 1-1-15,1 4-2 16,-1-5 0-16,2 4 1 16,0-1 2-16,0 3-1 15,1-2-1-15,-9 16-3 16,17-12 4-16,-17 12-2 15,18 6 2-15,-18-6-2 0,18 14-3 16,-6-1 0-16,-1 2 4 16,1-1-3-16,1 2 2 15,0-4-2-15,0-1-1 16,0-2 0-16,1-3-3 16,1-4-2-16,-1-7-9 15,4-1-12-15,-5-11-36 16,4-1-21-16,-4-8-4 15,0-4 9-15</inkml:trace>
  <inkml:trace contextRef="#ctx0" brushRef="#br0" timeOffset="6385.342">7826 1372 125 0,'0'0'106'0,"0"0"-6"16,0 0-14-16,-29-36-100 15,23 56-3-15,5 38-19 16,-9 4-18-16,7 25-35 16,-10 8-1-16,1 4 1 15,-6-6 62-15</inkml:trace>
  <inkml:trace contextRef="#ctx0" brushRef="#br0" timeOffset="6668.599">6696 2147 135 0,'-26'6'107'15,"12"2"-5"-15,-1-10-5 16,15 2-89-16,0 0-4 16,9-18-4-1,20 12-11-15,10-4-20 0,20 13-60 16,7-6-5-16,18 5-5 15,3-7-1-15</inkml:trace>
  <inkml:trace contextRef="#ctx0" brushRef="#br0" timeOffset="10053.6856">8693 1379 57 0,'0'0'87'15,"0"0"2"-15,0 0-11 16,-6-65-58-16,6 65-1 16,0 0-7-16,0 26-6 15,3 8-2-15,5 18-6 16,2 23 0-16,1 2-1 15,5 14 3-15,0 15-3 16,1 0-1-16,-1-15 3 16,0 9-1-16,-4-15 0 15,-2-13 2-15,-2-7-2 0,-1-9 0 16,-1-11 0-16,-1-9 2 16,-1-5-2-16,-1-14 3 15,-3-17-1-15,7 16 3 16,-7-16-4-16,9-15 6 15,-9 15-2-15,13-31 0 16,-3 12 1-16,-2-7-1 16,4 0 6-16,-1-2-4 15,1 5 4-15,0 7-8 16,2-1 3-16,-1 13-2 16,-13 4-3-16,29-3 1 15,-15 12-3-15,2 6 1 16,1 3-4-16,1-2 4 0,1 2-2 15,-4 0 3-15,3 2 2 16,-1-4-1-16,0-2-1 16,2-2 0-16,0-5 2 15,0-1 0-15,1 0 2 16,1-2-3-16,1-7 2 16,-2 2-3-16,2-4 6 15,-2-8-2-15,-1 5-1 16,-3-1-1-16,-3-11 0 15,-2 4 0-15,-3 0 1 16,-6-7 1-16,-2 4-1 16,-2 5-1-16,-3-5 2 0,5 19-1 15,-13-16 3-15,13 16-4 16,-14-10 2-16,14 10-7 16,0 0 1-1,-15 22 2-15,12-8-6 0,5-1 4 16,1 7-3-16,4 0 3 15,2 3-2-15,4-1 3 16,0-5-2-16,4 1 2 16,2-5 1-16,2-3 1 15,0-7-1-15,0 1 1 16,2-13 0-16,-1-2 4 16,1-4-1-16,-1-3 0 15,-4-7 0-15,1-2-1 0,-3 2 5 16,0-2-4-16,-5 7 3 15,0 5-8 1,-3 1 4-16,-8 14-4 0,13-2 5 16,-13 2-6-16,12 22-5 15,-6-6 4-15,-1 4-4 16,4 3 5-16,0-3-2 16,1 3 3-16,1-5-5 15,-11-18 7-15,20 26-1 16,-20-26-1-16,24 10 1 15,-11-16 1-15,-1-3 1 16,3-5 0-16,-1-9 0 0,4 0-2 16,0-8 6-16,1-2-2 15,1 10 4 1,1-1-5-16,-3 5 4 16,1 4-4-16,0 17 4 0,-3 4-6 15,-2 11-5-15,1 9-7 16,-5-2-16-16,4 15-10 15,-7-7-26-15,6 13-22 16,-10-13-7-16,2 5 24 16</inkml:trace>
  <inkml:trace contextRef="#ctx0" brushRef="#br0" timeOffset="10302.3347">9461 2008 104 0,'-31'-37'92'0,"13"5"-2"15,6 0-5-15,12-12-77 16,15-13-13-16,8 3 3 16,7 12-7-16,6 4 2 15,9 15-8-15,0 13-4 16,2 14-9-16,-4 18-11 15,-2 36-39-15,-8 5 0 16,-6 2 0-16,-5-7 58 16</inkml:trace>
  <inkml:trace contextRef="#ctx0" brushRef="#br0" timeOffset="10569.4617">8683 2050 133 0,'-37'15'104'0,"6"-7"-2"16,14-2-9-16,17-6-95 15,0 0-8-15,23-19-6 16,3 1-4-16,16-1-9 15,8-6-13-15,18 4-12 0,9 1-9 16,24-1-23-16,7 8 6 16</inkml:trace>
  <inkml:trace contextRef="#ctx0" brushRef="#br0" timeOffset="11970.1639">10894 2257 64 0,'-13'11'83'15,"-2"-7"-2"-15,2 1-19 16,-3-4-38-16,3 2-6 16,-1-3-3-16,-1 0-5 15,2-3-1-15,13 3-4 16,-21-17 1-16,21 17 4 16,-15-16-6-16,15 16 3 15,-8-23-2-15,8 23 1 16,-2-20-4-16,2 20 2 15,7-22-1-15,-7 22-3 16,18-14 0-16,-18 14-6 16,29 3 2-16,-12-2-3 0,5 12 4 15,-2 4-2-15,4 9-1 16,-2 3-1-16,-2 3 4 16,-2 1-3-16,-6 0 4 15,-1-1-1-15,-4-7 3 16,-3-4-2-16,-2-8 6 15,-2-13 0-15,0 0 1 16,0 0 0-16,0 0 2 16,0-14-2-16,0-2-1 15,1-4 0-15,3-6-2 16,1 0 4-16,0 0-5 16,6-7 5-16,0 2-5 15,4 10 5-15,-1 0-8 0,2 4 4 16,1 8-2-16,0 5-3 15,-1 6 1 1,0 6 1-16,0 11-5 0,-2-3-1 16,-2 7 4-16,0 1-4 15,-5 1 2-15,0-2-1 16,-3-1 4-16,-1-5-6 16,-1-4 9-16,-2-13-1 15,0 0 4-15,0 0 1 16,0 0 4-16,0 0-4 15,-3-20-1-15,7-3 4 16,0-5-3-16,2 2 1 0,1-4-3 16,2 6 3-1,3 0-10-15,1 0 6 16,4 8-1-16,0 12-3 16,1 5-2-16,0 4-1 0,1 9 1 15,-2 3 0-15,2 5 2 16,-2 7 0-16,-1-2-1 15,-1-2 0-15,1-8 2 16,-1 2 2-16,4-6-1 16,-1-13-6-16,2 1 6 15,-1-4-3-15,2-11 4 16,-2-1 7-16,1 2-8 16,-3-11 1-16,-2-1 1 15,-4 1 4-15,-5-4-3 16,-1 1 3-16,-7 11-7 15,-4 2-1-15,6 14 3 16,-18-18-2-16,5 21 0 0,0 10 0 16,-2 5-3-16,4 8 1 15,-1 1-2-15,5-1-5 16,1 4 3-16,3 1-3 16,5-10 6-16,1-5-2 15,2-3 7-15,-5-13-4 16,18 7 8-16,-18-7-1 15,23-16 3-15,-9 3 1 16,-1 0-2-16,2-2 3 16,-2-3-7-16,-1 1 4 15,-12 17-4-15,19-19 3 16,-19 19-1-16,12-14-1 0,-12 14-3 16,8 19 0-16,-2-4 0 15,0 10-4-15,1-2 4 16,3 4-2-16,2 5-2 15,2-6-1-15,4-6 0 16,-1-1-11-16,6-3-6 16,-1-20-28-16,8-2-35 15,-4-17-6-15,3-6 0 16,-5-9 44-16</inkml:trace>
  <inkml:trace contextRef="#ctx0" brushRef="#br0" timeOffset="13471.274">11997 1288 104 0,'0'-77'92'0,"0"77"21"16,0 0-18-16,0 0-65 16,0 0-30-16,0 0 2 15,0 0-7-15,0 0-6 0,0 0 8 16,12 47-18-16,-2 15 15 15,7 20 3-15,1 9 6 16,0 16 1-16,3 11-5 16,-3-1 2-1,1-1 1-15,-4-11 1 0,-1-13-3 16,-7-15-1-16,3-17 0 16,-5-8 1-16,-1-18-1 15,-1-7 4-15,1-8-3 16,-4-19 6-16,0 0-2 15,16-19 3-15,-9-3-4 16,0-4 1-16,2-1 4 16,3-6-3-16,-2 0 1 0,1 7-3 15,1 4 5-15,-2 6-8 16,-10 16 4 0,24-14-6-16,-9 18-1 15,-2 5-1-15,0 7-1 0,1-2 0 16,1 11 1-16,3-1-1 15,0 1 1-15,2-1 3 16,0-4-3-16,3-1 4 16,0-5-2-16,6 2 2 15,-1-10-4-15,2-7 7 16,-1-1-3-16,1-5 1 16,-3-2 0-16,-1-8-1 15,-2 0 5-15,-6-6-4 0,-3 0 2 16,-7-2-5-1,-2 1 6-15,-6-5-6 16,-1 3 2-16,-4 10-3 0,-2 3 2 16,7 13 1-16,-16-19-1 15,16 19-1-15,-17 0 0 16,8 13 0-16,-1 4 1 16,2 1 2-16,0 5-5 15,3 1-1-15,0 7-2 16,5-3 4-16,0 4-2 15,5-6 5-15,3-6-3 16,2 1 3-16,3-10 2 16,0-4 3-16,5-7 0 15,-3-4 2-15,3-5-2 16,-1-9 3-16,0-5 1 16,-2-3-1-16,-2 0-3 0,0-2-2 15,-3 2 2-15,-3 2 0 16,0 1-1-16,-2 8-8 15,-5 15 0-15,0 0-2 16,10-13 0-16,-10 13 0 16,7 15-2-16,-3 2 0 15,1 5-1-15,3 4 5 16,-2-2-1-16,3 1 5 16,2-1-3-16,-1-4 5 0,2-1-4 15,-1-6 3 1,4-4-1-16,-15-9 3 15,29 3 0-15,-13-9-2 16,2-3 2-16,3-7-2 0,-1-7 7 16,0-3-5-16,0 0 4 15,-3-4-4-15,-1 8 2 16,-6 2-5-16,1 1 4 16,-11 19-5-16,0 0-1 15,0 0-2-15,13 12-1 16,-11 8-1-16,-2 0-3 15,3 5 4-15,-1-4-4 16,4-2 5-16,-4 3-3 16,9-9 5-16,-11-13-1 15,21 13 2-15,-6-20 4 0,5-2 0 16,0-5 0-16,2-2 2 16,4-2 3-16,-2 0-2 15,2 0 1-15,-1 7-2 16,1 5-1-16,-3 5-5 15,0 14 0-15,0 7-8 16,-6 6-7-16,0 8-6 16,-6 1-16-16,0 11-16 15,-12-3-36-15,-1 6 6 16,-11-17-6-16</inkml:trace>
  <inkml:trace contextRef="#ctx0" brushRef="#br0" timeOffset="13687.4677">12726 1988 127 0,'-45'-44'95'0,"15"0"-3"16,7 10-2-16,7 5-83 15,13 0-4-15,7 10-2 16,8-1-7-16,7 6-6 15,10 3-16-15,-1 11-11 16,13 8-18-16,-8 10-26 16,10 21-1-16,-4 6 1 15</inkml:trace>
  <inkml:trace contextRef="#ctx0" brushRef="#br0" timeOffset="13854.2229">12963 2818 112 0,'-12'24'93'16,"3"-3"-5"-16,9-21-30 15,-23-21-126-15,12 6-19 16,-5-16-6-16,0 2-3 16</inkml:trace>
  <inkml:trace contextRef="#ctx0" brushRef="#br0" timeOffset="14121.6661">11989 1884 162 0,'-35'2'102'15,"2"-1"-2"-15,14 1-8 16,19-2-85-16,-11-16-7 0,11 16-5 16,28-38-6-16,11 9-6 15,15-1-8-15,22 4-25 16,11 2-40 0,27 12-3-16,3 8 0 0,8 11 15 15</inkml:trace>
  <inkml:trace contextRef="#ctx0" brushRef="#br0" timeOffset="17257.7361">5046 2979 1 0,'0'0'78'0,"14"-4"-3"16,-14 4-1-16,0 0-53 15,0 0-24-15,0 0 4 16,0 0-2-16,16 0 1 16,-16 0 2-16,13-1 4 15,-13 1 2-15,17-7 0 0,-17 7 7 16,23-3-5 0,-8 0-1-16,5 1-3 15,2-1-1-15,4 3-4 0,5 0 1 16,3-1 0-16,2-2-2 15,4 0-2-15,2 3 2 16,1-1 1-16,0-1-1 16,4-2 1-16,-1 1-1 15,0 2 1-15,-3 1-1 16,2-2 2-16,-3 1-1 16,1 2-1-16,0 2-1 0,1 1 2 15,2 1-1 1,1-2 1-16,4 4-1 15,2-1 1-15,2-3-2 16,0 1 2-16,0 2-1 0,0-2 1 16,-1 0 0-16,0 5-2 15,-2-3-4-15,1 1 6 16,-4 2-5-16,3-4 3 16,4-2-1-16,4-1 1 15,-3-2-2-15,1 1 2 16,4-2 3-16,-3-1-5 15,5-2 2-15,-4 4 1 16,-1 1-2-16,1 1-1 16,-4-4 4-16,-1 5-1 15,-3-4 1-15,1-1-1 16,3 2 2-16,2-1-4 16,-2-1 4-16,2 0-1 0,1 3-3 15,0-5 2-15,0 1 0 16,-1 1 0-16,-2 1 1 15,-1 1-2-15,-4-2 1 16,1 1-1-16,-5-2 3 16,2 3-4-16,0 3-2 15,3-4 3-15,-1 1 0 16,2-6 0-16,4 3 4 16,-1-1-2-16,3-1-1 15,-1 1 2-15,1-3 2 16,-3 0-3-16,-1-1 1 15,-2 4 1-15,-2-5-2 0,-2 5 1 16,-3 1-1-16,2-3 0 16,-1-1 1-16,1 4-1 15,1 0-1-15,0-2 1 16,3 3-1-16,1-2 0 16,2-3 2-16,0 1-1 15,0 3-1-15,0-6 1 16,-3 2 0-16,0-2 0 15,-3 1 1-15,-2-1-2 16,-2 2 1-16,0 3 0 16,-1-1-1-16,0 1 1 15,0 1 0-15,1 2-1 16,1-1-1-16,2 1 2 0,1-4-1 16,2 2 1-16,-2-4 1 15,1 3-2-15,-1-2 2 16,0 2 0-16,-1-5 0 15,-1-2 0-15,1 2 1 16,0-3-4-16,-4 8 1 16,3-7 0-16,2 5 0 15,3-3 0-15,1 2-1 16,3 4 1-16,0-1 0 16,2 2 1-16,0-1 1 15,0 2 0-15,-2-3 1 16,-4-5-3-16,-2 10 0 0,-1-4 2 15,-2 5-1-15,-1-8 1 16,-2 3 0-16,0 2 0 16,0-4-2-1,1 7 1-15,0-6 1 0,0 8-1 16,1-4-2-16,-1 4 3 16,-1-4-2-16,0 0-2 15,-3 5 2-15,0-3 1 16,-1 1 1-16,1-6-1 15,-4 2 2-15,1-2-4 16,-4 5-1-16,1 0 3 16,-2-6 1-16,0 3-1 15,-4-1 0-15,-3-2-1 0,2 4 1 16,-1 0 1-16,2-6 3 16,-3-2-3-16,1 5 1 15,-1-2 0 1,-1 2 0-16,2 2-1 0,-4 1 1 15,0-3-2-15,-3 5 0 16,-1 5 2-16,-1-7-3 16,-1 4 0-16,-1-2 0 15,0-5 1-15,-1 6-1 16,0-3-2-16,-2 0-5 16,-13 0-17-16,27 1-55 15,-27-1-10-15,13-9-1 0,-13 9-7 16</inkml:trace>
  <inkml:trace contextRef="#ctx0" brushRef="#br1" timeOffset="24060.1759">14517 2226 1 0,'-5'15'57'0,"5"-15"2"15,0 0-6-15,0 0-43 16,0 0-3-16,-16-9-7 0,16 9 1 15,0 0 5-15,-16 2 0 16,16-2 9-16,-13-2 10 16,13 2 3-16,-14 2-3 15,14-2 1-15,-14 0-4 16,14 0-1-16,0 0-4 16,-15 8-7-16,15-8-5 15,0 0 0-15,0 0-2 16,-6 13 1-16,6-13-2 15,0 0-5-15,0 0 2 16,18 5 4-16,-18-5-1 16,20-8 0-16,-6 4 2 15,8 1-4-15,3-4 0 0,1 0 3 16,2-1 0-16,7 8-1 16,0-2 0-16,2 4-3 15,6-4 0-15,1 4 1 16,3 3 2-16,2-2-1 15,3-2-1-15,0-4-1 16,0 8 0-16,0-7 1 16,-3 5-1-16,-4 3 1 15,-3 0-4-15,-5-5 5 16,1 9-2-16,-5-8 1 16,-1 2 4-16,-6 0-4 15,0 5 2-15,-5-11-1 0,-2 4 4 16,-2 2-5-16,-17-4-2 15,22 3 3-15,-22-3-2 16,13 7 3-16,-13-7-4 16,0 0 6-16,0 0-2 15,0 0 1-15,0 0 2 16,0 0-2-16,0 0 1 16,0 0 0-16,0 0 1 15,0 0-6-15,0 0-5 16,0 0-2-16,0 0-6 15,0 0-5-15,0 0-19 16,0 0-35-16,0 0-16 16,0 0-1-16,0 0 1 0</inkml:trace>
  <inkml:trace contextRef="#ctx0" brushRef="#br1" timeOffset="24728.3718">15550 2127 116 0,'16'-9'90'0,"-16"9"-2"16,0 0-5-16,0 0-68 16,0 0-4-16,0 0-6 0,0 0-1 15,0 0-4-15,0 0 2 16,0 0-2-16,0 0 2 15,0 0-1-15,14-3-1 16,-14 3 2-16,0 0 1 16,14-1-1-16,-14 1 0 15,13-5 3-15,-13 5-1 16,0 0 0-16,18 0-2 16,-18 0 1-16,16-1-4 15,-16 1 2-15,24 3 2 16,-10 0-3-16,2-5-1 15,0 10-1-15,2-6 4 16,-1 1-3-16,-1-1 2 16,0 2-2-16,-3 0-1 0,-13-4 3 15,23 0-1 1,-23 0 2-16,17-1-3 16,-17 1 3-16,0 0-1 0,13 1 1 15,-13-1 2-15,0 0-4 16,0 0 2-16,0 0-2 15,0 18 2-15,0-18-1 16,0 0 1-16,-9 13 1 16,9-13-4-16,0 0 2 15,-14 17-1-15,14-17 1 16,-16 17 0-16,16-17-1 0,-23 22 0 16,7-5-2-1,-1 2 1-15,-3-3 2 16,1-2-4-16,0 8 4 15,3-5-3-15,2 1 0 0,2-5-5 16,12-13 0-16,-13 10-3 16,13-10-11-16,0 0-8 15,0 0-24-15,-16 7-34 16,16-7-2-16,-13 9-2 16,13-9 28-16</inkml:trace>
  <inkml:trace contextRef="#ctx0" brushRef="#br1" timeOffset="27194.1876">16688 2043 104 0,'16'-4'92'0,"0"2"-6"15,-16 2-8-15,11-13-76 16,-11 13 0-16,10-14-2 15,-10 14 1-15,2-17 0 16,-2 17 2-16,-13-18 1 16,0 11 3-16,-2 0 1 15,-2 7-2-15,-2 0 0 16,-2 1-3-16,-2 11 2 0,0 1-4 16,-3-2 0-16,1 7-1 15,1 6 1-15,0 4 0 16,3 2-1-16,1 5 1 15,4-2-1-15,3-4 0 16,6 4 0-16,4-1 1 16,3-4-2-16,4-6 1 15,5-8-3-15,4-8 5 0,0-3-2 16,5-7 1 0,3-5 2-16,0-7-2 15,-1-11 2-15,4-11-1 16,-6 2 1-16,1-14-2 0,-2-11-5 15,-7-10 0-15,-1-5-3 16,-2-28 4-16,-5 7-1 16,-1 4-1-16,-1 0 3 15,-3 11-3-15,0 11 5 16,2 6 1-16,1 65 4 16,-4-70-4-16,4 70 1 15,0 0-2-15,0 0 0 16,0 0 1-16,0 0 1 15,0 0 0-15,0 0-3 16,-23 52 1-16,24-13 0 16,3 13 2-16,5 2 1 15,0 16 0-15,2-1-2 0,2-1 0 16,2 10 2-16,0-8-1 16,0 0 3-16,-1-8-4 15,1-6 0-15,-1-10 2 16,-1-4-1-16,2-2-2 15,-1-4 1-15,2-8 2 16,1-2-3-16,1-7 3 16,0-2-2-16,1 0-1 15,6-8-5-15,-1-6 5 16,-1-6-1-16,0 0-1 16,-1-6 2-16,0-4-1 15,-2-3 2-15,-1-7-2 0,-8 6 7 16,-1-2-5-16,-1-1 1 15,-5 0-1-15,-1-3-1 16,-3 5 1-16,-1-2 0 16,1 20-1-16,-9-26 0 15,9 26 0-15,-14-14-1 16,14 14 1-16,-18-2 2 16,18 2-3-16,-20 11 1 15,20-11 0-15,-25 15 0 16,12 0 3-16,1 2 0 15,1 2-1-15,1 1 0 16,5 5 0-16,2 1 0 16,6 2-3-16,7-2-5 0,1-3 3 15,5 1-3-15,3-4 4 16,2-6-4 0,3-2 3-16,2-9-4 0,-2-3 5 15,2-5-2-15,0-3-1 16,0-8-1-16,1 3-11 15,-5-6-3-15,5-1-26 16,-14-6-35-16,9 0-6 16,-10-7 5-16,1 2 10 15</inkml:trace>
  <inkml:trace contextRef="#ctx0" brushRef="#br1" timeOffset="27428.4548">17024 1333 110 0,'0'0'96'16,"-3"-59"-2"-16,3 59-6 16,0 0-82-16,0 0-12 15,0 0-11-15,0 0-12 16,0 0-16-16,0 0-21 15,72 16-21-15,-61 7-3 16,-11-23 37-16</inkml:trace>
  <inkml:trace contextRef="#ctx0" brushRef="#br1" timeOffset="27609.715">17334 1154 136 0,'0'0'95'0,"0"0"-5"16,0 0-3-16,60-57-79 15,-60 57-19-15,0 0 3 16,0 0-11-16,62-2-12 16,-62 2-3-16,0 0-13 15,13 82 0-15,-19-31-12 16,-16 9-10-16,1 8-7 0,-11 10 62 16</inkml:trace>
  <inkml:trace contextRef="#ctx0" brushRef="#br1" timeOffset="27810.4401">16503 1677 148 0,'-27'1'100'0,"27"-1"-8"15,-13-16-6-15,22-4-94 16,28 6-17-16,6-7-15 15,22 7-50-15,5-9 2 16,13 7-8-16,2 10 18 16</inkml:trace>
  <inkml:trace contextRef="#ctx0" brushRef="#br1" timeOffset="28628.3108">17712 2069 127 0,'-13'0'104'0,"13"0"-8"15,-2-23-3-15,3 4-80 16,6-4-12-16,2 6-4 15,1-3 0-15,3 5-4 16,0 2-1-16,1 9 3 16,4 7 1-16,-1 5-1 15,0 10 4-15,2 6-1 0,-2 5 4 16,2 3 1-16,0-3-2 16,1-5 0-16,0-1-3 15,-1-8 2-15,0-4-2 16,0-8 5-16,-4-3-4 15,1-8 4-15,-16 8 0 16,22-25 0-16,-16 11 4 16,-6 14-1-16,4-22-1 15,-4 22 0-15,-3-15-3 16,3 15-2-16,0 0-2 16,0 0 0-16,-10 22-3 15,10-6 3-15,3 3-2 0,1 7-1 16,5 11 2-16,0 5-4 15,5 7 7-15,2 9-6 16,1 17 6-16,3 7-5 16,1 10-1-16,-1 4 4 15,-3 6-5-15,-4-2 0 16,-4-4-1-16,-5-6 2 16,-5-21 1-16,-8-10 0 15,-5-13 5-15,-5-12-3 16,-4-20 7-16,-2-8 4 15,-4-11 0-15,2-10-2 16,-2-16-1-16,2-12 6 16,1-13-6-16,4-11-4 0,5-8 7 15,5-3-6 1,4-5 1-16,5 5-5 0,7 10-12 16,2-3-45-16,11 8-27 15,-1-4-2-15,4 10-7 16</inkml:trace>
  <inkml:trace contextRef="#ctx0" brushRef="#br1" timeOffset="28809.3247">18219 1017 169 0,'0'0'102'0,"0"0"-15"15,0 0-33 1,0 0-146-16,0 0-11 16,-40 93 8-16,22-14-11 0</inkml:trace>
  <inkml:trace contextRef="#ctx0" brushRef="#br1" timeOffset="30227.7379">18792 2164 84 0,'0'0'91'0,"-10"15"-3"16,10-15-2-16,0 0-66 16,0 0-8-16,0 0-8 15,0 0-4-15,0 0 0 16,0 0-2-16,0 0 0 16,18-2-1-16,-18 2 4 15,29-4 3-15,-7-6-1 0,4-2 0 16,7-1-1-16,2-5 2 15,4-8-2 1,1-8-2-16,3-7-2 0,-1-4 0 16,-3-11-2-16,-3 4 2 15,-7-26 0-15,-4-12-1 16,-8 8 0-16,-6 1 3 16,-8 6 1-16,-6 9 0 15,3 66 0-15,-20-107 0 16,20 107 1-16,0 0 2 15,0 0 0-15,-78-48 0 16,78 48-1-16,0 0-1 16,0 0 0-16,-69 51 1 0,58-15-2 15,5 7-2-15,6 8 1 16,4 15-1-16,5-2 2 16,4 15-1-1,3-1 1-15,2 6 0 0,3-7 0 16,-3-3 1-16,1-2-3 15,-3-13 1-15,-3 3-2 16,-3-17-1-16,-3 1-6 16,-4-11-9-16,1-3-14 15,-9-16-41-15,3 1-13 16,2-17-7-16,-17 7 5 16</inkml:trace>
  <inkml:trace contextRef="#ctx0" brushRef="#br1" timeOffset="30744.6832">19461 1913 100 0,'0'0'91'0,"23"-7"-4"16,-23 7-7-16,-4-16-79 15,4 16-7-15,0 0 2 16,-20 3-1-16,5 9 2 15,-3-5 4-15,-4 1 0 16,0 10 6-16,-1-5 4 0,2 1 3 16,3 3-3-1,4 7-1-15,4-6-2 16,4 5-2-16,5 0-4 16,6-2-4-16,4 0-3 0,7 0 1 15,1-3 2-15,8-8-5 16,2 0 2-16,2-8 0 15,0-1 3-15,0-6 1 16,1 0 1-16,-4-9 1 16,0-5-2-16,-7-3 4 15,-2 2-2-15,-4 0 1 16,-3 3 0-16,-10 17 2 16,10-25 0-16,-10 25-3 15,0 0 2-15,0 0 0 16,-4 13-1-16,2 3-1 15,1 1 0-15,1 6-2 0,0 3 1 16,3 3 0-16,1-1-2 16,0 1 0-16,2-3-1 15,0-2-6-15,0-4-17 16,4-2-25-16,-10-18-37 16,14 8 2-16,-14-8-3 15</inkml:trace>
  <inkml:trace contextRef="#ctx0" brushRef="#br1" timeOffset="30894.2176">19691 1641 112 0,'-3'-34'88'0,"-3"11"-10"16,6 23-38-16,1-14-116 15,-1 14-6-15,0 0-7 16,0 0 19-16</inkml:trace>
  <inkml:trace contextRef="#ctx0" brushRef="#br1" timeOffset="31629.2016">19981 1905 80 0,'21'8'92'0,"-21"-8"0"15,20-1-9-15,-20 1-64 16,0 0-26-16,-4-15-2 0,4 15-3 15,0 0 3-15,-21 3 2 16,21-3 5-16,-21 7 4 16,8 6 9-16,3 3 3 15,2 9 0-15,2 1-1 16,1 4-4-16,5 6-3 16,3 2-3-16,3-7-3 15,4 4 0-15,3-5 0 16,5-8-3-16,2-5 2 15,3-8 2-15,1-9 2 16,7-6-3-16,2-8 2 16,0-11 0-16,-1-11-2 15,-2-9 4-15,-1-11-5 0,-5-7-2 16,0-22 1-16,-9-19 0 16,-3 3-1-16,-5-8-1 15,-4 13 7-15,0 1-4 16,-2 14-9-16,-2 1 12 15,1 80-6-15,-7-66 7 16,7 66-8-16,0 0 7 16,0 0-10-16,0 0-1 15,0 0 14-15,0 0-12 16,-45 79 6-16,39-15-6 16,2 8 6-16,1 10-4 15,4 8 7-15,2-4 0 0,3 8 0 16,3-7 3-16,4-7-2 15,1-18 0-15,3-5 1 16,2-11 0-16,0-13-3 16,3-3 0-16,-1-18-2 15,4-3-1-15,-1-19-1 16,2-3 1-16,-1-6 2 16,-1-6 1-16,1 1 1 15,-3-4 3-15,-4 12 0 16,-3 1 3-16,-2 7-3 15,-13 8 1-15,0 0-3 16,14 12-1-16,-12 5 0 16,-1 8-8-16,2-9-4 0,3 2-10 15,1 0-7-15,7 5-6 16,-2-9-4-16,10-5-9 16,-5-13-10-16,7-5-26 15,-6-6 4-15,-2-8 74 16</inkml:trace>
  <inkml:trace contextRef="#ctx0" brushRef="#br1" timeOffset="31840.8026">19854 892 118 0,'0'0'102'16,"-64"18"-19"-16,64-18-34 0,0 0-138 15,0 104-10-15,17-14 6 16,7 24 23-16</inkml:trace>
  <inkml:trace contextRef="#ctx0" brushRef="#br1" timeOffset="33979.0338">21310 1221 97 0,'0'0'101'15,"-6"-58"1"-15,6 58-9 16,0 0-76-16,0 0-6 15,0 0-17-15,0 0 6 16,6 65-13-16,-5-15 7 16,5 20-6-16,-1 6 11 15,3 12-9-15,3 0 12 16,5 7 0-16,-1-4-1 16,3-4 1-16,5-18 1 0,3-17-2 15,3-9-1-15,2-12 1 16,0-8-2-16,2-10 3 15,2-12-1-15,-2-10 0 16,0-8 2-16,-2-10 0 16,-4-6 0-16,-4-12 0 15,-3-10 1-15,-7-19-2 16,-2-12 0-16,-7-2-2 16,-1-6 1-16,-5 13 0 15,1-2 3-15,-3 9 3 16,-2 12-5-16,6 62 3 15,-13-68-7-15,13 68 8 0,0 0-9 16,0 0 6-16,0 0-12 16,0 0-3-16,-62 20 3 15,52 19-1-15,-2 16 8 16,3 10-7-16,4 11 11 16,2 5-9-16,4 2 10 15,5 0-1-15,4-8 1 16,3-4 1-16,4-10-3 15,2-8 0-15,3-13-1 16,-1-9-1-16,1-5-1 16,0-8 0-16,-2-3 0 15,0-8-3-15,0-10 3 0,-2-7-2 16,-1-2 2-16,-4-6 3 16,-3-7-3-16,0 1 5 15,-3-4-1-15,-1 5 4 16,-2 7-2-16,-1 2 2 15,0 1-3-15,-3 13-2 16,0 0 2-16,0 0-3 16,0 0-2-16,13 9 0 15,-13-9-3-15,12 18 4 16,-5 2-2-16,2-1 1 16,-1-3 1-16,2 1 0 15,2 1 2-15,-1-2-2 0,-11-16 2 16,24 15-2-16,-11-15 0 15,0-1 3-15,0-6-1 16,1-8 2-16,0-3-1 16,-1-3 1-16,0 0 0 15,-1-1-1-15,-2 1 2 16,-3 3-1-16,-7 18-1 16,9-20 0-16,-9 20 1 15,0 0-4-15,0 0 2 16,4 17-3-16,-2-4 0 15,-2-13 1-15,7 25 0 16,-1-8-2-16,1-4 1 16,1 4 3-16,3-4-1 0,-1 6 1 15,0-3 2-15,-10-16-2 16,23 16-1-16,-23-16 3 16,22 11-2-1,-22-11-3-15,23-2 1 0,-23 2 2 16,24-26-4-16,-12 8 2 15,-1 1-1-15,-1-5 2 16,-1 4 0-16,-2-7 3 16,0 6 0-16,-2 5-2 15,-5 14 1-15,0 0-1 16,0 0-1-16,0 0-1 16,0 0-2-16,0 0 1 0,10 23-1 15,-4-7 0-15,-1 5 2 16,4 1-1-1,1 0 2-15,0-2 0 16,2 2 1-16,-1-2-2 0,1-6 2 16,-12-14-2-16,23 13 2 15,-23-13-1-15,22-7-2 16,-11-6 0-16,1-1 0 16,-1-9 0-16,1 4 1 15,-2-7 0-15,-1 3-1 16,1 1 1-16,-3 3 4 15,-3 6 0-15,-4 13 0 16,7-13-1-16,-7 13 1 0,0 0 0 16,0 0-1-16,0 0-3 15,5 15-1 1,-5-15 0-16,7 21-1 16,-3-8 1-16,3 5 0 0,1 2-2 15,0-4 1-15,1 0 5 16,0 0-3-16,-9-16 1 15,16 24 1-15,-16-24 0 16,14 12-3-16,-14-12 0 16,0 0-3-16,14-9-1 15,-14 9 2-15,5-19 1 16,-7 2-2-16,1 2 2 0,-4-2 2 16,0-3 6-1,-1 5 1-15,-1-5-1 16,-2-1-1-16,2 6-1 15,0-1 1-15,1 0-2 0,2-4-1 16,2 6-2-16,2-5-1 16,3 0 1-16,-3 19-2 15,12-20 2-15,-12 20-2 16,21-17-1-16,-6 17 1 16,2-3 0-16,2 1-1 15,1 5-1-15,2 5 3 16,-2 2-1-16,-2-2 2 15,-2 7 0-15,-1-2 1 0,-7 6 0 16,-2 6 2 0,-6 3 1-16,0-5-2 15,-4 2 2-15,1 2-1 16,-3 2 0-16,0-8 1 0,2 4 0 16,3-11-1-16,-1 5-3 15,4-6 1-15,-2-13 0 16,8 15-2-16,-8-15 0 15,19-3 0-15,-4-3-4 16,-1-1-4-16,5-8-4 16,-5-4-8-16,3 1-13 15,-6-2-7-15,2 1-26 0,-12-10-14 16,-1 2 0 0,-12-1 82-16</inkml:trace>
  <inkml:trace contextRef="#ctx0" brushRef="#br1" timeOffset="34195.7579">22504 1317 117 0,'0'0'61'0,"0"0"3"15,0 0-20-15,0 0-17 16,0 0-11-16,0 0-6 15,0 0-14-15,0 0-15 16,0 0-33-16,0 0-33 16,20 21-1-16,-21 19 2 15</inkml:trace>
  <inkml:trace contextRef="#ctx0" brushRef="#br1" timeOffset="34330.1747">22180 1825 62 0,'-38'15'87'0,"3"-12"3"15,14-6-9-15,6-2-60 16,5-9-23-16,10-8-28 16,-3-20-31-16,11-4-25 15,-1-7 0-15,-7 53 11 16</inkml:trace>
  <inkml:trace contextRef="#ctx0" brushRef="#br1" timeOffset="34472.5631">22234 1284 70 0,'41'-65'103'0,"-41"65"-7"15,0 0 3-15,0 0-55 16,0 0-39-16,0 0-9 16,0 0-24-1,0 0-27-15,0 0-8 0,0 0 6 16,-42 46-8-16,15-1-21 16</inkml:trace>
  <inkml:trace contextRef="#ctx0" brushRef="#br1" timeOffset="34733.7372">21170 1737 170 0,'-26'6'100'0,"1"-3"-3"16,25-3-26-16,-9-20-73 16,18-3-4-16,13 5-13 15,11-21-7-15,22 16-24 16,4-11-19-16,20 10-25 16,2 12 3-16,13 19 11 15</inkml:trace>
  <inkml:trace contextRef="#ctx0" brushRef="#br1" timeOffset="39016.761">24058 1016 55 0,'0'0'74'16,"0"0"2"-16,13-65-36 15,-13 65-15-15,0 0-9 16,0 0-4-16,0 0-6 15,0 0-1-15,0 0-5 16,0 0 1-16,-68 3-4 16,68-3 4-16,0 0-2 15,-59 24 2-15,59-24-1 0,0 0 3 16,-66 51-1-16,66-51-3 16,-42 63 7-1,42-63-5-15,-36 90 1 0,23-27-3 16,1 21 3-16,4 7-4 15,2-2 5-15,3 5-1 16,4 0-1-16,5-2-1 16,4-14 3-16,5-1-2 15,5-20 2-15,5-12-1 16,3-5 0-16,6-9 0 16,2-10 1-16,1-2 0 15,1-3-1-15,-2-3-1 16,-3-7 1-16,-4 2-1 0,-5-3 1 15,-2-1 0-15,-8 3 1 16,-14-7-1 0,21 6 1-16,-21-6 0 0,0 0-1 15,0 0-1-15,0 0 0 16,0 0-4-16,0 0-6 16,0 0-10-16,0 0-16 15,-12 17-49-15,12-17-4 16,0 0 0-16,-16-21 45 15</inkml:trace>
  <inkml:trace contextRef="#ctx0" brushRef="#br1" timeOffset="40382.8717">24415 1747 104 0,'0'0'86'0,"0"0"-3"16,0 0-42-16,0 0-34 15,0 0-4-15,0 0-1 16,1 15 0-16,-1-15 1 16,0 0 0-16,0 0 3 0,-14-10 0 15,14 10 1-15,-8-18-1 16,7-6 0-16,-1-12 0 15,2 3 1 1,2-4-4-16,1-6 0 16,1 10-1-16,2 3-2 0,-6 30-1 15,14-70 2-15,-14 70-1 16,15-15-2-16,-15 15 1 16,0 0-1-16,20-6 1 15,-13 22 0-15,-1 10 0 16,1 15-1-16,0 1 0 15,2 6 2-15,0 2 1 16,-2 7-1-16,3-1 0 0,-1-10 1 16,-1 5 1-1,-2-12-1-15,1 0 2 16,-2-3-1-16,-1-8-1 16,-1 6-1-16,1-5 3 0,-1-11-2 15,0 1 1-15,1-6 0 16,-4-13-3-16,0 0 2 15,0 0 1-15,15-10 0 16,-11-7-2-16,-1-2 3 16,1-7-3-16,1-4 0 15,2-14 0-15,0-3 1 16,2-5 0-16,-1 4-3 16,5-17 1-16,-1 9-1 0,1 3-1 15,3-5 2 1,-5 30 2-16,2 4-4 15,0-1 0-15,-13 25 1 16,20 13-1-16,-11 3 2 0,0 9 2 16,-1 19-3-16,2-18 0 15,-2 13 1-15,2 3 0 16,-2-7 1-16,3-6 3 16,-3 5-3-16,1-5 1 15,-2-4 1-15,0 1-1 16,2-2 2-16,-3-4-1 15,1 2 1-15,-1 3 0 0,-2-8-1 16,0 0 1 0,-4-17 0-16,6 26-2 15,-6-26 0-15,3 22 4 16,-3-22-3-16,0 0 1 0,0 16 0 16,0-16-2-16,0 13 0 15,0-13 2-15,0 0-1 16,0 0-1-16,0 0 0 15,0 0-1-15,0 0 0 16,0 0 0-16,7-19 1 16,-7 19 0-16,5-16 0 15,-5 16-1-15,8-24 1 16,-5 11-2-16,1-6 1 16,1 1 0-16,-1-3 0 15,0-8 1-15,1 3-1 16,-1-9 0-16,3 2-1 15,2-12 1-15,0 4 0 0,2-1-3 16,2-12 2-16,2 7-2 16,-1-1 1-16,0 14 0 15,-2 3 1-15,-1 15 1 16,1 1 1-16,-12 15-1 16,19 27 2-16,-11 5-1 15,0 10 2-15,0 4-3 16,0 3 0-16,0-2 2 15,-1 4-2-15,2-8 3 16,0-11-2-16,-2 3-1 16,2-5 0-16,-2-1 2 15,3 2-1-15,0 4 0 0,0-9 0 16,2 3 0-16,1-7 0 16,0-1 1-16,0-1-2 15,1-8-1-15,0-8 2 16,2-1-1-16,-1-4-1 15,2-2 2-15,2-6-4 16,1-7 2-16,-1-7 3 16,1 3-1-16,-3 1-1 15,-1 0-3-15,0-1-7 16,-6 0-9-16,-10 20-14 16,16-27-24-16,-16 27-38 15,14-13 1-15,-14 13-4 16</inkml:trace>
  <inkml:trace contextRef="#ctx0" brushRef="#br1" timeOffset="40781.6624">26263 1296 69 0,'0'0'92'16,"0"0"3"-16,0 0-5 0,0 0-77 15,0 0-3-15,0 0-5 16,-15 20-4-16,1 7-1 16,0 8-3-16,-4-3 2 15,1 15 2-15,-2 15-2 16,-1 2 4-16,0 15 0 15,1-10 1-15,-1-8 1 16,0 4-1-16,1-9-1 16,2-10-1-16,1-8 2 15,3-6-3-15,3-11-1 16,1-5-3-16,5 1-3 16,4-17-5-16,-3 19-8 15,3-19-11-15,0 0-22 0,0-13-36 16,4-6-2-16,-5 1-1 15</inkml:trace>
  <inkml:trace contextRef="#ctx0" brushRef="#br1" timeOffset="41124.0062">25954 1515 57 0,'0'0'95'0,"6"-72"-3"16,-6 72-3-16,3-46-67 15,-3 46-17-15,0 0-3 16,16 1-5-16,-16-1-2 0,15 42 2 16,-4 1-1-1,-1 11 5-15,3-11 1 16,0 2 5-16,2 11 1 16,3 3-1-16,2-4 1 0,-1-19-2 15,2 3 0-15,2-3-2 16,-1 2-2-16,1-7-1 15,-3-6 0-15,-2-1-1 16,-4-2 1-16,-2-6 0 16,-4-3-1-16,-8-13 0 15,6 13-4-15,-6-13-5 16,-4 14-8-16,4-14-20 16,0 0-30-16,0 0-24 15,-20-17 0-15,20 17 6 16</inkml:trace>
  <inkml:trace contextRef="#ctx0" brushRef="#br1" timeOffset="42583.1309">27597 1016 101 0,'0'0'97'16,"0"0"-3"-16,0 0 0 0,0 0-75 15,0 0-6-15,0 0-7 16,0 0 0-16,0 0-6 16,0 0 0-16,0 0-1 15,0 0-1-15,0 0 1 16,0 0-1-16,0 0 6 15,0 0-4-15,0 0 4 16,65 6 2-16,-65-6-5 0,0 0 4 16,0 0-2-16,0 0 0 15,0 0-3-15,0 0 1 16,0 0-1 0,0 0 0-16,58 33 2 0,-58-33-1 15,0 0-1-15,0 0 0 16,0 0-6-16,0 0-3 15,0 0-8-15,0 0-9 16,0 0-29-16,0 0-39 16,0 0-3-16,0 0-4 15,0 0 53-15</inkml:trace>
  <inkml:trace contextRef="#ctx0" brushRef="#br1" timeOffset="52021.0167">26615 1778 1 0,'0'0'53'0,"-13"-15"16"16,13 15-36-16,0 0-7 15,-6-32-3-15,5 17-4 16,1 2-7-16,1-2-1 16,2-5-3-16,-2 4 0 15,4-14 0-15,-1 1-6 16,2 13 3-16,-2-1-1 15,2-14 3-15,-6 31 0 16,9-54 3-16,-6 39 1 0,-3 15-3 16,0 0 2-16,0 0-4 15,0 0-2-15,2 30 0 16,1 7-2 0,0-11-7-16,3 5 1 0,0 18 2 15,4-8 0-15,1 2 2 16,2-4 2-16,-1-3 0 15,-1-1-2-15,0 1 4 16,-3-7 0-16,-1-9-3 16,-2-4 2-16,-2 0-1 15,-3-16-2-15,0 0 0 16,0 0 2-16,0 0-3 16,0 0 1-16,11-16 1 0,-11 16-2 15,10-29 0-15,-3 11 0 16,1 4 1-16,0-13 2 15,2 9-1 1,-2-12 1-16,0 10 0 0,1-6 1 16,-9 26-5-16,10-20-1 15,-10 20-1-15,0 0-3 16,19 16 3-16,-12-3-2 16,0 1 1-16,2 10 0 15,0-6 9-15,-2 1-1 16,1 1 2-16,0 0 0 15,-3 3-1-15,0 4 2 0,1 1-4 16,-1-4 1-16,1 2-3 16,1 0 1-16,1-7-1 15,0 0-2 1,5-8 2-16,3-3-5 0,1-8-1 16,6-8-9-16,-1-5-12 15,5-2-41-15,-3-19-18 16,2-3-4-16,-6-21 28 15</inkml:trace>
  <inkml:trace contextRef="#ctx0" brushRef="#br1" timeOffset="53021.6149">27834 954 85 0,'0'0'93'16,"0"0"-6"-16,0 0-1 16,0 0-73-16,0 0-13 15,0 0 3-15,58-18-2 16,-58 18 0-16,0 0-1 16,0 0 3-16,0 0 1 15,0 0 0-15,0 0 1 16,0 0-3-16,0 0 5 0,0 0-2 15,0 0-1-15,0 0-1 16,0 0 0-16,0 0 2 16,0 0-2-16,0 0 2 15,0 0-3-15,0 0 2 16,0 0-1-16,0 0-2 16,0 0-1-16,0 0-2 15,0 0 3-15,0 0 1 16,0 0-2-16,0 0 0 15,0 0-2-15,0 0 0 16,0 0 7-16,0 0-3 16,0 0 0-16,0 0-3 0,0 0-1 15,0 0 1-15,0 0 7 16,0 0-5-16,0 0-2 16,0 0 2-16,0 0-1 15,0 0 0-15,0 0 1 16,69 26 1-16,-69-26-7 15,0 0 7-15,65 54-4 16,-65-54 3-16,50 57-13 16,-50-57 3-16,45 63-1 15,-45-63 0-15,33 86 3 16,-25-4-2-16,-5 11 2 16,-8 6-3-16,-3 2 12 0,-8 15 0 15,-3-11 1-15,-7 6-1 16,-6-6-4-16,-1-30 4 15,-5-10 1-15,1-7-2 16,-1-7 1-16,4-11 0 16,1-8-3-16,7-8 3 15,4-2 0-15,6-6-4 16,16-16-2-16,-14 11-5 16,14-11-11-16,0 0-28 15,4-14-40-15,-4 14-4 16,12-23-5-16,-11 8 72 15</inkml:trace>
  <inkml:trace contextRef="#ctx0" brushRef="#br0" timeOffset="86268.8661">7324 4369 1 0,'0'0'40'16,"13"-3"46"-16,-13 3-8 15,0 0-69-15,0 0-4 16,0 0-2-16,0 0 0 16,0 0 0-16,-6 16-1 15,6-16-3-15,-9 20 3 16,5-7 2-16,-3 6-4 16,0 1 3-16,-2 6 0 15,-2 3-2-15,-1 6 0 16,0 2-1-16,-2 6 5 15,1 4-5-15,-1-4 5 0,-1 3-4 16,-1 0 2-16,0-3-1 16,1-1 1-16,-1 2-2 15,1-10-2-15,-2 2 2 16,3-4 1-16,-2 3 0 16,0-5-2-16,3-1 1 15,0-3 2-15,0-2 0 16,0-4 1-16,1 4-2 15,1-1-2-15,-1-3 3 16,2-4 0-16,1 1-1 16,1 0-2-16,1-2-1 15,1 2-1-15,6-17 3 16,-10 22-1-16,10-22-4 0,-6 16-4 16,6-16-8-16,0 0-14 15,0 0-23-15,0 0-30 16,0 0-5-16,7-25 85 15</inkml:trace>
  <inkml:trace contextRef="#ctx0" brushRef="#br0" timeOffset="86834.3102">7291 4546 1 0,'18'-15'43'16,"-6"2"45"-16,-12 13-2 16,0 0-59-16,13-8-16 15,-13 8-1-15,0 0-3 16,0 0-2-16,0 0-3 16,-4 16-1-16,4-16-1 15,0 15 0-15,0-15 2 16,0 16-2-16,1-3 4 15,2 0-4-15,1-1 2 16,1 4-1-16,0 3 0 16,3 3 3-16,0 4 3 15,1 3-3-15,1 2-7 0,2 3 7 16,-1 3-4-16,2 3 3 16,0 2-2-16,3-1-3 15,0-1-4-15,0 5 4 16,-2-2 2-16,2 2-2 15,-2-2 1-15,-1-1 0 16,-1-2 0-16,-3-1 1 16,1-4 1-16,-2-6 1 15,0-5-1-15,-1-2 0 16,-1-5 1-16,-2-2-1 16,-4-15 1-16,7 16 2 15,-7-16-2-15,0 0-2 0,0 0 0 16,2 13-2-16,-2-13-3 15,0 0-4-15,0 0-6 16,0 0-13 0,-21-11-26-16,21 11-33 0,-18-17-2 15,5 4 67-15</inkml:trace>
  <inkml:trace contextRef="#ctx0" brushRef="#br0" timeOffset="87269.5152">7275 5191 1 0,'-17'-4'69'0,"1"-3"9"15,16 7-46 1,-19-10-15-16,19 10 0 16,0 0-3-16,-15-7-2 15,15 7-2-15,0 0 0 0,0 0-3 16,0 0-2-16,0 0-1 15,0 0-3-15,0 0 1 16,0 0-1-16,0 0 0 16,0 0-2-16,0 0 1 15,0 0 1-15,18-6-1 16,-18 6 0-16,24 6 1 0,-6-5-2 16,2 2 1-16,1-3 0 15,4 0 1-15,1 0-2 16,0-2 2-1,1 1-1-15,-2 0 0 16,-2-4 0-16,0 2 1 0,-1 2 1 16,-5 1 0-16,-1-2 1 15,0 2 0-15,-16 0-1 16,21 0 0-16,-21 0 0 16,16 6-6-16,-16-6-22 15,0 0-59-15,10 13-6 16,-10-13-1-16,-17 9 92 15</inkml:trace>
  <inkml:trace contextRef="#ctx0" brushRef="#br0" timeOffset="89702.162">7794 5758 1 0,'0'0'5'16,"0"0"72"-16,0 0-7 16,0 0-47-16,0 0-6 15,0 0-3-15,0 0-7 16,0 0-1-16,0 0-3 15,0 0 2-15,0 0-1 16,0 0 2-16,0 0-1 16,0 0 0-16,0 0 1 15,0 0 1-15,10-13 0 16,-10 13-1-16,6-17 0 16,-6 17-3-16,7-23-1 0,-1 10 0 15,0-1 0-15,-6 14-6 16,11-21 5-16,-11 21-1 15,12-15 1-15,-12 15 0 16,0 0-1-16,14-11 2 16,-14 11-1-16,0 0 4 15,0 0-3-15,13 13-2 16,-13-13-1-16,6 16 1 16,-6-16 1-16,5 25-1 15,-5-25 1-15,7 23-1 16,-3-9 0-16,-1 1 0 15,0-1 2-15,1 4-4 16,-1-3 2-16,0 4 0 0,0 0 0 16,1 1 0-1,0-1 0-15,1 0-1 0,-2-2 0 16,1-3 3 0,0 1 0-16,-4-15-2 0,6 17 0 15,-6-17 2-15,0 0-2 16,0 0 1-16,0 0 0 15,0 0 0-15,0 0-1 16,13-14 2-16,-13 14-1 16,2-23 1-16,-2 8 0 15,0 1 1-15,0-2-2 16,1 0 2-16,0 2-2 0,2 1 0 16,-3 13-1-16,8-23-1 15,-8 23 1 1,11-18-1-16,-11 18 2 15,0 0-3-15,16-6 2 0,-16 6 0 16,0 0-1-16,0 0 2 16,0 0 0-16,13 21 0 15,-13-21-3-15,7 15 3 16,-7-15 0-16,10 22-1 16,-10-22 1-16,15 22 0 15,-15-22-1-15,16 20 1 16,-16-20 0-16,14 25-1 15,-14-25 0-15,12 21 0 0,-8-8 0 16,-4-13-1 0,4 16 0-16,-4-16 0 15,0 0 1-15,0 0-1 16,0 0 2-16,0 0 1 0,9-16-1 16,-9 16 1-16,4-26-1 15,-2 13 0-15,2-1 1 16,0-1 2-16,1 1-3 15,-1 1 0-15,-4 13 0 16,10-19-1-16,-10 19 2 16,0 0-2-16,0 0 0 15,13-11-2-15,-13 11 4 16,0 0-3-16,0 0 0 16,0 0 1-16,0 0-1 15,14 14 2-15,-14-14-2 16,0 0 1-16,13 17-2 0,-13-17 3 15,0 0-2-15,15 13 0 16,-15-13 1-16,10 15-1 16,-10-15 2-16,7 19-2 15,-7-19 0-15,9 23 1 16,-9-23 0-16,8 18 0 16,-8-18 1-16,9 13-1 15,-9-13-1-15,13 3 0 16,-13-3 3-16,15-6-4 15,-15 6-1-15,15-8-4 16,-15 8-17-16,18-10-31 16,-5 2-36-16,-13 8 1 15,18-21 30-15</inkml:trace>
  <inkml:trace contextRef="#ctx0" brushRef="#br0" timeOffset="90504.2455">8901 5624 1 0,'22'3'45'15,"-22"-3"45"-15,0 0 0 16,0 0-61-16,0 0-16 16,0 0 2-16,0 0-6 15,0 0 0-15,0 0-3 16,0 0-2-16,-6 13 1 15,6-13-2-15,-13 15 0 16,13-15-3-16,-16 24 1 16,7-8-1-16,-1 1 2 15,-1 1-1-15,-1-3 0 16,2 3 0-16,-2-2 0 16,4-2 0-16,-1-1 0 0,9-13 0 15,-13 17-1-15,13-17 3 16,-11 13-4-16,11-13 1 15,0 0 1-15,-12 15-1 16,12-15 0-16,0 0 1 16,-13 13-1-16,13-13-1 15,0 0 1-15,-13 11 1 16,13-11-1-16,0 0 0 16,0 0 0-16,0 0 1 15,0 0 0-15,-11 13-1 16,11-13 0-16,0 0 1 15,-3 16-2-15,3-16 2 16,0 0-2-16,0 0 0 0,0 0-2 16,-5 13 3-16,5-13-2 15,0 0-3 1,0 0-4-16,0 0-6 16,0 0-20-16,0 0-47 0,0 0-10 15,0 0-1-15,-17-3 93 16</inkml:trace>
  <inkml:trace contextRef="#ctx0" brushRef="#br0" timeOffset="91112.2235">8705 5666 10 0,'0'0'95'0,"13"-3"-5"0,-13 3-3 16,17 2-80-16,-17-2-4 16,14 0 1-16,-14 0-2 15,15 10-3-15,-15-10 2 16,10 19 1-16,-10-19 0 16,9 17-2-16,-9-17 4 15,3 17-1-15,-3-17 2 16,4 13 0-16,-4-13 1 15,0 0-1-15,0 0-1 0,0 0 2 16,0 0-2 0,10 15-3-16,-10-15 1 0,0 0-1 15,0 0 0 1,7 14 0-16,-7-14 0 0,0 0-2 16,10 17 0-16,-10-17 4 15,12 13-2-15,-12-13-2 16,14 15 1-16,-14-15 0 15,15 16 0-15,-15-16 2 16,18 15-1-16,-18-15 1 16,16 15-3-16,-16-15 2 15,22 17-2-15,-22-17 4 16,16 13-4-16,-16-13 0 16,0 0 2-16,16 17-2 15,-16-17 3-15,0 0-3 16,0 0 3-16,0 0-4 0,0 0 3 15,0 0 1-15,0 0-3 16,0 0 1-16,0 0-1 16,0 0-1-16,0 0-5 15,0 0-10-15,0 0-20 16,0 0-44-16,0 0-14 16,14-7-4-16,-14 7 79 15</inkml:trace>
  <inkml:trace contextRef="#ctx0" brushRef="#br0" timeOffset="91903.441">9305 5620 1 0,'0'0'92'0,"0"14"3"16,0-14-4-16,0 0-79 15,0 0-6-15,0 0-1 16,0 0-2-16,0 0-2 16,0 0 0-16,0 0-1 15,0 0 1-15,0 0 2 0,0 0 0 16,0 0-2-16,0 0 1 15,0 0 0-15,0 0-1 16,0 0-1-16,1 16 1 16,-1-16-2-16,2 18 0 15,-2-18 1-15,4 20-3 16,-1-6 1-16,3-1 1 16,0 3 0-16,-1-2 0 15,1 2 1-15,-6-16-1 16,13 25 0-16,-13-25 0 15,10 24 0-15,-10-24 2 16,9 19-1-16,-9-19 2 16,0 0-1-16,6 15 0 0,-6-15 2 15,0 0 0-15,0 0-1 16,5-13 0-16,-5 13 0 16,3-15-1-1,-3 15 1-15,5-21 0 0,-1 8-2 16,2-5 0-16,5-1 0 15,2-5-1-15,3 1 2 16,3 0-2-16,1 1-1 16,3 0 1-16,-1 8 1 15,-1 5-1-15,-3 6 1 16,-2 5 0-16,-2 4 1 16,-14-6 0-16,19 20 2 0,-12-6-1 15,-1 2 0-15,0 0-1 16,-4 0 2-16,1 1 0 15,0-2-3-15,0 2 1 16,0-4-1-16,0 0 1 16,0 0-1-16,-3-13 0 15,8 22 0-15,-8-22-1 16,18 15 2-16,-5-10-3 16,3-2-6-16,1-11-19 15,7-3-65-15,0-21-3 16,4-11-7-16,-2-15 87 15</inkml:trace>
  <inkml:trace contextRef="#ctx0" brushRef="#br0" timeOffset="94471.1344">10514 4600 5 0,'16'-7'95'0,"-16"7"-5"15,0 0-33-15,9-15-48 16,-9 15-2-16,0 0-1 15,0 0-2-15,0 0-2 16,0 0 0-16,0 0 0 16,0 0 0-16,-15 13 1 15,15-13 0-15,0 0-1 0,-1 16-2 16,1-16 1-16,3 20-2 16,-2-5 0-16,2-1 1 15,3 8 4-15,-1 2-5 16,0 2 4-16,-1-1-3 15,0 2 3-15,2 3-4 16,0-5 6-16,3 4-5 16,-5-6-1-16,2 0 0 15,-2-6 3-15,0 4-2 16,1-6 1-16,-2 1 0 16,0-3 0-16,-3-13-1 15,4 20 0-15,-4-20 1 0,0 0-2 16,4 15 4-16,-4-15-3 15,0 0 1-15,0 0-3 16,0 0-2-16,0 0-4 16,0 0-8-16,0 0-12 15,0 0-25-15,0 0-36 16,0 0-3-16,0 0 77 16</inkml:trace>
  <inkml:trace contextRef="#ctx0" brushRef="#br0" timeOffset="95138.0383">10256 4975 1 0,'0'0'73'0,"-6"14"22"16,6-14-3-16,0 0-74 15,7-17-11-15,-7 17 0 16,13-9-4-16,-13 9-2 16,15-8-3-16,-15 8 1 0,13-5 1 15,-13 5 0-15,0 0 1 16,0 0 0-16,14 5 4 15,-14-5 0-15,0 0 0 16,13 4 0-16,-13-4-3 16,13-4-1-16,-13 4 0 15,17-3-2-15,-17 3 1 16,19-3-1-16,-19 3 0 16,19-1 0-16,-19 1 2 15,22 1 0-15,-22-1 0 16,23-1 0-16,-10 1-2 15,0 0 2-15,4 1-1 16,2-2 0-16,-2 1-2 0,3 0 2 16,-1 0 0-16,1 0 1 15,-1-2 0 1,-2 4-2-16,-1-5 2 0,-2 1 0 16,1 2 0-16,-1 0 1 15,1-1-1-15,-1 2-2 16,1-2 2-16,-1-1 1 15,0 1 0-15,-14 1-1 16,22 3 1-16,-22-3 0 16,13 1 0-16,-13-1 1 15,0 0 1-15,0 0-1 16,0 0-1-16,0 0-4 0,0 0-7 16,-16 5-18-16,16-5-62 15,0 0-8-15,0 0-8 16,0-21 87-1</inkml:trace>
  <inkml:trace contextRef="#ctx0" brushRef="#br0" timeOffset="96971.8521">11399 4352 1 0,'0'0'75'0,"0"0"20"16,17 3-4-16,-17-3-68 15,0 0-19-15,0 0-2 16,0 14-3-16,0-14-2 15,0 27-3-15,1-9 2 16,1 5 1-16,1 4 2 16,0 8 4-16,1 1 0 0,2 7 1 15,1 2 3-15,3 4-3 16,0 1 4 0,0 7-6-16,0-1 4 0,2-1-7 15,-2 1 4-15,-1-1-4 16,-2-7-1-16,-1-2 2 15,-4-7-3-15,1-6 1 16,-1-11-1-16,-1-1 4 16,-1-8-2-16,0-13 0 15,0 0 1-15,0 0-1 16,0 0 2-16,-8-23 0 16,2 4 1-16,-3-5-3 15,-1-4 2-15,0-6-1 0,-2 2 2 16,1-7-2-16,1-1 4 15,0-4-5-15,0 1 0 16,2-5 4-16,1-1-4 16,3 2 4-16,-1-4-5 15,3 2 4-15,2-1-5 16,1 2 10-16,5 2-6 16,4 1 1-16,4 3 0 15,4 5-1-15,2 2 0 16,4 9 0-16,2 7-1 15,2 5-1-15,2 5 2 16,2 7-1-16,-1 6-4 0,0 0 5 16,-2 8-2-16,-3 1 0 15,-3 1 0 1,-2 8-2-16,-6 7 1 0,-7 5 0 16,-3 2 1-16,-5 6 0 15,-5 4-2-15,-2 2 3 16,-4 1 4-16,-4-1-3 15,-2-8 3-15,-3 0-3 16,-2-5 6-16,2-2-6 16,-2-5 5-16,3-7-5 15,2-3-1-15,1-5 2 16,16-13-1-16,-17 15 0 0,17-15 0 16,0 0 0-1,0 0 0-15,0 0 1 16,4-15 0-16,-4 15-1 15,22-13-1-15,-6 5 0 16,7 3 0-16,3-1 0 0,7 3 1 16,3 0-2-16,2 3 0 15,-1 3-1-15,-1 4 1 16,-3 2-1-16,-4 5 0 16,-6 4 1-16,-2-3-2 15,-7 6 0-15,-5 0 2 16,-4 2-1-16,-3-2 1 15,-4 0 1-15,-3-2 0 16,-4-2 2-16,-5 1 0 0,-2-4 2 16,-4-4 0-1,-5 0 0-15,-5-5 0 16,-2-1 0-16,-4 0-2 0,0-4 1 16,-3-4 0-16,4 1 0 15,2-1-2-15,4-2 1 16,3 2-1-16,6-4 0 15,7-2 0-15,13 10-2 16,-13-10-4-16,13 10-5 16,0 0-15-16,-4-16-28 15,4 16-45-15,14-8-3 16,-14 8 30-16</inkml:trace>
  <inkml:trace contextRef="#ctx0" brushRef="#br0" timeOffset="99624.7595">12189 5353 1 0,'0'0'54'0,"0"0"28"16,0 0-48-16,0 0-9 16,0 0-8-16,0 0-5 15,0 0-4-15,0 0 1 16,0 0-4-16,0 0 1 16,0 0 0-16,-11-16-2 15,11 16 1-15,0 0 0 16,-2-16-1-16,2 16-1 15,-1-13 2-15,1 13-4 16,0 0 1-16,0 0-1 16,0 0-2-16,0 0 1 0,4-13 0 15,-4 13-2-15,0 0 0 16,3 15 2-16,-3-15-1 16,4 17 2-16,-4-17-2 15,8 26 0-15,-3-12 1 16,0 2-1-16,0 2-1 15,1-1 1-15,1 3 4 16,-1-1-3-16,-1 0 1 16,-1-1-1-16,0 3 5 15,1-4-5-15,-1 0 6 16,0 1-4-16,-4-18-2 16,7 23 1-16,-7-23 2 0,8 17 0 15,-8-17-2-15,0 0 2 16,0 0-2-16,0 0 1 15,0 0 2 1,8-22 0-16,-8 22-1 0,-1-24 1 16,-4 8-5-16,4-4 2 15,0 1-1-15,1 0 2 16,0 3-5-16,1 0 4 16,0 1-4-16,2 2 2 15,-3 13 1-15,10-15 2 16,-10 15-5-16,0 0 2 15,15-7 0-15,-15 7-2 16,0 0 1-16,19 0-1 0,-19 0 2 16,17-2-3-16,-17 2 3 15,16 2 0-15,-16-2 1 16,14 4 0 0,-14-4 3-16,0 0-1 0,12 19-2 15,-12-19 2-15,7 20 0 16,-4-5 3-16,0-2-5 15,0 3 3-15,1-2 1 16,0-1-2-16,1 1 4 16,0 1-6-16,-2-2 6 15,-3-13-8-15,10 23 7 16,-10-23-5-16,11 21-2 0,-11-21 2 16,10 18 1-16,-10-18 0 15,0 0 1-15,8 13-1 16,-8-13 0-1,0 0 1-15,0 0 0 0,0 0 0 16,0 0-2-16,10-13 2 16,-10 13-3-16,3-16 3 15,-3 16-1-15,3-23 0 16,-3 10-5-16,0-2 6 16,-1 1-3-16,1 0 0 15,1-2-3-15,-1 3 2 16,0 13-1-16,4-23 4 15,-4 23 1-15,6-18-3 16,-6 18 0-16,0 0 2 16,16-16 1-16,-16 16-2 15,0 0-1-15,19-15-1 16,-19 15 0-16,16-9 1 0,-16 9 1 16,14-6-1-16,-14 6 0 15,0 0 2-15,15 0 1 16,-15 0 0-16,0 0-1 15,7 19-1-15,-7-19 1 16,1 16-1-16,-1-16 4 16,7 23-3-16,-2-9-3 15,-1-1 3-15,-4-13 2 16,10 26-3-16,-4-13 4 16,1 0-5-16,-7-13 0 15,10 22 0-15,-10-22 7 16,13 20-6-16,-13-20 1 0,13 17 0 15,-13-17-1-15,12 13 2 16,-12-13-1-16,0 0-1 16,16 13-2-16,-16-13 1 15,0 0 0-15,13-4-4 16,-13 4-6-16,8-16-10 16,2 0-34-16,-10-15-39 15,16-10-7-15,0-9 29 16</inkml:trace>
  <inkml:trace contextRef="#ctx0" brushRef="#br0" timeOffset="100324.2801">13113 5248 1 0,'0'0'59'0,"4"18"32"16,-4-18-2-16,0 0-70 16,0 0-9-16,-13 9-2 0,13-9-3 15,0 0-2-15,-7 19-4 16,7-19 2-16,-10 21-3 16,2-6 2-16,1 1 0 15,-3 5 0-15,-1 1-1 16,-2 3 1-16,1 3 4 15,-1-2-3-15,0 3 4 16,0-4-4-16,3-4 6 16,0-2-5-16,4-4 5 15,6-15-5-15,-10 14 0 16,10-14-1-16,0 0 1 16,0 0-1-16,0 0 0 0,0 0-1 15,0 0 0-15,0 0 1 16,0 0-1-16,0 0-3 15,0 0-5-15,0 0-9 16,0 0-18-16,0 0-40 16,0 0-17-16,-19 6 4 15,19-6 88-15</inkml:trace>
  <inkml:trace contextRef="#ctx0" brushRef="#br0" timeOffset="100960.6597">12828 5502 23 0,'0'0'87'0,"3"-18"-4"15,-1 1-49-15,-2 17-27 16,3-25-6 0,-3 25 5-16,4-17-3 0,-4 17 2 15,0 0 1-15,0 0 2 16,0 0 2-16,0 0 0 15,0 0-1-15,0 0-2 16,0 0-1-16,0 0 0 16,0 0 0-16,0 0-2 15,10 13-4-15,-10-13 2 16,0 0-1-16,0 0-1 0,0 0 4 16,0 0-2-1,0 0-2-15,0 0 0 0,0 0 2 16,0 0-1-16,0 0 0 15,0 0 0-15,0 0-2 16,0 0 1-16,0 0 0 16,16 13-1-16,-16-13 1 15,0 0 0-15,14 12 2 16,-14-12-2-16,18 14 2 16,-18-14-4-16,21 17 4 15,-8-7 4-15,2 2-4 16,-2-3 2-16,3 1-5 15,-1 0 7-15,0 0-5 16,-1-1 6-16,2 1-6 16,-16-10-1-16,23 16 2 15,-23-16-3-15,16 13 2 16,-16-13-3-16,0 0 2 0,13 11 0 16,-13-11-1-16,0 0 1 15,0 0-3-15,0 0 4 16,0 0-2-16,0 0 1 15,0 0-2-15,0 0-1 16,0 0-6-16,0 0-7 16,0 0-11-16,0 0-32 15,0 0-33-15,0 0-3 0,0 0 40 16</inkml:trace>
  <inkml:trace contextRef="#ctx0" brushRef="#br0" timeOffset="101875.7401">13358 5274 1 0,'0'0'83'15,"0"0"12"-15,9 13-3 16,-9-13-74-16,0 0-10 15,0 0-2-15,0 0-1 16,-13 1-3-16,13-1 0 16,0 0 0-16,0 0-2 15,0 0 1-15,0 0 0 0,0 0 0 16,0 0-1-16,0 0-1 16,-5 19 1-16,5-19-1 15,5 20 1-15,-3-4-1 16,3 1 0-16,-2 2 1 15,1 0-1-15,0-1 1 16,-1 6 3-16,0-4-4 16,0 1 2-16,-2-3 5 15,1 0-6-15,-1 0 5 16,1-1-3-16,-2-1 2 16,1-3-7-16,-1-13 7 15,2 22-5-15,-2-22 0 0,3 13 2 16,-3-13 0-16,0 0 1 15,0 0 0-15,0 0 1 16,0 0 1-16,7-15-1 16,-7 15-1-16,0-20 0 15,0 20-6-15,-2-26 5 16,2 10-5-16,2-1 7 16,-1-3-8-16,4-1 4 15,3 1-3-15,1-1 4 16,1 2 2-16,3 3-3 15,-2 0 2-15,-11 16-2 16,24-16 3-16,-24 16-2 16,17-3 1-16,-17 3-2 0,16 5 0 15,-16-5 0-15,16 4-2 16,-16-4 0-16,20 1 1 16,-20-1 0-16,19 5 1 15,-19-5 3-15,18 8 1 16,-18-8-1-16,13 19 0 15,-13-19 4-15,8 28-4 16,-4-14 3-16,-1 2-3 16,0-2 1-16,1-1-4 15,0 2 3-15,-4-15 5 16,12 20-8-16,-12-20 6 16,13 14-6-16,-13-14 6 0,16 12-6 15,-16-12 6-15,17 10-4 16,-17-10 0-16,14 7-2 15,-14-7 2 1,13 2 1-16,-13-2-2 0,0 0 1 16,18-3 1-16,-18 3-3 15,0 0-4-15,19-16 2 16,-19 16-16-16,14-23-42 16,-4 1-39-16,-3-7-2 15,2-4 13-15</inkml:trace>
  <inkml:trace contextRef="#ctx0" brushRef="#br0" timeOffset="108839.7446">14316 4574 10 0,'-13'0'84'0,"13"0"-1"15,0 0-42-15,0 0-25 16,0 0-4-16,-3-13-2 0,3 13-4 16,0 0 2-16,0 0-3 15,0 0-2 1,16-4 0-16,-16 4 1 15,20-5-1-15,-20 5-1 16,28-6 1-16,-11 1-3 0,2 2 0 16,1-2 1-16,2 1 1 15,-1 1-2-15,5 2 1 16,-1-2 0-16,-1 6 0 16,1-2 1-16,-2 1 0 15,-2-1 0-15,0 2-1 16,-4 1 0-16,-4 1 0 15,-13-5-1-15,22 5-1 0,-22-5-4 16,13 5-3 0,-13-5-10-16,0 0-19 15,0 0-28-15,13 7-21 16,-13-7-1-16,0 0 87 0</inkml:trace>
  <inkml:trace contextRef="#ctx0" brushRef="#br0" timeOffset="109300.1888">14573 4838 5 0,'0'0'84'0,"-19"9"-1"16,19-9-38-16,0 0-13 15,-17-3-8-15,17 3-5 16,0 0-6-16,0 0-1 15,0 0-5-15,0 0-2 0,0 0-2 16,0 0-6-16,0 0 3 16,0 0-1-16,0 0 2 15,1-13-3-15,-1 13 3 16,0 0 0-16,18 1 0 16,-18-1 3-16,21-1-2 15,-8 2-1-15,2-1 0 16,2 2-2-16,-1-2 2 15,4 1 0-15,-1-1 0 16,-1 1-5-16,3 4 3 16,0-2 1-16,0 0 0 15,-1-2 0-15,-2 0 0 0,0 2-1 16,-1 0 2-16,-1 0 2 16,-16-3-2-16,22 2 0 15,-22-2-2-15,17 4-3 16,-17-4-5-16,0 0-11 15,0 0-27-15,0 0-41 16,0 0-5-16,0 0 16 16</inkml:trace>
  <inkml:trace contextRef="#ctx0" brushRef="#br0" timeOffset="110579.6654">15995 4089 1 0,'0'0'84'0,"0"0"5"0,0 0 0 15,0 0-63-15,0 0-15 16,0 0-5-16,0 0-5 15,-1 14-3-15,1-14 0 16,0 0 1 0,19 16-4-16,-19-16 4 0,17 13 1 15,-17-13 1-15,23 9 0 16,-23-9 0-16,22 6 0 16,-22-6-1-16,19 4 2 15,-19-4-1-15,14-3 1 16,-14 3 1-16,0 0 1 15,0 0 1-15,9-19-1 16,-9 19 0-16,-6-15 0 0,6 15 1 16,-16-18 0-16,16 18 1 15,-23-18-3 1,9 7-2-16,-2 4 1 0,-2-3-1 16,1 1 0-16,0 4 0 15,-2 0-3-15,0 2 0 16,2 2 2-16,-2 1 2 15,0 0-1-15,1 3 0 16,-1 0 0-16,0 0 0 16,0 0 2-16,1 1-2 15,-1 2-1-15,0 1 0 16,0 2-1-16,-1 2 1 16,0-1 0-16,3 3 1 0,-1 3-1 15,2 0 1-15,2 1 1 16,2 2-3-1,1 5 1-15,4-2-1 16,1 6 2-16,0 0-3 0,2 6 1 16,1-1 1-16,1 4-2 15,2-1 2-15,0 0 0 16,0 1-2-16,3-1 0 16,0-5 1-16,2 1 0 15,0-2-2-15,1 1 3 16,1-2-3-16,2-5 8 15,1 3-4-15,2-5 4 0,2 1-5 16,0-4 6-16,2 0-4 16,5-5 2-1,-1-1-2-15,1 0-1 16,1-1 0-16,1-1-1 0,-1-4 0 16,-1 1 0-16,1-3-1 15,-2-2 2-15,-1-1-1 16,1-2 0-16,-4 0 1 15,1-2-1-15,-2 1 3 16,-1-5-1-16,1 3-2 16,-15 3 1-16,23-6 1 15,-23 6-1-15,23-10-1 16,-23 10 1-16,23-10-2 16,-23 10 0-16,22-8 3 15,-22 8-2-15,21-9 2 16,-21 9-3-16,22-7 2 15,-22 7-2-15,23-6 0 0,-23 6-4 16,19-3-8-16,-19 3-10 16,0 0-34-16,23-7-37 15,-23 7-4-15,0 0 6 16</inkml:trace>
  <inkml:trace contextRef="#ctx0" brushRef="#br0" timeOffset="111995.6544">16301 4988 1 0,'0'0'25'0,"0"0"56"16,0 0-1-16,0 0-52 15,0 0-11-15,0 0-4 16,0 0-2-16,0 0-2 15,0 0-4-15,-4-14 0 16,4 14-1-16,0 0 1 16,0 0 0-16,0 0 1 0,0 0-1 15,0 0 0-15,0 0 2 16,0 0-1-16,0 0 2 16,0 0-4-16,0 0-1 15,0 0-1-15,0 0 0 16,0 0-2-16,16 17-1 15,-16-17 1-15,9 16-1 16,-9-16 0-16,10 18 1 16,-5-2-1-16,0 3 1 15,-1-2 0-15,-1 4 0 16,1-3 1-16,-1 1-2 16,0 3 1-16,1-5 0 15,-1-2-1-15,-3-15 0 0,6 18 0 16,-6-18 2-16,0 0-2 15,7 15 2 1,-7-15 0-16,0 0 0 0,0 0 0 16,0 0 0-16,0 0-1 15,12-18 2-15,-8 5-2 16,0-2 1-16,2-7 0 16,0 2 0-16,0-1 2 15,0 1 0-15,-1-1 2 16,3 0-3-16,-4 4 2 15,2 3-2-15,-6 14 1 16,13-22 0-16,-13 22-2 0,13-19 0 16,-13 19 0-16,0 0 0 15,17-5-1 1,-17 5 1-16,0 0-1 16,13 13-1-16,-13-13 0 0,7 18 0 15,-7-18-1-15,10 20 2 16,-10-20 1-16,13 19-2 15,-6-6 0-15,2 0 2 16,0 0-1-16,1 0-1 16,0 3 1-16,0-2-1 15,0 2-1-15,-1-1 1 16,-9-15 1-16,16 20-2 16,-16-20 2-16,10 13 0 15,-10-13 0-15,0 0 1 0,0 0 2 16,0 0-2-1,0 0 1-15,11-14 0 0,-11 14-1 16,5-24 0-16,-2 10 0 16,-1 0 0-16,1-2-2 15,0-2 0-15,2 3 1 16,0-1 1-16,1 1 0 16,-6 15 1-16,10-19-2 15,-10 19 1-15,0 0 1 16,16-13-1-16,-16 13 0 15,0 0-1-15,0 0 0 0,13 9-1 16,-13-9 2 0,0 0-2-16,16 15 1 15,-16-15-1-15,14 15-1 16,-14-15 1-16,18 22 0 0,-8-7-1 16,0 2-2-16,0 2 2 15,0 1 0-15,2 1 2 16,-2-2-1-16,0 0 0 15,0-5 0-15,-10-14 2 16,16 21-1-16,-16-21-1 16,16 10-3-16,-16-10-3 15,0 0-4-15,15-2-7 16,-15 2-14-16,13-8-23 16,0 2-38-16,-4-7-3 15,3 0 54-15</inkml:trace>
  <inkml:trace contextRef="#ctx0" brushRef="#br0" timeOffset="112379.256">17298 4929 1 0,'0'0'74'0,"19"0"18"15,-19 0-1-15,0 0-70 16,3 13-8-16,-3-13-2 16,0 0-7-16,0 0 1 15,-13 17-3-15,13-17 1 0,0 0-2 16,-16 19 1-16,16-19-2 16,-11 20 1-16,5-7 0 15,0 0-2-15,0 6 1 16,-4 2-1-16,3 1 0 15,-3 0 0-15,0-1 0 16,1-3 0-16,-1 0 1 16,1-2 0-16,9-16-1 15,-11 18-1-15,11-18-3 16,0 0-5-16,0 0-7 16,0 0-21-16,0 0-51 15,0 0-1-15,-22-10 27 16,22 10 63-16</inkml:trace>
  <inkml:trace contextRef="#ctx0" brushRef="#br0" timeOffset="112779.6594">17106 5046 14 0,'13'-3'98'0,"-13"3"-3"15,0 0-5-15,0 0-77 16,15-3-8-16,-15 3-5 15,0 0-3-15,0 0-1 16,14-10-1-16,-14 10 4 16,0 0 3-16,0 0 4 0,18 13-1 15,-18-13 2-15,16 13-1 16,-16-13 0-16,23 20-2 16,-23-20-2-16,26 24-1 15,-11-13-1-15,0-1 1 16,-1 3-2-16,1-2 2 15,-15-11-1-15,23 19 0 16,-23-19 0-16,20 19 1 16,-20-19 0-16,14 17-1 15,-14-17 1-15,11 13-2 16,-11-13 3-16,0 0-2 16,0 0-5-16,0 0-5 15,13 12-10-15,-13-12-13 0,0 0-23 16,-3-19-35-16,3 19-2 15,3-30 56-15</inkml:trace>
  <inkml:trace contextRef="#ctx0" brushRef="#br0" timeOffset="113529.4502">17510 5027 34 0,'0'0'88'15,"15"1"1"-15,-15-1-41 16,0 0-19-16,0 0-11 15,0 0-4-15,0 0-4 16,0 0-4-16,0 0-2 0,0 0-3 16,0 0 0-16,0 0 0 15,3 13-1-15,-3-13-1 16,0 0 0-16,4 19 1 16,-4-19-1-16,9 22 1 15,-9-22 0-15,11 21-1 16,-3-8 1-16,-8-13 0 15,13 21-1-15,-13-21 1 16,11 17 0-16,-11-17 0 16,0 0 0-16,10 17 0 15,-10-17-1-15,0 0 0 16,0 0 1-16,0 0 0 16,0 0 0-16,0 0 0 0,0 0 0 15,0 0-1-15,0 0 1 16,13-7 1-16,-13 7 0 15,3-14 0-15,-3 14-1 16,6-22 2-16,-3 7 1 16,1 2-2-16,0-2 1 15,1 0 2-15,-1 2-2 16,-4 13 1-16,10-21-1 16,-10 21-3-16,12-13 1 15,-12 13 3-15,0 0-2 16,17-13-2-16,-17 13 1 15,13-5 0-15,-13 5-1 0,16-6 2 16,-16 6 0-16,16-4-2 16,-16 4 1-1,13-1-1-15,-13 1 2 16,0 0-2-16,17 16 1 0,-17-16-2 16,13 23-1-16,-6-9 3 15,0 2-2-15,2 3 2 16,1-2-2-16,0 0 2 15,-3 1 0-15,2-4 1 16,1 2 1-16,-1-3-2 16,0 0 0-16,-9-13 0 15,18 14 0-15,-18-14 0 16,18 10-1-16,-18-10 2 16,17-2-1-16,-17 2 0 15,22-21-9-15,-11-6-19 16,11-9-64-16,-3-20-2 15,6-15-10-15,1-11 80 0</inkml:trace>
  <inkml:trace contextRef="#ctx0" brushRef="#br0" timeOffset="114547.2901">18640 4207 1 0,'0'0'76'15,"0"0"19"-15,0 0-4 16,-10-14-64 0,10 14-15-16,0 0-3 0,0 0-2 15,-3-14-2-15,3 14-2 16,0 0-1-16,0 0 0 16,0 0-1-16,0 0 2 15,15 4-1-15,-15-4 0 16,24-4-1-16,-8 2 2 15,6 1 0-15,1-2-1 16,6 0 1-16,5-1-1 0,5-1 1 16,6 2-2-16,3-1 2 15,1-2-2 1,-2 0-1-16,-1 4 1 16,-4-3-1-16,-7 4 1 0,-6-1-3 15,-8 4-3-15,-6-2-7 16,-15 0-7-16,14 6-16 15,-14-6-53-15,0 0-5 16,-7 14-4-16,-9-11 87 16</inkml:trace>
  <inkml:trace contextRef="#ctx0" brushRef="#br0" timeOffset="114895.9444">18701 4412 31 0,'0'0'107'15,"11"16"-2"-15,-11-16-7 16,18-23-85-16,-4 14-17 16,3-1-2-16,5 5-1 15,3-1 1-15,5 0 0 16,5 2 1-16,3-2 1 0,4 3 3 15,5 2 4-15,-1-2 1 16,3 0 0-16,-3 0-1 16,-1 1 1-1,-2 0-2-15,-6 2 1 16,-5 0-1-16,-6 1-2 0,-6 2-8 16,-4 6-12-16,-16-9-16 15,20 15-28-15,-20-15-26 16,-2 23-3-16,2-23 65 15</inkml:trace>
  <inkml:trace contextRef="#ctx0" brushRef="#br0" timeOffset="115780.6241">19822 3372 54 0,'0'0'100'16,"0"0"-3"-16,0 0-6 16,0 0-73-16,0 0-14 15,0 0-2-15,0 0-3 16,-3 17 0-16,3-17-1 15,9 29 2-15,-2-4-1 16,-1 8 0-16,4 6 2 16,0 8-1-16,1 7 1 15,1 4-4-15,2 2 6 16,1 6-5-16,1-1-3 16,-2 3 3-16,2-1-4 15,0-4 4-15,-2 6-4 16,-1 3 4-16,-1 1-6 0,-2-3 5 15,0 0-1-15,0-1 0 16,-3 2 10-16,2-4-3 16,0-5-3-16,-1-10 5 15,0-1-6-15,-1-9 6 16,0-5-3-16,-1-7 4 16,-2-5-14-16,-1-8 9 15,0-4-2-15,-3-13 3 16,4 15-1-16,-4-15-1 15,0 0 0-15,0 0 0 16,0 0 2-16,0 0-2 16,15-2 1-16,-15 2-1 0,0 0 2 15,15-8-1-15,-15 8 0 16,21-5-1-16,-7 2 0 16,2 2 1-16,3 0-1 15,2-2 1-15,4-2-3 16,1 2 2-16,1-1 1 15,-1 1 0-15,2 0-1 16,-4 2 2-16,-1-2-2 16,-1 3 0-16,-5 3 2 15,-4-2-2-15,0 2 0 16,-13-3-4-16,15 7-5 16,-15-7-9-16,0 0-8 15,5 13-14-15,-5-13-20 0,0 0-33 16,-14-21 0-16,7 2 85 15</inkml:trace>
  <inkml:trace contextRef="#ctx0" brushRef="#br0" timeOffset="116180.8657">19897 3548 73 0,'-20'-7'105'16,"20"7"-3"-16,-3-22-7 0,6 3-86 15,11 3-11-15,8-2-2 16,2 2 2-16,2 0-1 15,3 3 0-15,4 4 1 16,-1 4 3-16,6 2 2 16,-4 0 1-16,2 3 2 15,-1-2-3-15,2-1 1 16,1-4 1-16,-1 0-2 16,-2 3-2-16,-3 1 2 0,-6-1-3 15,-3 2-4 1,-3 1-8-16,-20 1-14 15,23 13-28-15,-23-13-38 16,5 34-4-16,-10-14-2 0</inkml:trace>
  <inkml:trace contextRef="#ctx0" brushRef="#br0" timeOffset="117315.6106">21053 3923 1 0,'0'0'75'0,"0"0"7"15,-6-16-40-15,6 16-16 0,0 0-10 16,-3-13-4-16,3 13-2 16,0 0-1-16,0 0-4 15,-17-11 1-15,17 11-2 16,-16 0-1-16,16 0 1 16,-22 7-2-16,22-7 2 15,-23 17-2-15,10-1 3 16,3 1-4-16,-2 4 2 0,4 3-3 15,-1 2-1-15,3-1 1 16,4 1-1 0,0 4-1-16,4-4-1 15,-1-2 0-15,3 1 2 0,2-3-1 16,3-2 1-16,-1-1 1 16,4-5 1-16,-12-14-1 15,27 17 4-15,-9-11-4 16,0-6 1-16,1-7 0 15,0-3 0-15,-2-2 0 16,1-4 0-16,-3-2 0 16,-3-3 0-16,-3 0 2 15,-4-2 3-15,1 8-3 16,-4 1 2-16,-1 1 0 16,-1 13 2-16,-3-15-2 15,3 15 0-15,0 0-1 16,0 0 0-16,-11 15-1 0,11-15-1 15,-5 19-2-15,4-5-1 16,-1 2-1-16,2 1 0 16,2 2 0-16,-1 5 0 15,1 2 0-15,2 6-1 16,2-2 1-16,1 4 0 16,3 0 1-16,3-2-2 15,0 1-1-15,3-5 0 16,3-8 0-16,1-4 0 15,2-8 2-15,-1-11 0 16,-1-4 0-16,-1-4 2 16,0-5 1-16,-3-1 4 0,-5-2 0 15,-1 1-2-15,-2 4 2 16,-8 14-2-16,10-22 1 16,-10 22 0-16,1-17-2 15,-1 17-1-15,0 0 0 16,0 0 2-16,0 0-4 15,0 0 1-15,0 0 0 16,0 0-3-16,-8 16 3 16,8-16-1-16,0 24-2 15,1-6 1-15,2 1 2 16,1 2-1-16,1 1 0 16,2 1 1-16,1 0-2 15,1 2 0-15,1-8 1 0,2 2-3 16,-1-5-4-16,2-1-10 15,-13-13-15-15,26 13-25 16,-26-13-36-16,16-19 2 16,-12 1 62-16</inkml:trace>
  <inkml:trace contextRef="#ctx0" brushRef="#br0" timeOffset="117487.8856">21458 4072 20 0,'-14'-16'105'0,"14"16"-2"16,-13 1-6-16,13-1-70 15,0 0-36-15,0 0-15 16,0 0-27-16,0 0-41 16,0 0-5-16,0 0 19 15</inkml:trace>
  <inkml:trace contextRef="#ctx0" brushRef="#br0" timeOffset="118331.1843">21537 4473 1 0,'-10'-13'40'16,"10"13"48"-16,0 0-4 15,-7-17-57-15,7 17-10 0,0 0-2 16,0 0-4 0,0 0 0-16,0 0-2 0,0 0 0 15,0 0-1 1,0 0-4-16,0 0 0 0,0 0-3 16,-1 13-1-16,1-13-1 15,7 27 0-15,-3-5 0 16,3 2 1-16,2 4-3 15,0 8 10-15,1 1-6 16,0 5 5-16,2-2-6 16,-2 2 6-16,1 0-4 15,-1 0 3-15,0-2-3 16,2 1-6-16,-3-4 2 0,-1 1-3 16,-1-2-1-1,-2 0-2-15,-4-3 0 16,-2 0 1-16,-4-1 2 15,-2-5-2-15,-3-2 2 0,-3-3 4 16,0-4 1-16,-3-6 3 16,0-3 0-16,1-9 1 15,0-3-2-15,-1-6 3 16,3-1-3-16,0-6 1 16,2-1 0-16,1-5 0 15,1-1 1-15,5 0-1 16,1 0 2-16,3 4-2 15,4-3 3-15,6 4-2 16,2 0-2-16,5 5 1 16,2 3-2-16,2 0 0 15,4 0-1-15,1 1 1 0,0 2-2 16,-2 0 2-16,1 4 2 16,-3 2-3-16,-4-2 1 15,-2 3 1-15,-1 0 0 16,-15 0-3-16,17 4 0 15,-17-4-4-15,0 0-6 16,13 10-6-16,-13-10-10 16,0 0-27-16,0 0-38 15,0 0-2-15,-19-13 34 16</inkml:trace>
  <inkml:trace contextRef="#ctx0" brushRef="#br0" timeOffset="118561.3694">21675 4297 18 0,'0'0'108'0,"0"0"-5"16,14-5-5-16,-14 5-82 15,0 0-21-15,0 0-3 16,0 0-2-16,3 13-3 15,-3-13-6-15,-2 16-13 16,2-16-39-16,-2 28-18 16,2-14 0-16,0-14 83 0</inkml:trace>
  <inkml:trace contextRef="#ctx0" brushRef="#br0" timeOffset="120632.5316">22129 3851 1 0,'-14'3'24'15,"14"-3"54"-15,0 0-4 16,0 0-53-16,0 0-6 15,0 0 1-15,-10-15-2 16,10 15-1-16,0 0-1 0,0 0-1 16,0 0-1-16,-2 13-2 15,2-13-3-15,2 19-2 16,-2-6-3-16,4 3 2 16,0 6 0-16,1 2-3 15,2 1 3-15,0 5-4 16,3-3 4-1,-1 1-2-15,2 1 2 0,-2-3-2 16,-2-5 0-16,2-2 2 16,-3-4-2-16,-6-15-2 15,8 17-3-15,-8-17-6 16,0 0-8-16,0 0-17 16,0 0-51-16,0 0-2 0,-19-6 25 15,5-1 64-15</inkml:trace>
  <inkml:trace contextRef="#ctx0" brushRef="#br0" timeOffset="120900.5975">21985 4138 2 0,'0'0'94'16,"0"0"-1"-16,-15 3-2 15,15-3-67-15,9-19-16 16,-9 19-4-16,17-16-1 15,-17 16-3-15,22-11 1 0,-8 6 0 16,4 1-1-16,0 0 0 16,8 2 1-1,6-3 0-15,3 0 0 0,2 1-1 16,2-2-1-16,-1 3-3 16,-1 3-5-16,-4-1-7 15,-5 5-20-15,-12-4-40 16,-3 13-15-16,-13-13 1 15,0 19 90-15</inkml:trace>
  <inkml:trace contextRef="#ctx0" brushRef="#br0" timeOffset="121620.427">22715 3521 48 0,'0'0'100'16,"14"17"-2"-16,-14-17-12 0,0 0-86 15,0 0-5-15,0 0 0 16,0 0-3 0,-11 19 1-16,12-3 0 15,1 2 1-15,2 7 5 0,0 8 2 16,2 6 1-16,3 9 0 16,2-1-1-16,4 11 5 15,1 1-2 1,-2-3-6-16,3 5 2 0,-1-3-1 15,0-4 0-15,-4-2-1 16,-1-5 1-16,-4-10-6 16,-1-4 5-16,-2-2 3 15,-1-11-2-15,-3-7 1 16,0-13 0-16,0 0 1 16,0 0-1-16,0 0 2 15,-13-19 1-15,10 0-1 16,2-2 3-16,0-1-1 0,2-1 0 15,2 0 1-15,1-2 2 16,3 4-3-16,2-2 0 16,-2 5-1-16,3 5-2 15,-10 13 1-15,25-19-1 16,-11 17-3-16,2 0-2 16,0 4 1-16,6 0-3 15,-2 1 1-15,0 0 0 16,-1 2-3-16,-3 3 3 15,-16-8 2-15,17 19 1 16,-17-19 1-16,-4 26 2 16,-8-12-1-16,-5 5-1 0,-5 0 3 15,-2 0-3-15,1-1-9 16,1 3-20-16,-1-13-57 16,8 1-2-16,15-9 8 15,0 0 81-15</inkml:trace>
  <inkml:trace contextRef="#ctx0" brushRef="#br0" timeOffset="122150.2229">23345 4339 1 0,'0'0'59'15,"0"0"33"-15,0 0 0 16,-14-9-53-16,14 9-13 0,0 0-7 16,-19-4-4-16,19 4-4 15,0 0-1-15,-14 3-5 16,14-3-2-16,0 0-1 16,-9 18-4-16,9-18 0 15,-1 25-2-15,-1-8 2 16,2 5-2-16,2 1 2 15,1-1-1-15,-1 1 1 16,3 1 2-16,-1-2-1 16,2-1-2-16,0-5 0 15,2-3-2-15,-8-13 0 16,19 12-3-16,-19-12-3 16,17 4-4-16,-17-4-6 0,15-16-8 15,-14-2-21-15,5 2-19 16,-10-12-17-1,1 2 40-15</inkml:trace>
  <inkml:trace contextRef="#ctx0" brushRef="#br0" timeOffset="122282.3805">23335 4264 1 0,'-3'-22'82'16,"3"22"5"-16,-1-27-23 16,1 27-23-16,-3-21-24 15,-1 7-18-15,4 14-32 16,-13-22-48-16,13 22-7 15,-10-21 0-15</inkml:trace>
  <inkml:trace contextRef="#ctx0" brushRef="#br0" timeOffset="122919.7237">23602 4236 19 0,'0'0'96'0,"7"13"-2"16,-7-13-5-16,0 0-75 15,0 0-6-15,0 0-3 16,0 0-3-16,-13 7-1 15,13-7-1-15,-2 13-2 0,2-13 2 16,0 26-2-16,1-1 1 16,0 2-1-16,1 7 1 15,2 6-2-15,1 6 9 16,2 6-3-16,-1 9-1 16,2-2-4-16,1 3 2 15,-1 0-2-15,3 3 4 16,-3-5-3-16,-1-2-5 15,-2-5-2-15,-1-5 3 16,-1-5 2-16,-4-5-2 16,-4-5-1-16,-1-8 0 15,-2-2 1-15,8-23 1 0,-20 20 0 16,5-19 3-16,1-4 1 16,-1-2 1-16,-1-10 3 15,1-5 1-15,0-2 0 16,2-1 2-16,3-1 0 15,3 1-2-15,4 0 0 16,2-2 2-16,3 6-4 16,6 2 2-16,3-2-2 15,4 5-1-15,0-2 0 16,4-1 1-16,1 4-2 16,2 1-1-16,0 3 0 15,-1-1-3-15,-2 6-3 16,-2 4-9-16,-4-1-8 0,0 8-22 15,-13-7-32-15,0 0-12 16,0 0 11-16</inkml:trace>
  <inkml:trace contextRef="#ctx0" brushRef="#br0" timeOffset="123144.6251">23442 3971 41 0,'-9'-23'101'0,"9"23"-5"16,0 0-13-16,-15-15-83 16,15 15-18-16,0 0-24 15,0 0-45-15,-15 9-11 16,15-9 23-16,0 0 75 15</inkml:trace>
  <inkml:trace contextRef="#ctx0" brushRef="#br0" timeOffset="124131.8308">23508 3220 103 0,'11'-13'100'15,"-11"13"-4"-15,0 0-25 16,0 0-59-16,0 0-5 16,13-2-3-16,-13 2-5 15,0 0 2-15,20-3-1 16,-20 3 1-16,23-3-1 15,-7 0-1-15,2 3 1 16,4 0-1-16,3 1 1 0,2 2 0 16,5-4 1-16,2 2-3 15,4-1 5-15,-1 2-4 16,1-1 1-16,-1 1 1 16,-2-4 1-16,-5 1-1 15,-4 4-1-15,-5-2 4 16,-7 2-4-16,-14-3 3 15,16 3 0-15,-16-3-2 16,0 0 0-16,0 0 0 16,0 0 1-16,0 0-1 15,0 0 0-15,0 0-1 16,0 0 1-16,0 0 0 16,-13 6 0-16,13-6-1 0,0 0-1 15,0 17 0-15,0-17-1 16,6 23 1-16,-1-7-1 15,1 1-1 1,3 6-1-16,-2 8 1 0,3 0 1 16,-1 11 0-16,1 6-1 15,0 5-2-15,2 3 1 16,-2 5 1-16,3 4-1 16,-2 1 4-16,2 2-2 15,3-2-2-15,1-2 3 16,1-1 0-16,-1-2 2 15,2 1-2-15,-2-1 2 0,-1-5-4 16,1-1 1-16,-4-5 1 16,-1-1-1-1,-4-4-1-15,1-3 0 16,-2-9 4-16,-1-5-3 0,-2-7 0 16,-1-4 2-16,0-2 0 15,-3-15 0-15,2 13-1 16,-2-13 0-16,0 0-1 15,0 0 0-15,-18 11 2 16,18-11 0-16,-18 2 0 16,5-1 0-16,-3 1 2 15,-2 1-1-15,0-3 1 16,-4 0 1-16,-1-2 4 0,-2 4-5 16,-2-1 1-1,1-2 0-15,1 1-1 16,2 1-2-16,2-1-1 15,0 0 1-15,6 2-5 0,15-2 4 16,-19 2-1-16,19-2 2 16,0 0 0-16,0 0 1 15,0 0 0-15,0 0-2 16,0 0-6-16,0 0-8 16,0 0-13-16,0 0-33 15,0 0-34-15,0 0 3 16,0 0 27-16</inkml:trace>
  <inkml:trace contextRef="#ctx0" brushRef="#br0" timeOffset="125768.6657">24661 4805 65 0,'0'0'98'16,"5"14"-5"-16,-5-14-25 0,-5-13-58 16,5 13-4-16,5-17-4 15,-5 17 0-15,4-19-1 16,-4 19 1 0,4-14 0-16,-4 14 1 0,0 0 1 15,0 0-2-15,0 0-2 16,15 1-1-16,-15-1-1 15,11 15-3-15,-11-15 1 16,15 25 0-16,-5-10 0 16,1 2 1-16,-1 1 0 15,-1 2 0-15,0-3 2 16,-1 3-2-16,-2-2 3 16,-2-3 0-16,1-2 1 0,-5-13-1 15,4 19 2-15,-4-19 0 16,0 0-1-1,0 0 2-15,0 0 0 16,0 0 0-16,15-8 0 0,-15 8-1 16,5-25 0-16,0 11 1 15,-1-4 1-15,0 1 0 16,1 0-2-16,-1 1 0 16,0 1 0-16,1 2 1 15,-5 13-1-15,10-18-2 16,-10 18 0-16,16-12-2 15,-16 12 2-15,15-7-2 0,-15 7 1 16,18 0-2-16,-18 0 1 16,14 6 0-1,-14-6 1-15,12 14 0 16,-12-14-1-16,10 19 0 0,-4-6 1 16,2 1 0-16,-1 1 0 15,4 1 1-15,-1-1 0 16,0 0 1-16,0-1 0 15,-10-14 0-15,23 20 0 16,-23-20-1-16,17 13 2 16,-17-13-2-16,20 0 1 15,-20 0-1-15,21-8 2 16,-21 8 0-16,17-20 1 16,-10 5 0-16,2-1 2 15,-3 2-2-15,1-5 0 16,-3 2 1-16,2-1-1 15,-2 5-1-15,1 0 0 0,-5 13-1 16,10-20-2-16,-10 20 3 16,0 0-3-16,8-13 1 15,-8 13-1-15,0 0 0 16,0 0 0-16,0 0 1 16,0 0-3-16,12 13 2 15,-12-13 0-15,4 13 0 16,-4-13 1-16,7 19 0 15,-1-5-1-15,0 1 0 16,1 1 2-16,0 1-2 16,2-1 1-16,-2 1-1 15,2-2 0-15,1 1 0 0,-10-16-2 16,17 20-4-16,-17-20-3 16,18 16-7-16,-18-16-12 15,13 8-29-15,-13-8-35 16,0 0-2-16,13-4 34 15</inkml:trace>
  <inkml:trace contextRef="#ctx0" brushRef="#br0" timeOffset="126108.6205">25778 4598 1 0,'20'-3'72'0,"-20"3"13"16,18 3-2-16,-18-3-65 16,-3 13-8-16,3-13-2 15,-10 28-6-15,2-11 2 16,0 2-5-16,-1 5 6 16,0 1-3-16,-1-1 4 15,2 1-3-15,-2-1-1 16,-1 1 0-16,3-2 1 15,-1-3-1-15,-1-1 0 16,0 0-1-16,3-2-1 16,-1-2-3-16,8-15-2 0,-10 18-8 15,10-18-16-15,0 0-25 16,0 0-31-16,-17 3-3 16,17-3 56-16</inkml:trace>
  <inkml:trace contextRef="#ctx0" brushRef="#br0" timeOffset="126420.6375">25500 4756 14 0,'0'0'93'16,"13"0"-1"-16,-13 0-6 16,15 4-59-16,-15-4-28 15,19-3-3-15,-19 3-1 0,19 3 1 16,-19-3 0-16,20 12 5 15,-20-12 1 1,23 24 3-16,-10-10 0 0,0 4 1 16,6-1 0-16,1 0-2 15,2 1 0-15,1-2-4 16,-1-2 1-16,-1-1-1 16,-2-1 1-16,-2-4 0 15,-4 1 0-15,-13-9-2 16,15 13-6-16,-15-13-11 15,3 13-24-15,-3-13-46 16,0 0-2-16,-5 14 6 0</inkml:trace>
  <inkml:trace contextRef="#ctx0" brushRef="#br0" timeOffset="127036.4808">25866 4796 83 0,'20'-1'94'16,"-20"1"-3"-16,15-9-44 16,-15 9-44-16,0 0-4 15,0 0-1-15,14-3-2 16,-14 3 1-16,0 0-1 16,6 13 5-16,-6-13 1 0,3 20 3 15,0-7-1-15,1 2-2 16,2-2 2-1,0 3-2-15,4-2 1 16,-2 2-2-16,-1-2 0 0,-7-14-1 16,16 22 1-16,-16-22 1 15,12 17 0-15,-12-17 1 16,0 0 0-16,0 0 0 16,0 0 0-16,0 0 1 15,0 0-1-15,9-21-1 16,-7 8 0-16,0 0-2 15,1-2 2-15,1 1-1 0,0 1 1 16,2-2 0-16,-6 15-1 16,13-17 1-16,-13 17-1 15,15-10 0 1,-15 10-2-16,13 1 2 0,-13-1-2 16,0 0 1-16,17 12 1 15,-17-12 0-15,10 17 1 16,-10-17-1-16,9 20 1 15,-5-7-3-15,-4-13 2 16,13 26-2-16,-13-26 2 16,14 23 0-16,-14-23 0 15,18 18 1-15,-18-18 0 16,16 6 0-16,-16-6 0 0,21-8-2 16,-8-2-5-1,5-6-7-15,-3-11-13 16,11 0-41-16,-1-18-32 15,1 0-1-15,-2-10 20 0</inkml:trace>
  <inkml:trace contextRef="#ctx0" brushRef="#br0" timeOffset="140808.7171">8048 6918 3 0,'0'0'76'15,"10"-13"-27"-15,-10 13-22 16,0 0-7-16,0 0-7 16,0 0-4-16,0 0-1 15,0 0-1-15,0 0-2 16,0 0 1-16,0 0 0 16,0 0 0-16,0 0 1 15,0 0-1-15,0 0 0 16,-8 15-1-16,8-15 1 0,0 0-1 15,-10 16-2-15,10-16 0 16,-15 24-1-16,5-6-1 16,-1 2 1-16,-4 4 0 15,-2 7-2-15,-2 5 8 16,0 1-4-16,-2 4 3 16,-1 0-2-16,-3 1 2 15,1 2-3-15,1-3 2 16,0 0 1-16,0-5-6 15,0-1 1-15,1-2-1 16,-1 0-2-16,4-1 2 16,0-3 0-16,2 1 1 0,0-1-4 15,2-2 3-15,1-1 0 16,1-1 1-16,3-2 1 16,-2-3-1-16,2 0 1 15,1-3 1-15,2-1 1 16,-1-3-2-16,0 0 0 15,8-13 0-15,-13 19 1 16,13-19 0-16,-10 14 0 16,10-14-1-16,-11 16 0 15,11-16 0-15,-9 13 1 16,9-13-2-16,0 0 1 16,-9 15-3-16,9-15-2 15,0 0-1-15,0 0-2 0,0 0-6 16,0 0-5-16,0 0-11 15,0 0-22-15,0 0-39 16,0 0-4-16,11-19 1 16</inkml:trace>
  <inkml:trace contextRef="#ctx0" brushRef="#br0" timeOffset="141707.656">8113 7028 22 0,'-14'19'84'16,"14"-19"-4"-16,0 0-49 16,-15 1-19-16,15-1-3 0,0 0-2 15,0 0-2-15,0 0-1 16,0 0 2-16,0 0 0 15,0 0 0 1,0 0 1-16,0 0-1 0,0 0-1 16,0 0 2-16,0 0-1 15,0 0-2-15,0 0 2 16,0 0-1-16,0 0 1 16,0 0-2-16,-10-13 0 15,10 13-1-15,0 0 1 16,0 0 0-16,0 0-3 15,0 0 1-15,0 0-2 0,0 0 1 16,0 0 0-16,0 0 0 16,0 0-2-16,0 0 0 15,3 13 1 1,-3-13 0-16,2 13-1 0,-2-13 1 16,7 19 0-16,-4-6 0 15,1 1 8-15,3 4-6 16,3 3 4-16,2 3-5 15,1 0 5-15,3 3-4 16,0 2 3-16,2 3-2 16,3 1-4-16,-1 0 1 15,0-1-1-15,-1 3 1 16,2-1 0-16,0 3-1 0,-1-1 0 16,0 1 0-1,2-1 0-15,-1-1 0 16,1 1 1-16,1-3 0 15,0-1-1-15,-1-5 2 0,-1-2-1 16,-1-4 1-16,-2-2-1 16,-5-2 0-16,0-2 1 15,-13-15 0-15,16 22-1 16,-16-22 2-16,10 15-3 16,-10-15 2-16,0 0 0 15,7 13-1-15,-7-13 0 16,0 0-1-16,0 0-1 0,0 0-3 15,0 0-5 1,0 0-11-16,0 0-23 16,0 0-49-16,-6-13 1 15,-5 0-6-15,-1-2 87 0</inkml:trace>
  <inkml:trace contextRef="#ctx0" brushRef="#br0" timeOffset="142398.9373">7806 7468 73 0,'0'0'90'0,"0"0"-4"15,0 0-41-15,-16-6-27 16,16 6-3-16,0 0-3 16,0 0-3-16,0 0-2 0,0 0-3 15,0 0-1-15,0 0 0 16,0 0-2-16,-4-14-1 16,4 14 0-16,0 0-1 15,14 0 0-15,-14 0 1 16,19 1 1-16,-6-1 0 15,1 0 1-15,4 3-2 16,0-1 1-16,1-1 1 16,1 1-1-16,2 1-1 15,-2-2 0-15,2 0 1 16,-1-1-1-16,0 2 0 16,-3-1-1-16,1 1 1 15,1-1 1-15,-2 2 0 0,-1-1 1 16,0-1-1-16,-1 2-1 15,1-3 0-15,-1 0 2 16,0 1-2-16,-1-1 1 16,-15 0 0-16,24 0-1 15,-24 0-1-15,19-3 2 16,-19 3 0-16,14 2-2 16,-14-2-2-16,0 0-11 15,0 0-30-15,19 1-48 16,-19-1-5-16,-7 16-3 15,7-16 70-15</inkml:trace>
  <inkml:trace contextRef="#ctx0" brushRef="#br0" timeOffset="145160.1224">8663 7940 1 0,'0'0'11'0,"-7"16"67"15,7-16-5-15,0 0-50 0,0 0-15 16,0 0 0-16,0 0-1 15,-2-15 0-15,2 15-1 16,0 0-1 0,2-17 0-16,-2 17-1 0,-2-16-2 15,2 16 2-15,3-18-2 16,-3 18 1-16,6-26 3 16,0 11 0-16,1-1 2 15,2 2 1-15,-2 1 1 16,-7 13-2-16,16-17 1 15,-16 17-1-15,15-3-3 16,-15 3-2-16,16 17-3 0,-7-4-3 16,1 4-1-16,0 3-3 15,0-1 4-15,2 0 0 16,-1 3 0 0,0-4 1-16,-3 1 4 0,-1-2-3 15,2-2 6-15,-2 1-2 16,-1 0 1-16,0 2 0 15,-2-2 2-15,2 0-2 16,-2-1-1-16,1-1 3 16,-3-1-5-16,-2-13 6 15,5 16-6-15,-5-16 0 16,0 0-1-16,0 0 2 16,0 0-1-16,0 0 2 0,0 0-1 15,6-23 0-15,-8 7 0 16,-1-3 0-1,2 0 1-15,-1-1-2 16,-1-1 1-16,2 0-2 0,1 0 2 16,0 2-2-16,1 3 2 15,2 2-2-15,0-1 0 16,3 2 0-16,-6 13-1 16,14-21 0-16,-14 21-1 15,18-18 2-15,-18 18-2 16,20-11 1-16,-20 11 0 15,19-6-1-15,-19 6 4 0,0 0-2 16,18 11 3-16,-18-11-4 16,11 19 3-1,-11-19-3-15,10 22 2 16,-10-22 0-16,10 22-1 0,-10-22 2 16,10 23-3-16,-10-23 1 15,10 21 0-15,-6-8 2 16,-4-13-2-16,9 26-3 15,-5-13 4-15,-4-13 0 16,9 25 1-16,-9-25 0 16,7 18 1-16,-7-18-2 15,0 0 0-15,7 13 4 16,-7-13-4-16,0 0-1 0,0 0 1 16,0 0 1-1,0 0-3-15,0 0 2 16,0 0-2-16,5-17-3 15,-5 17 2-15,0-13 0 0,0 13-1 16,1-20 0-16,2 4 0 16,-2 0 2-16,4-1 0 15,-1 0 4-15,2-4-3 16,0 1 0-16,1 1 0 16,-1 2 0-16,1 1 2 15,0 2-3-15,-7 14 2 16,12-23 0-16,-12 23-1 15,0 0 1-15,11-15 0 16,-11 15 0-16,0 0-1 16,0 0 0-16,0 0 1 15,0 0 0-15,0 0-1 0,0 0 1 16,0 0 0-16,0 0-1 16,0 0 1-16,13 10-1 15,-13-10 0-15,0 0 1 16,0 0 0-16,0 0-2 15,0 0 2-15,6 16 0 16,-6-16-2-16,0 0 2 16,0 15-1-16,0-15-1 15,0 14 1-15,0-14 0 16,4 13 0-16,-4-13 0 16,3 13 1-16,-3-13 0 15,3 13-1-15,-3-13 1 16,0 0-1-16,3 16 0 0,-3-16 2 15,0 13-3-15,0-13 1 16,0 13-2-16,0-13 4 16,3 14-2-16,-3-14 0 15,3 15 2-15,-3-15-4 16,3 14 1-16,-3-14 2 16,4 16-1-16,-3-3 0 15,-1-13 2-15,5 22-2 16,-1-9 0-16,-4-13 1 15,9 20 2-15,-9-20-2 16,10 16 0-16,-10-16 0 0,0 0 0 16,13 3-1-16,-13-3-6 15,0 0 4-15,0 0 0 16,0 0 1-16,14-5 1 16,-14 5-4-16,0 0-3 15,16 2-9-15,-16-2-8 16,23-5-69-16,-11-8 3 15,2-2-9-15,-2-9 53 16</inkml:trace>
  <inkml:trace contextRef="#ctx0" brushRef="#br0" timeOffset="146076.294">9817 7768 82 0,'0'0'51'0,"0"0"-13"15,0 0-4-15,0 0-8 16,0 0-7-16,0 0-4 0,0 0-2 15,0 0-4-15,-13 2-3 16,13-2-2 0,0 0-3-16,0 0 0 15,-13 17 0-15,13-17 0 0,-8 19 1 16,2-5 0-16,-6 4 1 16,1 3 0-16,-2 1 0 15,-3 4 0-15,1-3 0 16,-2 4-1-16,1 1 1 15,0-4-1-15,3-1 1 16,2-4-2-16,-1-2 2 16,4-2-2-16,0-1 2 15,8-14-1-15,-10 13 0 16,10-13 2-16,0 0-2 16,0 0 1-16,0 0-2 15,0 0 1-15,0 0 1 16,-10 13-2-16,10-13-1 15,0 0-6-15,0 0-1 0,0 0-12 16,0 0-10-16,0 0-29 16,0 0-33-16,0 0-2 15,-7-20 39-15</inkml:trace>
  <inkml:trace contextRef="#ctx0" brushRef="#br0" timeOffset="146634.9645">9643 7866 1 0,'0'0'66'16,"0"0"21"-16,0 0-4 15,0 0-58-15,-16 2-9 0,16-2-3 16,0 0-4-16,-18 7 1 16,18-7-4-16,0 0 0 15,0 0-2-15,-13 7 0 16,13-7 0-16,0 0-2 15,0 0 2-15,0 0-3 16,0 0 2-16,0 0 1 16,0 0-1-16,0 0-1 15,0 0-1-15,0 0 2 16,13-5-1-16,-13 5-1 16,0 0 0-16,16 11 0 15,-16-11-1-15,15 13 1 16,-15-13 0-16,17 17-3 0,-4-7-1 15,1 3 3-15,1 2-1 16,2 1 6-16,-1 0-4 16,1 2-1-1,2 1-2-15,-2-2 4 0,-2-2-1 16,-2-1 1-16,-13-14-1 16,20 21-4-16,-20-21 3 15,14 11 1-15,-14-11 0 16,0 0 0-16,0 0 0 15,0 0 0-15,0 0-2 16,0 0-1-16,0 0 2 16,0 0 1-16,0 0-1 0,0 0 0 15,0 0 0-15,0 0-4 16,0 0-6-16,0 0-7 16,13 9-17-16,-13-9-32 15,0 0-28-15,-2-13 0 16,2 13 46-16</inkml:trace>
  <inkml:trace contextRef="#ctx0" brushRef="#br0" timeOffset="147642.7583">10012 7783 1 0,'0'0'88'16,"0"0"4"-16,0 0-8 15,0 0-66-15,0 0-6 16,0 0-2-16,0 0-6 16,0 0 0-16,0 0-3 15,-12 13 0-15,12-13-1 16,0 0 1-16,0 0-1 16,2 13 0-16,-2-13 1 15,6 13-1-15,-6-13-1 16,10 21 1-16,-6-6 1 15,0 2 0-15,2-1-1 16,0 1 0-16,0 3 0 16,-2-4-1-16,0 3 2 0,1 0 1 15,0-3-2-15,-2-2 0 16,0 1 2 0,-3-15 1-16,6 21-1 0,-6-21 1 15,4 18-2-15,-4-18 0 16,0 0 0-16,0 0 1 15,0 0-1-15,0 0-1 16,0 0-1-16,0 0 9 16,0 0-7-16,0 0 0 15,0 0 0-15,2-15 4 16,-2 15-3-16,-3-17 6 16,3 4-7-16,0-3-9 0,1-3 8 15,1 0 0-15,4-2 0 16,-4 1-7-1,6 1 7-15,0 2-7 16,0 4 9-16,-8 13 0 0,14-19 0 16,-14 19-1-16,0 0 0 15,17-9-1-15,-17 9-1 16,0 0-1-16,13-3 1 16,-13 3-3-16,0 0 1 15,15 2 2-15,-15-2 0 16,0 0 2-16,16 0 0 15,-16 0 2-15,0 0-1 0,0 0 3 16,11 13-3-16,-11-13-1 16,0 0 2-1,6 16-2-15,-6-16 0 16,4 13 0-16,-4-13-1 0,0 0 1 16,6 15-1-16,-6-15 2 15,4 13-3-15,-4-13 0 16,6 15 1-16,-6-15 0 15,7 13 0-15,-7-13-1 16,9 19 1-16,-9-19 8 16,10 20-7-16,-10-20 8 15,12 21-9-15,-12-21 1 16,14 23 0-16,-14-23 1 0,13 21-1 16,-13-21-7-16,13 18 5 15,-13-18-4 1,14 15 5-16,-14-15 0 0,13 10 1 15,-13-10-2-15,13 6 2 16,-13-6-1-16,15 1 0 16,-15-1 0-16,14-3 1 15,-14 3-2-15,16-4 1 16,-16 4-1-16,19-10-5 16,-19 10-1-16,22-20-23 15,-12-9-41-15,11-4-23 16,-1-14-6-16,4-10 42 15</inkml:trace>
  <inkml:trace contextRef="#ctx0" brushRef="#br0" timeOffset="154739.8884">10706 7321 1 0,'0'0'42'16,"0"0"41"-16,0 0-10 16,0 0-48-16,0 0-12 15,0 0-6-15,0 0-8 16,0 0-1-16,0 0-4 15,0 13-1-15,0-13-1 16,0 0 1-16,0 0 1 16,10 17 2-16,-10-17 2 15,0 0 0-15,0 0 1 16,16 9 2-16,-16-9 3 0,0 0 0 16,0 0 1-16,0 0 2 15,7-14 0-15,-7 14 1 16,0 0 3-16,0 0-2 15,0 0-1-15,-13-9 0 16,13 9-1-16,0 0-3 16,-13 4-1-16,13-4-4 15,0 0-2-15,-10 13 0 16,10-13 0-16,-4 13 1 16,4-13-2-16,-3 19 1 15,3-19 2-15,0 17 0 16,0-17 1-16,0 0 0 15,6 15-2-15,-6-15 0 0,0 0 2 16,0 0 0-16,0 0 1 16,14-15 2-16,-14 15 2 15,0 0 0 1,2-18 2-16,-2 18 0 0,0 0 0 16,-8-13-1-16,8 13-1 15,-13-3-2-15,13 3 0 16,-13 1-1-16,13-1-3 15,0 0-1-15,-17 9 0 16,17-9-1-16,0 0-1 16,0 0-3-16,-6 17-3 15,6-17-1-15,10 13 0 16,-10-13 0-16,19 10 0 0,-19-10 2 16,22 4 3-16,-22-4 6 15,19 0 4-15,-19 0 2 16,0 0 2-16,15-8 2 15,-15 8 0-15,-3-15 0 16,3 15-4-16,-7-14 0 16,7 14-1-16,0 0 0 15,-17-9-5-15,17 9-9 16,0 0-35-16,-20 18-43 16,20-18-4-16,-13 20 28 15</inkml:trace>
  <inkml:trace contextRef="#ctx0" brushRef="#br0" timeOffset="156919.7146">11414 6773 1 0,'0'0'50'0,"0"0"40"15,15-5-2-15,-15 5-75 16,0 0-5 0,0 0-2-16,0 0-4 0,0 0 0 15,0 0-1-15,6 18-2 16,-6-4-1-16,1 8 1 15,1 2-1-15,0 8 2 16,1 6-1-16,3 6 4 16,-2 5 0-16,2 0 2 15,0 3-3-15,-2-1 3 16,1 1-4-16,-4 0 5 0,2-3-4 16,0-7 0-16,0-3-4 15,-2-2 3-15,1-5 1 16,-1-2-2-16,-1-5 3 15,1-8-2-15,-1-3 0 16,0 1 1-16,0-15-1 16,0 0 0-16,0 0 1 15,0 0 1-15,0 0-1 16,-10-23 1-16,5 7 0 16,-1-6 0-16,-3-2 0 15,-1-1-1-15,0-2 1 16,0-3-1-16,-3-2 2 15,1-4-10-15,1-3 10 0,2-3-9 16,2-6 4-16,8-1-3 16,2-3 3-1,4 0 0-15,5 2-2 16,2-1 6-16,5 7-6 0,0 6 8 16,1 8-3-16,-1 4 1 15,-2 9-3-15,2 5-1 16,0 9 1-16,-2 5-1 15,0 3-2-15,1 7-1 16,0 2 1-16,0 6-1 16,-2 8 2-16,-1 2-1 15,-4 2-1-15,0 3 0 0,-5 2 2 16,-2 5 1 0,-7-2 4-16,-4 1 2 15,0-7-5-15,-5-2 8 16,1-2-4-16,-4-5 6 0,2-5-5 15,-1-7 5-15,14-13-9 16,-17 15 2-16,17-15 0 16,0 0-2-16,0 0 1 15,0 0-1-15,0 0-1 16,1-13-1-16,-1 13-1 16,17-12 2-16,-17 12-1 15,26-9 0-15,-8 6-1 16,3 2 0-16,2 0 0 0,3 2 2 15,2 2-1 1,-1 4 1-16,1 2-1 16,-4 2 0-16,-1 2 1 15,-3 3 0-15,-2 1 0 0,-4 4-2 16,-2-3 1-16,-4 1 0 16,-3 1 1-16,-5-1 1 15,-2 0-1-15,-5 0 2 16,-3-2 0-16,-6-1 3 15,-3-2-1-15,-5-1 0 16,-2 0-1-16,-3-4 1 16,-4-5-1-16,0-2 1 15,2-2-1-15,1-3-1 16,5-3 0-16,2 0 0 16,5-2-2-16,5-1 1 15,13 9-3-15,-15-13-2 0,15 13-4 16,0 0-13-16,-8-16-28 15,8 16-46-15,0 0-3 16,0 0 12-16</inkml:trace>
  <inkml:trace contextRef="#ctx0" brushRef="#br0" timeOffset="160415.819">12035 7646 1 0,'0'0'15'0,"0"0"70"15,0 0-5-15,0 0-56 16,0 0-11-16,4-15-3 16,-4 15-4-16,0 0-1 15,0 0-1-15,-4-13-2 16,4 13 0-16,0 0 0 0,0 0 2 16,-6-13-1-16,6 13 3 15,0 0-2-15,0 0 1 16,3-14 1-16,-3 14 1 15,0 0 1-15,0 0-3 16,6-13-1-16,-6 13-2 16,0 0 0-16,0 0-1 15,0 0 0-15,0 0-1 16,0 0 0-16,0 0 1 16,0 0-1-16,0 0 2 15,0 0-2-15,0 0 0 16,10 14 1-16,-10-14-1 15,0 0-1-15,4 20 0 0,-4-20 0 16,6 16 1 0,-6-16 2-16,9 21-3 0,-5-8 1 15,2 0 0 1,-2 1 2-16,2-1-2 0,-2 3 0 16,0-2 0-16,1 1-2 15,-1-1 3-15,-2-1-2 16,-1 2 2-16,2-1-3 15,0 0 2-15,-2-1 0 16,-1 0 1-16,0-13 0 16,3 22 0-16,-3-22 1 15,3 19-2-15,-3-19 2 16,1 14-1-16,-1-14 0 0,0 0 0 16,2 17-2-1,-2-17 2-15,0 0 0 16,0 0-2-16,1 16 0 0,-1-16 2 15,0 0 0-15,0 0-1 16,0 0 0-16,2 13 2 16,-2-13-3-16,0 0 2 15,0 0 0-15,0 0-1 16,0 0 0-16,0 0 1 16,0 0-1-16,0 0 0 15,0 0 1-15,0 0-1 16,0 0 1-16,3-17 1 15,-3 17 2-15,1-14-3 16,-1 14 0-16,4-25 1 16,1 8-2-16,-1-1 1 15,5-2 0-15,-1 0-2 0,2-2 0 16,1-1 4-16,-1 3-2 16,0 1 0-16,-2 2 2 15,-8 17 0-15,13-22-1 16,-13 22 1-16,11-13-1 15,-11 13-2-15,0 0 1 16,0 0 0-16,0 0-1 16,0 0-1-16,0 0 0 15,13-10 1-15,-13 10-1 16,0 0 0-16,14-17 0 16,-14 17 3-16,0 0-3 15,16-13 3-15,-16 13-2 0,0 0 1 16,0 0 2-16,13-1-1 15,-13 1 0-15,0 0-2 16,0 0 1-16,7 15 0 16,-7-15 1-16,0 0-3 15,1 19 2-15,-1-19-1 16,0 0 2-16,2 19-2 16,-2-19 0-16,1 14 0 15,-1-14 0-15,2 15 2 16,-2-15-3-16,3 17 3 15,-3-17-2-15,1 17 1 16,-1-17-1-16,3 21 1 16,-3-21 0-16,3 18-3 0,-3-18 1 15,4 18-2-15,-4-18 2 16,3 17 0-16,-3-17-1 16,0 0 1-16,7 16-1 15,-7-16 3-15,0 0 0 16,8 19 0-16,-8-19-2 15,0 0 1-15,5 18-1 16,-5-18 2-16,0 0-1 16,6 19-2-16,-6-19 2 15,0 0 0-15,7 17-2 16,-7-17 3-16,0 0-1 16,0 0 0-16,6 18 1 0,-6-18-1 15,0 0 1-15,0 0 0 16,0 0 1-16,0 0 1 15,0 0-2-15,0 0-1 16,0 0 0-16,7 13 1 16,-7-13-2-16,0 0 2 15,0 0-2-15,0 0-1 16,0 0 2-16,13-9 1 16,-13 9 0-16,0 0-3 15,20-14 1-15,-20 14-6 16,18-12-15-16,-12-2-43 15,11-2-31-15,-6-6-7 16,-1-4 32-16</inkml:trace>
  <inkml:trace contextRef="#ctx0" brushRef="#br0" timeOffset="166143.9411">12862 7548 1 0,'0'0'38'0,"0"0"44"15,0 0-18-15,0 0-50 16,13 4-3-16,-13-4-2 16,0 0-2-16,0 0-3 0,0 0 0 15,0 0 0 1,0 0-1-16,0 0 0 16,0 0 0-16,-16 13 0 15,16-13-1-15,-12 13 0 0,12-13-1 16,-16 16 1-16,16-16 0 15,-17 17 0-15,8-3 0 16,-1 1 0-16,-1 1-1 16,-1 3 0-16,1-1 1 15,0 2-2-15,-1 2 0 16,-1 1-1-16,0-3 1 16,0 1 0-16,-2 0 0 15,1-2 0-15,2-2 3 16,1-2-2-16,11-15 2 15,-19 21 0-15,19-21 0 16,0 0 1-16,0 0-1 16,0 0-1-16,0 0-1 0,0 0 1 15,0 0-4-15,0 0-3 16,0 0-3-16,0 0-4 16,0 0-5-16,0 0-9 15,0 0-12-15,0 0-20 16,-15 9-27-16,15-9 44 15</inkml:trace>
  <inkml:trace contextRef="#ctx0" brushRef="#br0" timeOffset="166824.074">12660 7633 41 0,'0'0'94'16,"0"0"-2"-16,-13 0-54 15,13 0-23-15,0 0-3 16,0 0-2-16,0 0-4 16,0 0-1-16,0 0-3 15,0 0 0-15,0 0-1 16,0 0 2-16,0 0 0 15,0 0-3-15,0 0 2 16,0 0-1-16,0 0 2 0,0 0 0 16,0 0 0-16,0 0-1 15,0 0-1-15,0 0 2 16,0 0-1-16,0 0 1 16,0 0-2-16,3-15 1 15,-3 15-2-15,0 0 0 16,0 0 1-16,0 0-1 15,0 0 0-15,14 10-1 16,-14-10 1-16,0 0 0 16,19 13 0-16,-19-13 0 15,23 16 2-15,-10-9-3 16,1 5 2-16,3 1-1 0,1-3 0 16,1 3-1-1,-2 1 1-15,0-1 2 0,-1 0-3 16,1 2 0-16,-1-2 0 15,-3 1-1-15,2-1 0 16,-15-13 1-16,21 22-1 16,-21-22 1-16,18 19 1 15,-18-19-1-15,15 13 0 16,-15-13 1-16,15 8 0 16,-15-8 1-16,0 0 1 15,16 10-3-15,-16-10 1 16,0 0 1-16,0 0 0 15,0 0-1-15,0 0-4 0,0 0-7 16,0 0-13 0,0 0-37-16,0 0-36 15,0 0 1-15,0 0 46 16</inkml:trace>
  <inkml:trace contextRef="#ctx0" brushRef="#br0" timeOffset="168963.2839">13153 7523 21 0,'0'0'87'16,"0"0"-2"-16,0 0-50 0,9-13-24 15,-9 13-3-15,0 0-3 16,0 0 0-16,0 0 0 15,0 0-3-15,0 0 1 16,0 0-1-16,0 0 0 16,0 0-1-16,-3 13 0 15,3-13-1-15,0 0-1 16,3 17 1-16,-3-17 0 0,4 22 0 16,2-6 1-16,-2 1 0 15,2 6 0-15,1 2 0 16,-1 4-1-16,1 4 0 15,-1 3-1-15,0 0 1 16,-3 1-1-16,2 4 1 16,0 1 1-16,-1 1 0 15,2 0 0-15,0 3 2 16,1-1 0-16,0 4 0 16,4 0-1-16,-3 0 1 15,2 0-2-15,0 0-1 16,0-1 3-16,-1-2-4 15,-1-2 0-15,0-4 1 0,-1 2 1 16,-1-5 3-16,-4-3-2 16,3-3 2-16,-4-5-3 15,1-3 3 1,-2-2-1-16,0-6 1 0,0-15-2 16,0 19-4-16,0-19 2 15,0 0 1-15,0 0-2 16,0 0 2-16,-9-13-1 15,3-3 1-15,0-8-3 16,-4-7 0-16,-3-8 0 16,0-5-2-16,0-8 2 15,-1 0-2-15,-3-10 3 0,2 3-3 16,-2 1 5-16,4 0 5 16,0 3-8-1,1 3 3-15,1 5-1 16,2 1 2-16,2 1-2 0,1 7 1 15,3-1-1-15,0 2-4 16,5 2 7-16,-1 2-2 16,4 4 0-16,-1-1-2 15,3 4 0-15,3-3-2 16,2 5 2-16,1 1-2 16,3 4 2-16,1 0-1 15,2 2 2-15,2 5 2 16,0 2-1-16,-3 4 2 0,3 5-3 15,-3 2 2 1,-2 2-2-16,-1 4-1 16,-15-7 1-16,21 18-1 15,-21-18 1-15,15 24-2 0,-10-8 3 16,0-1-1-16,-2 0-1 16,-3 1 2-16,-2 3-1 15,-1-2 0-15,-1 1 1 16,-3-1 1-16,0-3 1 15,-4-1 0-15,11-13 1 16,-21 22 1-16,21-22-2 16,-20 9 1-16,20-9-1 15,-25 4-1-15,25-4 0 16,-20-1 1-16,20 1-1 16,-20-2-2-16,20 2 3 0,-15-3-1 15,15 3 0-15,0 0-1 16,0 0 0-16,-10-14-2 15,10 14 2-15,0 0-3 16,6-17-5-16,-6 17-9 16,0 0-22-16,11-15-57 15,-11 15-1-15,11-13 5 16,-11 13 91-16</inkml:trace>
  <inkml:trace contextRef="#ctx0" brushRef="#br1" timeOffset="178239.4676">10165 8260 52 0,'0'0'34'16,"0"0"-2"-16,0 0-1 15,0 0-5-15,0 0-2 16,0 0-5-16,0 0-4 16,0 0-4-16,0 0-5 15,-13 10-1-15,13-10-4 16,0 0 1-16,0 0-1 16,0 0 2-16,0 0 3 15,0 0-2-15,0 0 1 16,0 0-1-16,0 0 0 15,0 0 0-15,0 0 1 16,0 0-2-16,0 0-4 16,0 0 1-16,0 0 1 0,0 0 0 15,0 0 0-15,16 3 1 16,-16-3-2-16,0 0 1 16,21 3 2-1,-21-3 1-15,21 3-2 0,-8-3 2 16,1-1 0-16,0 2-2 15,1-1 1-15,-1-3-1 16,2 2-2-16,-1-1 2 16,1-1-1-16,-2 2 0 15,0 0-2-15,1-4 4 16,-1 5-2-16,-1 0 0 16,0 0 2-16,-13 0-1 0,20 0 0 15,-20 0 1-15,16 3-1 16,-16-3 2-1,0 0-3-15,0 0 1 16,15 4-2-16,-15-4 0 0,0 0 0 16,0 0-1-16,0 0-1 15,0 0-7-15,0 0-9 16,1 15-34-16,-1-15-38 16,-4 16-3-16,4-16 6 15</inkml:trace>
  <inkml:trace contextRef="#ctx0" brushRef="#br1" timeOffset="179595.5639">12059 8089 1 0,'0'0'13'15,"0"0"74"-15,0 0-2 16,0 0-51-16,0 0-16 16,0 0-1-16,0 0-4 15,0 0-1-15,0 0-3 0,0 0-2 16,0 0-2-16,0 0-1 16,0 0-2-16,0 0 1 15,0 0 0-15,0 0-1 16,0 0 0-16,0 0 2 15,0 0-1-15,0 0-3 16,0 0 4-16,0 0-1 16,0 0-2-16,13 7 2 15,-13-7-2-15,0 0 1 16,0 0-1-16,0 0 3 16,0 0-3-16,0 0 0 0,16 9 0 15,-16-9-1-15,0 0 1 16,18 7 0-16,-18-7 1 15,15 5-2-15,-15-5 0 16,16 5 0-16,-16-5 0 16,19 1 0-16,-19-1 1 15,22 5-1-15,-22-5 0 16,21 0 1 0,-8 2 1-16,-13-2-1 0,25 0 0 15,-25 0 0-15,20 3-1 16,-20-3 1-16,17 2-1 15,-17-2 1-15,13-2 0 16,-13 2 0-16,0 0 0 16,15-3 1-16,-15 3-1 0,0 0-1 15,0 0-1 1,0 0 2-16,16-4-1 0,-16 4 1 16,0 0 0-1,0 0-2-15,16-6 3 0,-16 6-1 16,0 0 1-16,0 0-2 15,0 0 0-15,0 0 0 16,0 0 0-16,0 0-4 16,0 0-8-16,0 0-15 15,0 0-47-15,0 0-21 16,0 0-4-16,-18 3 40 16</inkml:trace>
  <inkml:trace contextRef="#ctx0" brushRef="#br1" timeOffset="181508.6987">10393 8449 17 0,'0'0'75'0,"0"0"-28"15,0 0-12-15,0 0-11 16,0 0-5-16,0 0-1 0,0 0-4 15,0 0-1-15,0 0-3 16,0 0-5-16,0 0 0 16,0 0-3-16,0 0 1 15,0 0-2-15,0 15 1 16,0-15-1-16,0 0 1 16,7 17 0-16,-7-17 1 15,6 17 0-15,-6-17 0 16,7 21 0-16,-7-21-2 15,9 21 1-15,-9-21-2 16,8 20 3-16,-8-20-2 16,12 21 1-16,-5-8-1 15,-7-13-2-15,13 24 5 0,-13-24-2 16,19 26 1-16,-9-13-2 16,3 0 6-16,0 0-4 15,3 0 4-15,-2-1-4 16,1-2 2-16,1-2-3 15,-2 2 1-15,0-1-2 16,-1 1-4-16,-13-10 4 16,25 13-4-16,-12-6 4 15,0 1-4-15,0-1 2 16,3 0 1-16,0 0 1 16,1 1 0-16,2-1-1 15,-2 0 1-15,5-1-1 0,-1-1 2 16,2 1-1-16,2-1 1 15,-2-3-1-15,3 1-1 16,1-1 1-16,2 2-1 16,-3 2 0-16,3-3 0 15,-2 0-1-15,-1 2 2 16,2-2-1-16,-1 0 1 16,-2 0-2-16,-1-1 1 15,2-1 1-15,-1 2 0 16,-2-2-1-16,0-2 0 15,0 1 0-15,-3-2 0 16,3-2 2-16,2 3-1 16,-3-4 0-16,-1-2-1 0,1 1 2 15,-1 2-4-15,0 0 2 16,0-2-1-16,-2 3-2 16,-2-1 2-1,2-1-1-15,0 0 1 0,0 0-2 16,-1-1 4-16,4-1-1 15,0 3 0-15,1-3 0 16,-2 0 0-16,3 1 1 16,-3 0-1-16,2 0 1 15,-3 0-1-15,-1-1-2 16,-3-3 5-16,0 1-4 16,-2 1 4-16,1-4-3 0,-2 1-1 15,0-1 0-15,1-2 0 16,-2 1 3-1,1 1-6-15,-3-2 6 16,1 1-6-16,-1 0 5 0,1 0-1 16,-1 0 0-16,-3 0 2 15,0-2 0-15,-7 15-1 16,15-23 1-16,-15 23 0 16,10-23 1-16,-10 23-1 15,11-23 0-15,-11 23-3 16,12-23 3-16,-6 10-1 15,-1-1-1-15,1-1 1 0,-6 15-2 16,13-24 2 0,-7 11-1-16,-6 13 1 15,7-19-1-15,-7 19 0 16,6-16 0-16,-6 16 1 16,6-14 0-16,-6 14-1 0,4-15 0 15,-4 15 1-15,7-13 0 16,-7 13-1-16,7-16 1 15,-7 16-1-15,0 0 0 16,9-13 1-16,-9 13 0 16,0 0-1-16,0 0 1 15,0 0 0-15,0 0-4 16,0 0-2-16,0 0-7 16,0 0-17-16,0 0-53 15,0 0-15-15,-4 22-7 16,-11-9 54-16</inkml:trace>
  <inkml:trace contextRef="#ctx0" brushRef="#br1" timeOffset="184184.2893">8031 6170 1 0,'0'0'46'16,"14"-9"25"-16,-14 9-43 16,0 0-13-16,0 0-6 15,0 0-3-15,0 0-1 16,0 0 1-16,0 0 1 16,0 0-1-16,0 0 2 15,0 0 1-15,0 0-1 16,0 0 0-16,0 0-1 15,0 0-1-15,13 6 0 16,-13-6 0-16,0 0-1 16,0 0-2-16,16 4-2 0,-16-4 1 15,18 3-2-15,-18-3 1 16,24 6 0-16,-11-6 0 16,1 1-2-16,2-1 0 15,-1 2 1-15,2 1 1 16,-2-3-1-16,0 2 0 15,1 0 0-15,2 1 1 16,-1 0 0-16,0 1 1 16,1 0 0-16,0-1-2 15,2 1 1-15,2-2 0 16,1-1 0-16,2 1-1 16,-1-2 1-16,2 0 0 15,3 0-1-15,-2 1 0 0,2-1 1 16,-1 3 1-16,-1 0-2 15,1-3 0-15,-1 3-1 16,0-2 1-16,-1 1 0 16,0-2 1-16,2 1 0 15,-4-1-3-15,2 0 2 16,0 0 0-16,0-1 0 16,2 1 0-16,-1-2 1 15,0 2-3-15,-1-3 3 16,3 3-2-16,-1 0 2 15,-1 2-1-15,-2-1 0 16,1 1 1-16,0 1-2 0,0 0 1 16,1-1 0-16,0 1 1 15,4 0-1-15,-2-1-2 16,1-1 4-16,2-1-4 16,-2 2 3-16,0-2-1 15,0 1 0-15,-2-2-1 16,-2 1 2-16,0 0-1 15,-3-2 1-15,-1 2 0 16,-2 2 0-16,-1-4 0 16,-2 2 0-16,-1 2 1 15,-3-2 0-15,-13 0 0 16,21 2-1-16,-21-2 1 16,16 2-1-16,-16-2 1 0,0 0 0 15,13 0-1-15,-13 0-1 16,0 0-3-1,0 0-6-15,0 0-11 16,0 0-23-16,0 0-39 0,13-7-8 16,-13 7 34-16</inkml:trace>
  <inkml:trace contextRef="#ctx0" brushRef="#br1" timeOffset="185639.4083">12407 5839 1 0,'0'0'18'16,"0"0"54"-16,0 0-40 15,0 0-25-15,0 0-1 16,0 0 0-16,-13 9 0 15,13-9 1-15,0 0-2 16,0 0 0-16,0 0 0 16,0 0 1-16,0 0 1 0,0 0-1 15,0 0 2-15,0 0-2 16,0 0 0-16,0 0 2 16,0 0-2-16,0 0 0 15,0 0-1-15,0 0-2 16,0 0-2-16,0 0-1 15,0 0 0-15,17 9 1 16,-17-9-1-16,21 0 0 16,-5-2 2-16,1 2-1 15,6-1 2-15,3 2-1 16,1-4 2-16,2 2-1 16,1-1 1-16,1 4-2 0,-1-2 1 15,0 1-1-15,-2 1-1 16,-1 1 2-16,1-1-2 15,-2-2-1-15,0 0-1 16,0 2 3-16,-3-1-1 16,0-1 1-16,0 0 1 15,0 0-3-15,0-1 3 16,-1 4-1-16,-1-5 1 16,1 2-2-16,-2 0 2 15,2 2-4-15,-4-2 3 16,3 0-1-16,-4 1 0 15,2-1 0-15,-2 2 0 16,0-2 1-16,-2 0 0 0,1 0-1 16,-3 1-1-16,1-1 1 15,-1 3 1-15,-13-3-1 16,23 4 0-16,-23-4 2 16,25 2 0-16,-25-2-1 15,20 3 0-15,-20-3 1 16,16 1-1-16,-16-1 0 15,16-1-1-15,-16 1 0 16,0 0 0-16,14 0 2 16,-14 0-1-16,0 0 0 15,0 0-2-15,0 0 1 16,0 0 0-16,0 0-3 16,13 0-9-16,-13 0-14 0,0 0-42 15,0 0-26-15,0 0-2 16,0 0 56-16</inkml:trace>
  <inkml:trace contextRef="#ctx0" brushRef="#br1" timeOffset="188648.0277">16322 5556 1 0,'0'0'16'0,"0"0"57"0,0 0-23 16,0 0-40-16,0 0-8 16,0 0 6-16,0 0 9 15,0 0-9-15,0 0 3 16,0 0 1-16,0 0-7 16,0 0 7-16,0 0 5 15,0 0-10-15,0 0-2 16,0 0-3-16,0 0 1 15,0 0 0-15,0 0-2 16,14 2-1-16,-14-2 1 16,0 0-1-16,14 0 0 15,-14 0 2-15,13 0-8 16,-13 0 6-16,21 1 7 0,-8 1-7 16,-13-2 1-16,24 1 0 15,-11 1-1 1,2-1 0-16,3 2 7 15,1 0-8-15,3-2 2 0,1 2-1 16,6-1-1-16,-2-1 3 16,3-1-2-16,4 0 0 15,-4 0 1-15,2 2-1 16,-2-1 0-16,-1 2 0 16,-2 1 0-16,1-1-1 15,-1 1 1-15,2-1-2 16,-3 0 1-16,0-3 0 0,0 2 1 15,0-4-1-15,-2 1 2 16,1-1-1-16,-2-2 2 16,-3 3 0-1,2-4-7-15,-1 2 8 0,1-1-8 16,0 0 7-16,-2-1-8 16,0 1 8-16,2 0-9 15,-1-1 8-15,1 1 2 16,2 1-2-16,0-1 0 15,0 1 0-15,2-1 0 16,1-1 0-16,-1 4 0 16,2-2-1-16,-1 1-1 15,-2 2 2-15,-2-1 1 0,0 2-1 16,-3 1 0-16,0 1-1 16,-1 0 2-16,-3-2 0 15,-2 1 0 1,1-1-1-16,-15-1 0 0,23 0-5 15,-23 0 6-15,16 4 0 16,-16-4 1-16,0 0-1 16,0 0 1-16,13 6 0 15,-13-6 0-15,0 0 5 16,0 0-6-16,0 0 0 16,0 0-1-16,0 0-5 15,0 0-5-15,0 0-40 16,0 0-37-16,0 0-8 0,0 0 27 15</inkml:trace>
  <inkml:trace contextRef="#ctx0" brushRef="#br0" timeOffset="204503.4051">14756 7161 1 0,'0'0'62'0,"0"0"16"16,0 0-46-16,0 0-11 15,0 0-6-15,0 0-2 16,0 0-1-16,2-13-1 16,-2 13-3-16,0 0 1 15,0 0 0-15,0 0-1 16,0 0-2-16,0 0 1 15,0 0-1-15,0 0-1 16,0 0 0-16,0 0-1 16,0 0 0-16,0 0 0 15,0 0 0-15,0 0-1 16,0 0-1-16,0 0 0 0,0 0-1 16,4-13 0-16,-4 13-1 15,17-3-1-15,-17 3 2 16,25-1-1-16,-8 1 0 15,3-2-1-15,2 2-1 16,2-1 2-16,2-1 2 16,3-1 0-16,-1 0-1 15,2 1-2-15,-4-1 2 16,0-2 0-16,0 1 3 16,-3-2-1-16,-3 3-9 15,-1 2 8-15,-5 0-1 16,-1-1 2-16,-13 2 0 15,18 0-2-15,-18 0 1 0,0 0-1 16,13 4 7-16,-13-4-8 16,0 0-2-16,0 0-2 15,0 0-4-15,0 0-6 16,0 0-10-16,0 0-15 16,0 0-15-16,0 0-18 15,0 0-19-15,-13 16 42 16</inkml:trace>
  <inkml:trace contextRef="#ctx0" brushRef="#br0" timeOffset="205095.4173">14919 7282 35 0,'0'0'98'16,"9"15"-3"-16,-9-15-7 15,0 0-89-15,0 0-6 16,0 0-1-16,0 0 0 0,0 0 3 15,0 0-2-15,0 0 3 16,0 0 5 0,0 0 2-16,0 0 4 15,0 0 2-15,0 0 0 0,0 0-2 16,0 0 0-16,0 0-3 16,0 0-1-16,0 0 3 15,0 0-5-15,0 0-2 16,14 1 0-16,-14-1 0 15,13-3-1-15,-13 3 3 16,22-3-3-16,-8 0 3 16,4 0-1-16,0 2 1 15,4-2 0-15,2 2 0 16,2-2-1-16,0 1 1 0,2-1 0 16,1 3-2-1,-2-1 3-15,1 0-2 0,-4-1 0 16,-1-1 2-16,-1 3 3 15,-2 0-3-15,-6 0 1 16,2 2-1-16,-16-2-2 16,20 1-7-16,-20-1-12 15,15 6-40-15,-15-6-36 16,0 0-2-16,0 0 27 16</inkml:trace>
  <inkml:trace contextRef="#ctx0" brushRef="#br0" timeOffset="215920.3994">16700 6416 1 0,'0'0'31'16,"0"0"34"-16,0 0-52 15,0 0-30-15,2 15-45 0,-2-15 32 16,-2 14 30-16</inkml:trace>
  <inkml:trace contextRef="#ctx0" brushRef="#br0" timeOffset="217196.2756">16702 6538 1 0,'0'0'41'0,"0"0"36"15,0 0-30-15,0 0-15 16,0 0-8-16,0 0-7 16,0 0-3-16,0 0-5 15,0 0 0-15,0 0-2 16,0 0 0-16,0 0 1 0,0 0 1 16,0 0 0-16,0 0-1 15,0 0-7-15,0 0 6 16,0 0 0-16,0 0-1 15,0 0-1-15,0 0-2 16,8-15-9-16,-8 15 7 16,0 0 9-16,-8-17-6 15,8 17-10-15,-7-13 10 16,7 13-10-16,-11-17 10 16,11 17 1-16,-16-19-1 15,16 19-10-15,-19-18 8 16,19 18 0-16,-22-17-1 0,22 17 1 15,-23-19-8-15,10 14 7 16,-1 0 0-16,0 2 1 16,-2-1 0-16,0 3-1 15,1-1 1 1,-1 7-3-16,1-4 9 0,0-1-8 16,2 1-1-16,0 1 1 15,0-1-2-15,13-1 2 16,-26 7-1-16,13-4 2 15,13-3-1-15,-24 12-1 16,11-5 1-16,0 0 2 16,0 5-2-16,0-1 6 15,1 4-9-15,-1 2 8 0,0-1-7 16,2 4 8-16,-4-1-9 16,1 4 6-16,1 0-6 15,0 2 1 1,0 1 2-16,0 0-1 0,-1 3 1 15,1 1-1-15,1 0 1 16,2 2-1-16,-2 0 1 16,1-1 1-16,1 1-2 15,1 3 1-15,2-2 6 16,0-1-5-16,1 1 5 16,2-1-5-16,2-1 4 15,1 1-5-15,1 0 5 0,1-5-3 16,2-1-3-16,0 0 2 15,1 0-3-15,0-1 4 16,2-4-5 0,0-1 6-16,1 1-7 15,0-1 5-15,2-1-5 0,1 1 2 16,-1-4 1-16,2-2 1 16,0 1-1-16,3-4 1 15,2 1 1-15,-2-4-1 16,1 2 3-16,-1-4-2 15,2 3 0-15,0-2-2 16,0 2 2-16,-2-1-2 16,2-2 2-16,0 0-2 0,1-2 0 15,2 2 1-15,-2-2-1 16,2-1 1 0,-2-1-1-16,1-2 2 15,0 1-2-15,3-1 3 0,-3 2-1 16,3-4-1-16,-3 2 2 15,1 0 0-15,3 0 1 16,-2 0-4-16,0 0 1 16,0-1-1-16,2-2 0 15,0-2 2-15,-1 0-1 16,4-1 0-16,-2-1-2 16,-1-2 4-16,-1 2-1 15,-2 0 1-15,-3-2-1 16,-2 3 0-16,-14 6 0 15,20-7 1-15,-20 7-1 16,0 0 1-16,0 0-1 16,13-6 1-16,-13 6 0 0,0 0 0 15,0 0-1-15,0 0 0 16,0 0 1-16,0 0-1 16,0 0 1-16,0 0-2 15,0 0 0-15,0 0-1 16,0 0-2-16,0 0-2 15,13 0-6-15,-13 0-9 16,0 0-27-16,19-6-53 16,-19 6-4-16,0 0-4 15,-1-21 83-15</inkml:trace>
  <inkml:trace contextRef="#ctx0" brushRef="#br0" timeOffset="228774.8055">16965 7595 1 0,'15'-1'14'0,"-15"1"66"15,0 0-2-15,0 0-58 16,0 0-15-16,0 0-2 16,0 0 1-16,0 0 0 0,0 0 2 15,0 0 3-15,0 0 1 16,0 0 0-16,0 0 1 16,0 0-2-16,5-13-3 15,-5 13-1-15,0 0-3 16,0 0-2-16,0 0 0 15,0 0 1-15,0 0-1 16,0 0 0-16,0 0 0 16,0 0 1-16,0 0 1 15,0 0 1-15,0 0-2 16,0 0-1-16,0 0 1 16,-4 13 0-16,4-13 1 15,0 0-2-15,0 0-2 0,0 0 3 16,0 0-2-16,13 17 0 15,-13-17 0-15,0 0 1 16,9 14-1-16,-9-14 2 16,5 13-1-16,-5-13-1 15,8 18 1-15,-8-18-1 16,7 20 1-16,-1-7 0 16,-6-13-1-16,10 24 0 15,-6-11 0-15,-4-13 0 16,9 24 2-16,-9-24-1 15,8 20 0-15,-8-20 1 16,8 19 0-16,-8-19-1 0,5 15 1 16,-5-15 0-1,8 15-1-15,-8-15 2 16,0 0-2-16,4 13 0 16,-4-13 0-16,0 0 1 0,0 0 0 15,0 0 0-15,0 0-1 16,0 0 0-16,0 0 2 15,0 0 0-15,0 0-2 16,0 0 2-16,0 0 0 16,0 0 1-16,0 0-1 15,8-18 0-15,-8 18 0 16,2-17 1-16,-2 17 0 16,0-19 0-16,0 19 1 0,0-21-2 15,0 21 2 1,1-23-2-16,1 10 1 15,-2 13-1-15,4-23-1 16,-4 23 0-16,3-22 0 0,-3 22 1 16,6-19-1-16,-6 19 1 15,0 0-2-15,6-13 2 16,-6 13-2-16,0 0-2 16,0 0 0-16,0 0-1 15,0 0 1-15,11-14 0 16,-11 14 0-16,0 0-1 15,0 0 4-15,0 0-1 16,16-9 2-16,-16 9-1 16,0 0 1-16,0 0 0 15,0 0 1-15,0 0 0 16,0 0-2-16,9 15 1 0,-9-15-1 16,0 0 0-16,0 0-2 15,5 15 1-15,-5-15-1 16,0 0 1-16,9 16 0 15,-9-16 0-15,0 0 1 16,12 19-2-16,-12-19 3 16,7 13-2-16,-7-13 1 15,8 13-1-15,-8-13 0 16,11 14 0-16,-11-14 0 16,8 13 0-16,-8-13 0 15,0 0 0-15,10 19 0 16,-10-19 1-16,0 0-1 15,9 16 0-15,-9-16 1 0,0 0 1 16,9 15-3-16,-9-15 2 16,0 0-1-16,0 0-1 15,7 13 2-15,-7-13-1 16,0 0 1-16,0 0-3 16,0 0 2-16,0 0 2 15,0 0-1-15,0 0 0 16,0 0-1-16,0 0 1 15,0 0 0-15,0 0-1 16,0 0 1-16,6-15-1 16,-6 15-1-16,0 0 3 15,-2-13-1-15,2 13-1 0,0-13 2 16,0 13 0-16,0 0 0 16,-3-17 0-16,3 17 0 15,0-16-1-15,0 16 0 16,3-16 1-16,-3 16 0 15,3-16-2-15,-3 16 0 16,3-13 0-16,-3 13 0 16,0 0-1-16,4-16 1 15,-4 16-1-15,3-13-1 16,-3 13 3-16,0 0 0 16,6-17-2-16,-6 17 1 15,6-13 2-15,-6 13-2 0,0 0 0 16,14-16 2-16,-14 16-4 15,0 0 2-15,0 0 1 16,15-7 0-16,-15 7-3 16,0 0 1-16,0 0 2 15,0 0-1-15,13-4 1 16,-13 4-2-16,0 0 0 16,0 0 0-16,0 0 2 15,13-3-1-15,-13 3-1 16,0 0 1-16,0 0 0 15,0 0 2-15,0 0-2 16,13 14 0-16,-13-14 0 16,0 0 0-16,0 0 0 0,13 15 1 15,-13-15-2-15,0 0 0 16,14 11 1-16,-14-11-2 16,12 13 1-1,-12-13 0-15,12 13 1 0,-12-13-1 16,13 16 1-16,-13-16 0 15,15 17 0-15,-15-17 1 16,13 16 0-16,-13-16 1 16,13 13-3-16,-13-13 1 15,11 13 0-15,-11-13 0 16,13 12-1-16,-13-12 2 16,13 11-2-16,-13-11-1 15,13 13 3-15,-13-13-1 0,0 0 2 16,15 13-3-16,-15-13 2 15,0 0-1 1,0 0 2-16,14 10-1 16,-14-10 0-16,0 0 0 0,0 0-2 15,0 0 1-15,0 0 0 16,0 0 1-16,0 0-2 16,0 0 1-16,0 0-7 15,0 0-12-15,0 0-30 16,0 0-44-16,0 0-6 15,0 0-1-15</inkml:trace>
  <inkml:trace contextRef="#ctx0" brushRef="#br0" timeOffset="229582.9551">17925 7556 1 0,'0'0'87'16,"10"15"3"-16,-10-15-1 0,0 0-74 16,0 0-7-16,0 0-1 15,0 0-4-15,0 0 0 16,0 0-2-16,0 0-1 15,0 0 1-15,0 0-1 16,-3 17 0-16,3-17 0 16,-9 16 1-16,9-16-2 15,-11 21 0-15,11-21 2 16,-12 25-2-16,8-12 1 16,-2 0 0-16,6-13 0 15,-10 25 0-15,6-13 1 16,4-12 0-16,-11 25-1 15,11-25 0-15,-8 22 0 0,8-22 2 16,-9 20-1-16,9-20 0 16,-7 13 0-16,7-13-1 15,0 0 2-15,0 0 0 16,-7 14-1-16,7-14 0 16,0 0 2-16,0 0-1 15,0 0-1-15,0 0 0 16,0 0-1-16,0 0 1 15,0 0-4-15,0 0-2 16,0 0-6-16,0 0-5 16,0 0-8-16,0 0-17 15,0 0-26-15,0 0-21 0,0 0 19 16</inkml:trace>
  <inkml:trace contextRef="#ctx0" brushRef="#br0" timeOffset="230176.0081">17753 7576 21 0,'0'0'98'0,"0"0"-1"15,0 0-1-15,0 0-75 16,0 0-10-16,0 0-4 0,0 0-4 15,0 0-3-15,0 0 1 16,0 0-1-16,0 0-1 16,0 0 2-16,0 0-3 15,0 0 0-15,0 0 3 16,0 0-1-16,0 0-1 16,16 13-2-16,-16-13 3 15,17 9-3-15,-17-9 4 16,20 12-2-16,-7-5 0 15,-13-7 2-15,25 17-2 16,-25-17 0-16,23 20 1 16,-10-7-2-16,0-3 1 15,0 1 1-15,1-1-1 0,-1 1-1 16,0-1 4-16,-13-10-1 16,20 18 0-16,-20-18 0 15,16 13 0-15,-16-13 0 16,0 0 2-16,12 14 0 15,-12-14-2-15,0 0 1 16,0 0-1-16,0 0 3 16,0 0-2-16,0 0 0 15,0 0-1-15,0 0 0 16,0 0 0-16,0 0 0 16,0 0 0-16,0 0-1 15,0 0 0-15,0 0-4 0,0 0-5 16,0 0-11-16,0 0-22 15,10 14-50 1,-10-14-3-16,0 0-1 16,0 0 88-16</inkml:trace>
  <inkml:trace contextRef="#ctx0" brushRef="#br0" timeOffset="230964.9967">18215 7552 1 0,'0'0'63'16,"0"0"24"-16,0 0-4 0,0 0-59 15,0 0-11 1,0 0-2-16,0 0-5 15,0 0-2-15,0 0-1 16,0 0-1-16,0 0 1 0,0 0-1 16,0 0 1-16,0 0 0 15,0 0-1-15,0 0 1 16,0 0 0-16,0 0-2 16,-3 13-1-16,3-13 1 15,0 0 0-15,1 13-1 16,-1-13-1-16,3 19-1 15,0-5 0-15,4 3 1 16,-3 2 1-16,4 3-2 16,-1 2 2-16,3 4-1 15,-3 1 1-15,3 1-1 16,-2 2 2-16,0-1-2 0,1 5 2 16,-1-1 1-16,1 1 0 15,0 2 1-15,-1-2 0 16,1 1 0-16,1 2-1 15,-1-1 2-15,0-5-3 16,-1 0 1-16,1 2-2 16,-3-5 0-16,-1 2-1 15,1-6 2-15,-2-3 0 16,1-4 0-16,-4 1-1 16,2-4 1-16,-3-16 1 15,3 21 0-15,-3-21-1 16,1 13 1-16,-1-13-4 15,0 0 0-15,0 13-5 0,0-13-2 16,0 0-9-16,0 0-10 16,0 0-12-16,-14-17-39 15,8-2-8-15,-4-10 18 16,2-10 69-16</inkml:trace>
  <inkml:trace contextRef="#ctx0" brushRef="#br0" timeOffset="231580.1014">18284 7552 1 0,'3'-13'87'0,"-3"13"6"15,0 0 0-15,0 0-64 16,0 0-12-16,0 0-5 15,0 0-3-15,0 0-4 16,0 0-2-16,0 0-2 16,0 0 1-16,0 0-1 15,0 0-1-15,0 0-1 16,0 0 3-16,0 0-1 16,0 0 0-16,11-13 0 15,-11 13 0-15,13-2-1 16,-13 2 2-16,19-1-1 0,-19 1-1 15,25 0 1-15,-12 1-2 16,1 2 1-16,0 2-1 16,2-2 2-16,0 2-1 15,0 3-1-15,-2 0 0 16,1-1 0-16,-2 2 2 16,-13-9-2-16,21 17 1 15,-21-17 0-15,13 18-1 16,-13-18 2-16,2 14 0 15,-2-14 1-15,-6 17-2 16,6-17 2-16,-13 19 0 16,13-19-1-16,-20 20 1 0,7-11 1 15,-1 1 0-15,-1-3-2 16,1 2 1-16,-2-2-2 16,0 2 1-1,3-6 1-15,0 1-1 0,13-4 0 16,-20 7 1-16,20-7-1 15,-15 2-6-15,15-2-5 16,0 0-17-16,0 0-50 16,6-18-21-16,-6 18-2 15,20-28 33-15</inkml:trace>
  <inkml:trace contextRef="#ctx0" brushRef="#br0" timeOffset="234070.4675">19150 6763 14 0,'0'0'78'16,"-9"-15"-5"-16,9 15-35 16,0 0-14-16,0 0-9 15,0 0-2-15,-15-7-5 16,15 7 0-16,0 0-2 0,0 0-1 15,-13 4 1-15,13-4 0 16,0 0 1-16,0 0-1 16,0 0 0-16,0 0-2 15,0 0 0-15,13-14-2 16,-13 14 1-16,16-6-1 16,-16 6-1-16,23-4 1 15,-8 1-1-15,1 1 1 16,1 0-1-16,2-3 1 15,1-1-1-15,3 2-1 16,-1 0 1-16,1-3-1 16,-2-1 2-16,1 4-1 15,0-2 1-15,-2 5-1 16,-3-2 0-16,-1 3 0 0,-1-3 0 16,-15 3 0-16,20-1-2 15,-20 1 3 1,0 0-1-16,14-2-1 15,-14 2-2-15,0 0-2 0,0 0-10 16,0 0-15-16,0 0-34 16,0 0-28-16,0 0-1 15,0 0 37-15</inkml:trace>
  <inkml:trace contextRef="#ctx0" brushRef="#br0" timeOffset="234627.6297">19219 6998 1 0,'0'0'67'0,"-7"21"23"16,7-21-8-16,0 0-56 16,0 0-10-16,0 0-1 15,0 0-2-15,0 0-1 0,0 0-4 16,0 0-1 0,0 0 0-16,0 0-4 15,8-13 0-15,-8 13-1 16,0 0 0-16,0 0-1 0,19-5 1 15,-19 5-1-15,20-3-1 16,-20 3 2-16,26-3-1 16,-10 2 1-16,0-1-2 15,3-1 1-15,-1 0-1 16,0 0 0-16,3 1 1 16,1-1-1-16,-3 1 0 15,0-2 0-15,-2 0 1 16,-1 1-7-16,-2-3 6 15,-1 4-4-15,-13 2 6 16,13-7-7-16,-13 7 7 16,0 0 0-16,0 0-1 0,13 2 7 15,-13-2-7-15,0 0 3 16,0 0-15-16,0 0-8 16,0 0-47-16,4 17-26 15,-4-17-3-15,0 0 8 16</inkml:trace>
  <inkml:trace contextRef="#ctx0" brushRef="#br0" timeOffset="236181.0624">20181 5836 48 0,'0'0'86'16,"0"0"-1"-16,0 0-50 16,0 0-21-16,0 0-4 15,0 0-5-15,0 0-2 16,0 0 0-16,0 0 0 16,0 0-1-16,0 0 0 15,0 0-1-15,0 0-1 16,0 0 0-16,0 0-1 15,-1 22 0-15,2-8 0 16,2 7 0-16,0 2 0 16,0 3-2-16,0 4 2 15,0 6 0-15,1 3 0 16,2 3-1-16,-2 4 2 0,3 5-2 16,-2 0 8-16,0 4-1 15,0 6 2 1,0-1-2-16,3 3 1 15,-5-6-1-15,2 0-1 0,-2-3 2 16,4 0-10-16,-4-2 5 16,5-5-5-16,-6 4 2 15,3-2 5-15,-2 0-4 16,0-1 7-16,-1-2-9 16,0-2 6-16,2 0-2 15,-2-5 3-15,2-5-1 16,-1-2-5-16,0-3 5 0,1-2-6 15,-1-2 7 1,1-2-5-16,-1-3 2 16,0 0-2-16,-2-2 2 0,1-1-1 15,-1-3 1-15,-1-1-1 16,0 2 0-16,0-15 1 16,-1 21-1-16,1-21 2 15,-2 15-2-15,2-15 2 16,0 0-1-16,2 16 3 15,-2-16-3-15,0 0 1 16,0 0 0-16,0 0 0 16,1 14-1-16,-1-14 0 15,0 0 0-15,0 0-2 16,0 0 4-16,0 0-2 16,0 0 1-16,0 0 0 15,0 0 0-15,0 0 1 16,0 0 0-16,0 0-1 0,0 0-1 15,0 0 1-15,0 0-1 16,0 0 1-16,0 0-2 16,0 0 0-16,0 0-1 15,13-9 4-15,-13 9-3 16,0 0 0-16,0 0-1 16,19-2 1-16,-19 2-1 15,22-2 1-15,-8 1-1 0,3 1-2 16,1-2 4-1,-1 1-2-15,5 1 2 16,-3 0-1-16,2-2 1 16,-1 1-1-16,1 1 1 0,-1 0-1 15,0-1 0-15,-1 1 0 16,-3-2 1-16,-1 2 0 16,-15 0 0-16,22 0 0 15,-22 0-1-15,13 2-2 16,-13-2-4-16,0 0-8 15,0 0-18-15,0 0-36 16,0 0-27-16,-19 1-1 16,5-4 28-16</inkml:trace>
  <inkml:trace contextRef="#ctx0" brushRef="#br0" timeOffset="237078.55">20312 5849 1 0,'0'0'2'0,"0"0"67"16,0 0-32-16,0 0-12 15,0 0-1-15,0 0-3 16,-14 0-2-16,14 0-2 15,0 0-2-15,-14 2-2 0,14-2-2 16,0 0-2-16,0 0-2 16,-13 0-1-16,13 0 2 15,0 0 1 1,0 0 0-16,0 0 2 0,0 0-1 16,0 0-2-16,0 0-1 15,5-15-2-15,-5 15-1 16,0 0-2-16,13-3 0 15,-13 3-2-15,13-5-1 16,-13 5 1-16,19 0 0 16,-19 0 1-16,23 0-1 15,-10 3 1-15,2-5 0 16,-1 2 0-16,2 0 0 0,-2-3 1 16,1 2-1-1,1-1 0-15,-3 1 0 16,-13 1 0-16,20-2-1 15,-20 2 1-15,17 0-1 0,-17 0-3 16,13-1-7-16,-13 1-16 16,0 0-42-16,19 10-25 15,-19-10-3-15,0 0 31 16</inkml:trace>
  <inkml:trace contextRef="#ctx0" brushRef="#br0" timeOffset="241519.7157">21050 6275 1 0,'0'0'52'16,"0"0"35"-16,0 0-2 16,-13 4-59-16,13-4-16 15,0 0-3-15,0 0-4 16,0 0-1-16,0 0 0 16,0 0-4-16,0 0 2 15,0 0 1-15,0 0 1 16,0 0-2-16,16-7 1 15,-16 7-1-15,0 0 0 0,20-4 1 16,-20 4 1-16,22-5-1 16,-9 3-1-16,4-1 2 15,0 0-1-15,3 1 1 16,3-1-1-16,2 2 1 16,2-2 0-16,1-1-1 15,1 2 1-15,1 1 0 16,0-2 0-16,-1-1 0 15,-1-2 2-15,-3 2-1 16,-3 1 1-16,0-2-1 16,-6 0 1-16,-3-1 0 15,-13 6-2-15,15-6 1 0,-15 6-2 16,0 0-3-16,0 0-4 16,0 0-6-16,0 0-16 15,0 0-25 1,0 0-35-16,0 0-3 15,0 0 44-15</inkml:trace>
  <inkml:trace contextRef="#ctx0" brushRef="#br0" timeOffset="243315.3031">21139 6311 37 0,'0'0'83'0,"0"0"-7"16,0 0-30-16,0 0-41 15,0 0-3-15,0 0 0 16,0 0 0-16,0 0 0 16,0 0-1-16,0 0 3 15,0 0-1-15,0 0 5 0,-4 14-6 16,4-14 5 0,0 0-6-16,0 0 6 0,0 0-6 15,0 0 8 1,0 0-7-16,0 0-6 0,0 0 5 15,0 0-5-15,0 0 5 16,0 0 1-16,16 12-2 16,-16-12 1-16,10 14-2 15,-10-14 8-15,13 19-7 16,-13-19 6-16,16 19-7 16,-16-19 1-16,21 20 5 15,-21-20-8-15,25 22 8 16,-12-11-7-16,0-1 9 15,0 1-9-15,0-1 8 16,1 0-6-16,-1-2 1 16,2 1 0-16,-2-2 0 0,0-1-1 15,3 1 0-15,-16-7 0 16,24 12 1-16,-24-12 0 16,22 13-1-16,-22-13 1 15,17 11 0-15,-17-11 0 16,16 9-1-16,-16-9-1 15,13 6 2-15,-13-6-1 16,0 0 1-16,16 10-2 16,-16-10 1-16,0 0 1 15,0 0-1-15,14 13 2 16,-14-13-3-16,0 0 2 16,0 0-1-16,9 13 3 15,-9-13-2-15,0 0 0 0,0 0 1 16,0 0 0-16,0 0 0 15,0 0 0-15,0 0-1 16,0 0-1-16,0 0 2 16,0 0 0-16,-4 13 0 15,4-13-2-15,0 0 0 16,0 0 1-16,0 0-1 16,-8 16 0-16,8-16 0 15,0 0 0-15,-13 16-1 16,13-16 1-16,-10 13 1 15,10-13-1-15,-13 14 1 16,13-14-1-16,-14 16 0 0,14-16 0 16,-16 21 0-16,6-8 0 15,0 0-2-15,-2 0 1 16,2 2 0-16,-1 1 1 16,-4-2-1-16,5 1 2 15,-3 2-2-15,1-1 1 16,0-2 0-16,0 1 2 15,2-2-3-15,10-13 2 16,-17 21-1-16,17-21 0 16,-16 18 0-16,16-18 1 15,0 0 1-15,-18 18-3 16,18-18 1-16,0 0-1 16,-14 15 2-16,14-15-1 0,0 0 0 15,-14 17 0-15,14-17-2 16,0 0 3-1,-16 16 0-15,16-16 0 16,0 0-2-16,-12 13 3 0,12-13-2 16,0 0 1-16,0 0 0 15,0 0-1-15,0 0 1 16,0 0-1-16,0 0 2 16,0 0-2-16,0 0 1 15,0 0-2-15,0 0 3 16,0 0-1-16,0 0-1 15,0 0 1-15,0 0-1 0,0 0 0 16,0 0 0-16,0 0 2 16,0 0-3-16,0 0 1 15,0 0 1-15,0 0 0 16,0 0-1-16,0 0 0 16,0 0 1-16,0 0-2 15,0 0 1-15,0 0 0 16,0 0 0-16,13 1 5 15,-13-1-6-15,0 0 7 16,16 2-7-16,-16-2 1 16,13-3 0-16,-13 3 1 15,16-4 0-15,-3 1-6 16,-13 3 6-16,21-9-6 0,-8 6 6 16,3 0 1-16,2 0-1 15,0 1-2 1,0-3 2-16,0 2-2 15,3 3 2-15,-1-1-2 0,-1 1 2 16,-2 0-1-16,-1 0 1 16,0 0-1-16,-2 1 0 15,1-1 1-15,-3 0-1 16,1 0 1-16,0 0-1 16,0 0 1-16,-13 0-2 15,25 2 2-15,-25-2 0 16,23 3 0-16,-23-3-2 0,22 1 1 15,-22-1 1-15,20 0-3 16,-20 0 6 0,17-1-6-16,-17 1 4 15,16-2-3-15,-16 2 0 0,15 0 2 16,-15 0 1-16,13 0-2 16,-13 0-2-16,0 0 4 15,0 0-2-15,15-1 0 16,-15 1 2-16,0 0-4 15,0 0-9-15,0 0-16 16,0 0-65-16,0 0 1 16,0 0-8-16,0 0 35 15</inkml:trace>
  <inkml:trace contextRef="#ctx0" brushRef="#br0" timeOffset="246301.505">22051 6615 1 0,'0'0'73'15,"0"0"4"-15,0 0-3 16,0 0-69-16,13 2-12 15,-13-2 1-15,0 0 4 16,0 0 2-16,0 0 3 16,0 0 6-16,0 0 2 15,0 0 0-15,0 0 1 16,0 0-2-16,0 0-2 16,0 0-1-16,0-16-1 15,0 16-2-15,0 0 0 16,0 0 1-16,-10-13-1 0,10 13 0 15,0 0 0-15,-13-6 0 16,13 6 1-16,0 0-1 16,-19 0-1-16,19 0-1 15,0 0 1-15,-18 0-2 16,18 0 1-16,0 0-1 16,-18 0-2-16,18 0 1 15,0 0 1-15,-17 2 0 16,17-2 0-16,-13 6-2 15,13-6 0-15,0 0 1 16,-16 15 0-16,16-15 2 16,-12 18-2-16,8-5-1 15,-2 0 0-15,4 1 0 16,-3 6 1-16,1 2 0 16,1 2-1-16,0 4 1 15,2-1 1-15,-1 1 0 16,2-1 0-16,2 1-3 0,-1-4 2 15,1-4 0-15,0-1-1 16,1-2 2-16,0-2-3 16,-3-15 2-16,9 20-1 15,-9-20 1-15,0 0 0 16,13 17-2-16,-13-17 3 16,13 3-4-16,-13-3 2 15,0 0 0-15,17-3 3 0,-17 3-2 16,0 0 0-1,16-11 2-15,-16 11-1 16,9-15 0-16,-9 15 1 16,7-24 0-16,-6 9-1 0,1 1 2 15,-2-3 0-15,0 2 0 16,0-1 1-16,-2 2-1 16,2 1 1-16,0 13-1 15,-3-20-1-15,3 20-2 16,-1-21 2-16,1 21-2 15,0-17 0-15,0 17-1 16,3-19-1-16,-3 19 1 16,4-15 0-16,-4 15 1 15,0 0 0-15,0 0 1 16,0 0-1-16,0 0 3 16,0 0 0-16,0 0 1 15,0 0-2-15,0 0 1 0,0 0-1 16,-10 14-1-16,10-14-1 15,0 0-1-15,0 14 0 16,0-14-1-16,0 0 0 16,3 19 0-16,-3-19 2 15,4 19 0-15,-4-19 0 16,3 23 0-16,-3-23 0 16,5 27 0-16,-3-12 1 15,1 1-2-15,0 1 0 16,0 0 0-16,0 2 0 15,1 0 0-15,1-2 1 16,-3 0 0-16,4 2-1 0,-3 0 8 16,0-3-8-16,1 3 7 15,-1-3-6-15,0-1 7 16,-1 1-7-16,2-1 7 16,-3-2-8-16,2 0-4 15,0 0 6-15,-3-13-1 16,9 17 1-16,-9-17-5 15,8 16 5-15,-8-16 0 16,0 0 1-16,12 16 0 16,-12-16-2-16,0 0 0 15,0 0 2-15,16 10-3 16,-16-10 2-16,0 0-2 16,0 0 1-16,13 0-2 0,-13 0 4 15,0 0-2-15,13-5 0 16,-13 5 0-16,0 0 0 15,17-8 0-15,-17 8-2 16,19-9 9-16,-19 9-10 16,17-14 5-16,-17 14-4 15,19-18 8-15,-19 18-6 16,16-17 1-16,-16 17 0 16,11-20-1-16,-11 20 3 15,10-16-2-15,-10 16 1 16,0 0-1-16,5-17-1 15,-5 17 1-15,0 0 1 0,0 0 1 16,0 0-2-16,0 0-1 16,-2-15 1-16,2 15-1 15,0 0 1-15,0 0-1 16,0 0 2-16,0 0-4 16,0 0 2-16,0 0-7 15,0 0 6-15,0 0-6 16,0 0 6-16,0 0 0 15,0 0-1-15,0 0 0 16,0 0 1-16,0 0 7 16,-1 15-7-16,1-15 7 15,0 0-6-15,3 13-1 16,-3-13 1-16,0 0-1 0,4 18 1 16,-4-18-1-16,6 16 2 15,-6-16-2-15,7 21 1 16,-7-21-4-1,7 15 6-15,-7-15-2 0,8 18 2 16,-8-18-6-16,0 0 6 16,10 14-7-16,-10-14 8 15,0 0-2-15,8 13-1 16,-8-13-4-16,0 0 5 16,0 0-2-16,0 0 2 15,15 12 0-15,-15-12-2 16,0 0 2-16,0 0 0 0,0 0-1 15,0 0 0-15,0 0 2 16,0 0-3 0,0 0 0-16,0 0-3 15,11-13 2-15,-11 13 1 0,0 0 1 16,0 0-1-16,0 0 3 16,0 0-3-16,13-13-3 15,-13 13 4-15,0 0-5 16,0 0-12-16,0 0-8 15,0 0-27-15,0 0-41 16,5-13-4-16,-5 13 5 16</inkml:trace>
  <inkml:trace contextRef="#ctx0" brushRef="#br0" timeOffset="246672.9077">22263 6904 14 0,'0'0'95'16,"-8"-14"-1"-16,8 14-4 15,-3-13-68-15,3 13-17 16,0 0 0-16,0 0 1 16,0 0-3-16,-15 3-1 15,15-3 3-15,0 0 0 16,-16 17 1-16,16-17 0 15,0 0 0-15,-13 11-3 16,13-11 1-16,0 0 2 16,0 0-1-16,0 0-2 0,0 0 2 15,0 0-3-15,0 0 2 16,0 0-1-16,0 0 1 16,0 0-3-16,0 0 1 15,0 0-1-15,0 0-6 16,0 0-11-16,0 0-21 15,0 0-59-15,0 0-3 16,16-13-3-16,-16 13 51 16</inkml:trace>
  <inkml:trace contextRef="#ctx0" brushRef="#br0" timeOffset="249018.7599">22412 7210 1 0,'0'0'55'15,"0"0"17"-15,0 0-29 16,0 0-14-16,0 0-7 16,0 0-6-16,0 0-5 15,0 0-4-15,0 0-2 16,0 0-1-16,0 0-1 15,0 0-2-15,0 0 1 16,0 0 3-16,0 0-3 16,0 0 5-16,13 10-5 15,-13-10-1-15,0 0 2 0,0 0 2 16,13-3-4-16,-13 3-3 16,0 0 3-16,19-3-3 15,-19 3 3 1,14-1 4-16,-14 1-4 15,14-6-2-15,-14 6 5 0,15-4 2 16,-15 4-3-16,14-7 2 16,-14 7-2-16,13-11-3 15,-13 11 3-15,13-14 1 16,-13 14 0-16,12-16-5 16,-12 16 3-16,10-22 2 15,-6 9-1-15,1 0 1 16,-1 1-7-16,0-4 6 0,-1 1-6 15,0-1 9 1,-2 2-7-16,2-2 5 0,-1 2-7 16,-1-1 8-1,-2-1-1-15,1 2-2 0,-2-2 1 16,1 2-1-16,-1-1 0 16,0 1-1-16,-1-1 0 15,-2 2-1-15,2 0 0 16,3 13 1-16,-7-20 0 15,7 20-2-15,-8-19 0 16,8 19-1-16,-9-16 1 16,9 16 0-16,0 0-2 15,-16-11 3-15,16 11-1 16,-13-1 1-16,13 1 1 16,-13 1 1-16,13-1-1 15,0 0 0-15,-14 6-1 16,14-6-1-16,0 0-2 0,0 0-2 15,0 0 1-15,0 0-2 16,-9 17 3-16,9-17-1 16,1 13 1-16,-1-13 2 15,5 20-1-15,-5-20 3 16,3 25-1-16,0-8 1 16,1 0-1-16,-1 1 0 15,1 0 0-15,-1 4-1 16,1-3 1-16,1 4-2 15,-2 0 7-15,1-1-5 16,-1 2 6-16,0-1-7 16,-1 0 8-16,1-1-5 0,2 1 5 15,-5-6-4-15,4 2-5 16,-1-2 5-16,0-4-7 16,0 0 8-16,-3-13-8 15,4 19 7-15,-4-19-7 16,6 15 7-16,-6-15-2 15,0 0 0-15,0 0 2 16,6 13-1-16,-6-13 0 16,0 0-1-16,0 0 2 15,0 0-3-15,0 0 1 16,0 0 0-16,0 0-1 16,0 0 2-16,0 0-1 15,0 0 0-15,0 0-1 0,7-15 1 16,-7 15-1-16,1-14 0 15,-1 14 3-15,6-20-5 16,-6 20 4-16,9-25-7 16,-4 12 9-16,4-1-8 15,-2-2 8-15,8-3-10 16,-1 2 0-16,2-2 2 16,0 2-1-16,0 1 5 15,0-3-7-15,0 5 7 16,-2 1-7-16,-14 13 8 15,20-19-1-15,-20 19 0 16,19-15-4-16,-19 15 2 0,17-14-2 16,-17 14 1-16,19-16-1 15,-19 16 0-15,17-11 1 16,-17 11 1-16,0 0 4 16,15-8 0-16,-15 8 1 15,0 0 0-15,0 0 0 16,-8 16 0-16,8-16-1 15,-11 15-1-15,11-15-3 16,-14 18 1-16,14-18-1 16,-19 23 1-16,7-10 0 15,2 3-1-15,-4-3 9 16,2 2-5-16,-1-1 7 16,-1-2-5-16,-1-1 7 0,-1-1-6 15,2 0 6-15,0-2-6 16,14-8 0-16,-25 10-2 15,12-7-1-15,13-3 1 16,-20 5-3-16,20-5 1 16,-16 3-1-16,16-3 1 15,-13 3-2-15,13-3 3 16,0 0-2-16,0 0 0 16,0 0 1-16,0 0-2 15,0 0 1-15,0 0-1 16,0 0 1-16,0 0-2 15,0 0 1-15,16 6 0 0,-16-6-1 16,20 9 0-16,-20-9-2 16,26 14 6-16,-12-8-9 15,2 2 10-15,2 1-8 16,-1 0 8-16,0-2-8 16,-2 3 9-16,3-1-5 15,-3 2 0-15,1 1 2 16,0-2 0-16,-3 0-1 15,1 2-1-15,-1-2 2 16,0-3 0-16,-13-7 0 16,20 16 0-16,-20-16 0 15,15 11 0-15,-15-11 0 16,0 0-1-16,13 12 0 0,-13-12-5 16,0 0-12-16,0 0-36 15,0 0-44-15,-2-15-3 16,-4 1-4-1</inkml:trace>
  <inkml:trace contextRef="#ctx0" brushRef="#br0" timeOffset="251003.224">22885 6252 33 0,'-10'-19'90'0,"10"19"1"16,-10-14-33-16,10 14-36 15,-10-18-8-15,10 18-4 16,-7-15-2-16,7 15-3 16,0 0-1-16,-11-13-1 15,11 13-1-15,0 0-3 16,0 0-1-16,0 0-1 16,0 0-1-16,-8 18 0 0,8-18 0 15,1 25 1-15,2-8 0 16,0 2 2-16,4 4 0 15,-1 6 3 1,1 0 1-16,2 4-2 0,1 0 2 16,-1 2 0-16,1-1-1 15,0 0 0-15,-3-4 1 16,2 2-4-16,-2-5 1 16,0 0 0-16,0-1-1 15,1-1 0-15,0-2 1 16,-2-1-1-16,3-1 1 15,-2-2 1-15,2 0-2 0,-1-2 2 16,-2-4-1-16,1 0 0 16,-7-13 1-16,10 17-1 15,-10-17 1-15,6 13-2 16,-6-13 3-16,0 0-2 16,0 0 2-16,6 13-2 15,-6-13 1-15,0 0 0 16,0 0-1-16,0 0 2 15,0 0-1-15,0 0 1 16,0 0-1-16,0 0 2 16,0 0 0-16,-2-13 0 15,2 13 0-15,0 0 1 16,-4-18-3-16,4 18 2 0,-3-18-2 16,3 18 0-16,-6-24 0 15,4 9-1 1,-1-2 1-16,0 0-1 15,1-1 3-15,2 4-2 0,-1 1 1 16,1 13 0-16,3-22 0 16,-3 22 0-16,7-14-2 15,-7 14 0-15,13-12-2 16,-13 12 1-16,14-11-1 16,-1 5 0-16,0 2 0 15,2 1-1-15,1 0 2 16,0 3 0-16,-1 1 0 0,3 2-1 15,-2 2 2 1,-1 0-1-16,-2 1 0 16,-13-6 0-16,24 17 1 15,-24-17-1-15,23 22-1 0,-23-22 0 16,23 25 1-16,-13-11 0 16,1 5-1-16,-2 0 2 15,0 1-3-15,-2-1 2 16,-3-1 0-16,1 2 1 15,-5-2-1-15,-2-2 2 16,-2-2 1-16,-1-1 0 16,5-13 2-16,-17 23 0 15,17-23 1-15,-23 16 0 16,10-12 0-16,13-4 0 0,-23 5-2 16,10-4 2-1,13-1-2-15,-23-3 0 16,23 3-2-16,-23-6 0 0,10 4-1 15,13 2-1-15,-25-3 1 16,25 3-1-16,-18-3 0 16,18 3 0-16,0 0 0 15,-15-5-2-15,15 5-6 16,0 0-6-16,0 0-12 16,7-15-26-16,-7 15-43 15,19-10-2-15,-19 10 12 16</inkml:trace>
  <inkml:trace contextRef="#ctx0" brushRef="#br0" timeOffset="252111.3293">23393 7074 1 0,'7'18'47'16,"-7"-18"41"-16,0 0-1 15,0 0-53-15,0 0-22 16,0 0-6-16,0 0-4 16,0 0-3-16,-4 13 0 15,4-13-2-15,0 0-1 16,0 0 0-16,0 0 1 15,0 0 0-15,16-5 1 16,-16 5 2-16,19-5-1 16,-7-1 4-16,4-1 1 15,2-5 3-15,0 0-2 16,1-3 1-16,0-1 0 16,-2-6-1-16,3 2 1 0,-7-5-2 15,-1 2 1-15,-2 2-3 16,-3-2 3-16,-2-1-1 15,-2 3 2-15,-3-1-1 16,-3 2 1-16,-2 1-1 16,1 3 0-16,-2 3 0 15,0 0-3-15,6 13 2 16,-14-18-4-16,14 18 0 16,-17-5 0-16,17 5 0 15,-16-3-2-15,16 3 2 16,-13 5 0-16,13-5-1 15,-16 10 0-15,16-10 1 0,0 0 0 16,-13 13-1-16,13-13 3 16,-10 16-2-16,10-16 0 15,-10 20 1-15,10-20-1 16,-2 24-1-16,-1-6 0 16,3 2-1-16,2-1 0 15,2 4-2-15,2-2 2 16,0 4-1-16,0-1 1 15,-4 2 1-15,4-1 0 16,0-1 0-16,1 2 0 16,-1-2 1-16,-2 0 5 15,2-2-6-15,-2-1 7 16,1-3-1-16,-1-2 0 0,-1-1 1 16,-3-15-3-16,3 22 3 15,-3-22-8 1,1 14 3-16,-1-14-3 15,0 0 5-15,0 0-4 0,0 0 2 16,0 0-1-16,0 0-2 16,0 0 0-16,0 0-1 15,0 0-10-15,0 0-19 16,0 0-28-16,0 0-35 16,-1-14 5-16,1 14 21 15</inkml:trace>
  <inkml:trace contextRef="#ctx0" brushRef="#br0" timeOffset="252788.7062">23833 6908 22 0,'17'-3'84'0,"-4"2"-3"16,-13 1-42-16,0 0-38 15,0 0-4-15,0 0-2 16,0 0-1-16,-4 13 2 15,4-13 1-15,-16 14 4 16,16-14 4-16,-19 15 2 16,19-15 1-16,-20 13 0 15,7-9 1-15,13-4 0 16,-23 12-2-16,23-12-1 16,-23 13-2-16,10-6 1 15,-3 0-1-15,2 2-1 16,-1-1-1-16,-1 0 2 0,3 0-3 15,-1-2 1-15,1 1-1 16,13-7 0-16,-20 13 0 16,20-13-1-16,0 0 1 15,-16 15-3-15,16-15 2 16,0 0 1-16,-7 14 1 16,7-14-2-16,0 0 1 15,0 0 0-15,-3 15 0 16,3-15 1-16,0 0-2 15,0 0 1-15,0 0-1 16,4 13 1-16,-4-13-1 16,0 0 1-16,0 0-1 0,18 5-1 15,-18-5 2-15,15 8 5 16,-15-8-6-16,22 7 6 16,-6-1-6-16,-2 1 6 15,4-3-6-15,2 3 5 16,0-4-5-16,5 3 0 15,-2-2-1-15,3 2 0 16,-3-3 1-16,0 0 0 16,0 1-1-16,-3-1 1 15,-1 1 0-15,-3 1 1 16,-2-2 0-16,-1-1 0 16,-13-2-2-16,19 5-5 15,-19-5 2-15,0 0-13 0,19 4-8 16,-19-4-25-16,0 0-1 15,0 0-6-15,10-13 2 16</inkml:trace>
  <inkml:trace contextRef="#ctx0" brushRef="#br0" timeOffset="253620.3088">24049 7133 61 0,'13'-8'47'0,"-13"8"6"16,15-19-11-16,-15 19-8 15,9-17-18-15,-9 17-1 16,0 0-3-16,-3-19-6 15,3 19-3-15,0 0 2 16,-19-9-2-16,19 9 2 0,-15 0 0 16,15 0 2-16,0 0-1 15,-12 8 1-15,12-8 1 16,0 0-3-16,0 0 0 16,0 0-3-16,2 13 0 15,-2-13-2-15,0 0 0 16,3 17-1-16,0-4-2 15,-3 1 2-15,2 5 6 16,0 6-1-16,3 2-2 16,1 2 3-16,-1 8-3 15,4 2 2-15,0 0-4 16,2 7 3-16,2 1-8 16,0 2 3-16,2 1-1 0,-2 8-1 15,1-3 2-15,-1 2-1 16,0 5 1-16,0-2 0 15,-3-1 0 1,2-4-1-16,-2-3 1 0,-3-6 0 16,-4-6-2-16,0-4 1 15,-3-8-1-15,-6-4 2 16,0-5-2-16,-4-5 2 16,10-14 0-16,-26 15 1 15,13-12 0-15,-6-5 3 16,3-2 1-16,-1-5 1 15,1-2 1-15,-1-2-1 0,0-3 1 16,-1-2-2-16,4-2 2 16,0 0-3-16,1-3 1 15,1 1-1 1,2-1-1-16,1 2 1 0,3-4 6 16,1 2-7-16,3-2 6 15,2 2-6-15,3-1 7 16,4 2-9-16,2-2 2 15,4-1-1-15,3 2-8 16,4 0 7-16,0 3-6 16,3-2 7-16,2 5-7 15,-2 0 7-15,0 4 2 16,-1 0-2-16,-2 5 1 0,-4 5 1 16,-2 1-1-16,-14 2 0 15,22 0-1-15,-22 0 1 16,14 5-3-1,-14-5 2-15,0 0 0 0,0 0 0 16,13 9-1-16,-13-9 0 16,0 0-3-16,0 0-7 15,0 0-7-15,5 16-15 16,-5-16-29-16,0 0-29 16,-8-17-2-16,5-1 45 15</inkml:trace>
  <inkml:trace contextRef="#ctx0" brushRef="#br0" timeOffset="254109.1222">24104 6738 55 0,'0'0'92'16,"-17"3"-2"-16,17-3-46 15,0 0-31-15,0 0-2 0,0 0-3 16,0 0-3 0,0 0 0-16,0 0-3 15,0 0 0-15,0 0-1 16,0 0 0-16,0 0 0 0,0 0-1 15,0 0 1-15,0 0 0 16,0 0 1-16,0 0 0 16,0 0 0-16,0 0 0 15,0 0-2-15,13 9 1 16,-13-9-1-16,0 0 1 16,0 0-1-16,0 0 2 15,0 0 1-15,0 0-1 0,0 0 3 16,3-16-1-1,-3 16 1-15,0 0 0 16,0 0-1-16,-15-9-1 16,15 9 1-16,0 0-4 15,0 0-7-15,0 0-12 0,-17 6-32 16,17-6-46-16,0 0-2 16,0 0-4-16</inkml:trace>
  <inkml:trace contextRef="#ctx0" brushRef="#br0" timeOffset="258127.5689">24139 5656 1 0,'0'0'46'0,"0"0"-3"15,-7-14-6-15,7 14-7 16,0 0-2-16,0 0-4 16,0 0-1-1,0 0-3-15,0 0-4 16,0 0-4-16,-16-3-5 0,16 3 0 16,0 0-3-16,0 0-1 15,0 0 0-15,0 0 0 16,0 0 0-16,0 0 0 15,0 0 1-15,0 0-2 16,0 0 0-16,0 0 0 16,0 0-3-16,16-9 1 15,-16 9 0-15,17 0-1 0,-17 0 0 16,26 0 1 0,-7 1-2-16,2-2 2 15,1 0 1-15,3-1-2 16,-2 1 1-16,0 1 1 0,-2-2 0 15,2 1 0-15,-5-2 1 16,-2 4-1-16,0-4 1 16,-2 2-1-16,-1 0 0 15,0-2-2-15,0 0-1 16,-13 3 1-16,23-3 0 16,-23 3 0-16,20-2 0 15,-20 2 2-15,18-4-1 0,-18 4 1 16,13 0 1-1,-13 0-1-15,0 0 1 16,14-1-1-16,-14 1 0 16,0 0 0-16,0 0 0 0,0 0-2 15,0 0 1-15,0 0 1 16,0 0-1-16,0 0-1 16,0 0 0-16,13-6 1 15,-13 6-1-15,0 0 2 16,0 0 0-16,0 0-1 15,0 0 0-15,0 0 2 16,0 0-1-16,0 0 1 16,0 0-1-16,0 0 0 15,0 0-1-15,4 13 0 16,-4-13 0-16,0 0 0 16,-1 13 1-16,1-13-2 15,0 17 1-15,0-17-1 0,0 25-1 16,0-9 3-16,0 1-2 15,0 2 1-15,3 2-2 16,-3 2 2-16,1 2-2 16,-1-1 3-16,2 4-2 15,-2-1-1-15,1 5 1 16,0 1 0-16,-1 3-1 16,2 0 0-16,2 2 2 15,-1-1-3-15,1 2 0 16,1 0 2-16,-5 2 0 15,4-2 3-15,-1 0 3 16,0-2-3-16,1 5 2 0,-1-3 0 16,-1 0 2-16,-1 0-2 15,5-3 0-15,-3 0-5 16,0 2-1-16,-1-2 1 16,3 1 0-16,-4-1 0 15,4 3 0-15,-1-3-1 16,0 3 2-16,1-3-1 15,-3-1 2-15,3-1-2 16,-1 1 0-16,0-5 0 16,1-2 1-16,-2-1 0 15,1-4-1-15,-1 2 1 16,3-3-2-16,1 1 2 16,-3-5 0-16,0 1 6 0,-1-3-2 15,3 1 0-15,-3-4 1 16,1 0-1-16,-4-13 2 15,5 22-2-15,-5-22 2 16,5 13-8-16,-5-13 3 16,0 0-1-16,8 17 0 15,-8-17 1-15,0 0 1 16,0 0 0-16,5 16-3 16,-5-16 3-16,0 0-1 15,0 0 0-15,0 0 0 16,0 0 1-16,0 0-3 15,0 0 1-15,0 0 1 16,0 0-1-16,0 0 2 0,0 0-2 16,-4 13 0-16,4-13-1 15,0 0 1 1,-13 0-1-16,13 0-5 0,0 0 5 16,-19-1 0-16,19 1 1 15,-17-2 2-15,17 2-1 16,-19 0-1-16,19 0 2 15,-21 2 3-15,21-2-4 16,-23 1 0-16,8 2 0 16,1-3-2-16,14 0 1 15,-23 1 0-15,23-1 0 16,-22 3 3-16,22-3-4 0,-17 2 2 16,17-2-1-16,0 0 0 15,-18 5 0-15,18-5 0 16,0 0 1-16,-16 3-3 15,16-3 4-15,0 0-1 16,0 0-1-16,0 0 2 16,0 0-2-16,0 0-1 15,-13 6-2-15,13-6-6 16,0 0-6-16,0 0-11 16,0 0-32-16,0 0-36 15,3-16-3-15,-3 16 10 16</inkml:trace>
  <inkml:trace contextRef="#ctx0" brushRef="#br0" timeOffset="261258.2543">20933 7499 1 0,'-16'10'45'0,"16"-10"32"16,0 0-31-16,-13-5-15 16,13 5-7-16,0 0-7 15,0 0-3-15,0 0-3 16,0 0-6-16,0 0-1 16,0 0-4-16,0 0-1 15,0 0 1-15,0 0 1 16,13-14-2-16,-13 14 1 15,14-3 1-15,-14 3 0 16,16-9 1-16,-16 9-1 16,19-10 0-16,-19 10 0 0,17-11-1 15,-17 11 2-15,21-18 0 16,-21 18 0-16,20-20 0 16,-20 20 1-16,17-23 0 15,-11 10 0 1,-6 13 0-16,9-22-1 0,-9 22 0 15,5-18 1-15,-5 18-1 16,0-16 0-16,0 16 1 16,-1-16-2-16,1 16 1 15,0 0-1-15,-10-19 1 16,10 19-1-16,-7-14 1 16,7 14-1-16,0 0 0 15,-13-10 1-15,13 10-1 0,0 0 1 16,0 0-1-16,-13-5-1 15,13 5 2-15,0 0-2 16,0 0 0-16,0 0 1 16,0 0 0-16,0 0 0 15,0 0 1-15,-13 13-2 16,13-13-2-16,0 0 2 16,0 0-2-16,1 16 1 15,-1-16-1-15,6 13-1 16,-6-13 1-16,8 23 0 15,-8-23 1-15,9 26-1 16,0-10 0-16,-2 0 1 16,2 1 0-16,-4 1 0 0,4-1 1 15,-5 0-1-15,5 2 0 16,-5 0 1-16,1-1 0 16,-1-2 0-16,-1 0 1 15,0 3 0-15,0-3-1 16,0-2 0-16,-2-1 0 15,-1-13 1-15,4 22 0 16,-4-22 0-16,3 20-1 16,-3-20 1-16,0 0 0 15,3 13-3-15,-3-13 0 16,0 0-8-16,0 0-4 16,0 0-8-16,0 0-8 0,0 0-11 15,7-22-1-15,-7 22 4 16,9-21 1-16,-3 8 13 15,0-2 13-15,1 0 17 16,-7 15 12-16,16-28 15 16,-16 28 2-16,14-20 2 15,-14 20 0-15,13-12-6 16,-13 12-9-16,0 0-8 16,0 0-5-16,0 0-6 15,0 0-4-15,0 0-2 16,0 0-2-16,13-7-1 15,-13 7 0-15,0 0 0 16,0 0 4-16,0 0 2 0,0 0 3 16,0 0 3-16,0 0 0 15,0 0 3-15,0 0-1 16,0 0-1 0,0 0-2-16,0 0-3 0,0 0 1 15,0 0-5-15,0 0 2 16,-14 15-3-16,14-15 2 15,-15 5 0-15,15-5 2 16,-13 9 1-16,13-9 2 16,0 0 1-16,-14 12-1 15,14-12 1-15,0 0-1 16,0 0-1-16,0 0-1 0,0 0-2 16,0 0-1-16,0 0-1 15,0 0 0 1,0 0 0-16,13 7 1 15,-13-7-1-15,0 0 1 0,20 13 0 16,-20-13 1-16,22 14-1 16,-9-4 1-16,1-1 0 15,-1-2 0-15,3 0 0 16,0 1 1-16,0-1 1 16,-2-1-1-16,2-1 0 15,-3 0 0-15,-13-5 0 16,22 8 1-16,-22-8 1 15,14 8 1-15,-14-8-1 0,0 0 1 16,0 0 0 0,0 0 0-16,0 0 1 15,0 0-2-15,0 0-1 16,0 0 0-16,0 0-4 0,0 0-6 16,0 0-10-16,0 0-33 15,13 4-40-15,-13-4-3 16,0 0-3-16</inkml:trace>
  <inkml:trace contextRef="#ctx0" brushRef="#br0" timeOffset="262098.8577">21357 7454 42 0,'0'0'83'0,"0"0"2"16,0 0-43-16,0 0-20 15,0 0-4-15,0 0-6 16,0 0-3-16,0 0 0 16,0 0-5-16,0-13-1 15,0 13-2-15,0 0-1 16,0 0-3-16,0 0 2 15,17-3-1-15,-17 3 0 16,21 3 0-16,-21-3 1 16,27 3 0-16,-13-2 2 0,5 1 0 15,-1-4 0-15,0 2 0 16,1-3-1-16,-2 2 2 16,2-1-1-16,-3 1 1 15,-2-1-2-15,-14 2 1 16,22-1 0-16,-22 1 1 15,13-1 1-15,-13 1-3 16,0 0 2-16,0 0-4 16,0 0-1-16,0 0-7 15,0 0-16-15,0 0-27 16,0 0-36-16,0 0 2 16,0 0 22-16</inkml:trace>
  <inkml:trace contextRef="#ctx0" brushRef="#br0" timeOffset="262654.7442">21523 7509 9 0,'0'0'91'0,"0"0"-4"16,0 0 0-16,0 0-69 15,0 0-10-15,0 0-8 16,0 0-9-16,-14-3-11 15,14 3-4-15,0 0-3 0,-15 1 2 16,15-1 7-16,0 0 5 16,-11 13 8-16,11-13 8 15,0 0 10 1,0 0 4-16,-10 13 5 16,10-13-2-16,0 0-4 0,0 0-2 15,0 0-4-15,0 0 0 16,0 0-3-16,0 0-1 15,0 0-1-15,14-4 0 16,-14 4-2-16,0 0 0 16,14-7 1-16,-14 7 0 15,16-6 1-15,-16 6 0 16,22-5-1-16,-8 4 0 0,-1 0 1 16,2-2-2-16,-1 1 0 15,2 1 0 1,0 1-2-16,0-3 1 15,-2 2-1-15,1-1 1 0,-2-1-2 16,-13 3 2-16,18 0-1 16,-18 0 1-16,13-1-1 15,-13 1 2-15,0 0-1 16,0 0 1-16,0 0-1 16,0 0-3-16,0 0-4 15,0 0-7-15,0 0-15 16,0 0-28-16,-1 14-37 15,1-14-3-15,0 0 8 0</inkml:trace>
  <inkml:trace contextRef="#ctx0" brushRef="#br0" timeOffset="263725.6297">21832 7627 1 0,'0'0'44'0,"0"0"35"16,13 4-1-16,-13-4-60 15,0 0-5-15,0 0-6 16,0 0-1-16,0 0-3 16,0 0 1-16,13-7-2 15,-13 7 2-15,0 0 2 0,0 0-1 16,0 0 3-16,0 0 1 16,-5-13 1-16,5 13 1 15,0 0-1-15,-1-17-1 16,1 17-1-16,-3-18-2 15,6 5-2-15,-3 13-1 16,6-26-2-16,-3 12-1 16,2 0 0-16,1 1-1 15,-6 13 0-15,13-22 0 16,-13 22 1-16,12-16 0 16,-12 16 2-16,0 0 0 0,0 0 2 15,0 0 0-15,13-14 0 16,-13 14-1-16,0 0 0 15,0 0-1-15,0 0 0 16,0 0 2-16,0 0-4 16,0 0 1-16,0 0 0 15,0 0 0-15,0 0 1 16,0 0-2-16,0 0 1 16,0 0-3-16,0 0 2 15,0 0 1-15,0 0 1 16,0 0-1-16,0 0 0 15,-3 14 1-15,3-14 0 16,0 0 0-16,0 0-2 16,0 0 1-16,0 0-2 0,0 0 2 15,0 0-2-15,0 0 2 16,1 13-1-16,-1-13 1 16,0 0 0-1,3 19-2-15,0-6 1 0,-1 0 0 16,3 1 0-16,-2 5-1 15,3-2 2-15,-2 1-1 16,1-1-1-16,-1 2 1 16,2-2 0-16,-3-1 2 15,1 0-2-15,0 0 0 16,-2-3-1-16,-2-13 0 16,5 23 2-16,-5-23 0 0,5 16 1 15,-5-16-4-15,0 0 4 16,3 14-1-16,-3-14 0 15,0 0 2 1,0 0-3-16,0 0-4 0,0 0-8 16,0 0-21-16,0 0-59 15,0 0-8-15,16-23-1 16,-16 10 43-16</inkml:trace>
  <inkml:trace contextRef="#ctx0" brushRef="#br0">20976 5920 1 0,'-6'16'58'15,"6"-16"17"-15,0 0-45 0,0 0-16 16,0 0-3 0,0 0-1-16,0 0-3 15,0 0-2-15,0 0-2 16,0 0-1-16,0 0 0 0,0 0 1 16,0 0 3-16,0 0-2 15,0 0 6-15,0 0-1 16,0 0 0-16,0 0 1 15,3-15 0-15,-3 15-2 16,2-14-1-16,-2 14-1 16,4-23-4-16,-4 23 2 15,4-23-2-15,-1 10 2 16,-3 13-3-16,9-26 1 0,-9 26-2 16,9-22 1-1,-9 22 0-15,13-18-2 16,-13 18 2-16,15-16-2 15,-15 16 1-15,13-12 1 0,-13 12 1 16,13-6-1-16,-13 6 1 16,0 0 1-16,0 0-1 15,15 0 0-15,-15 0 0 16,0 0 0-16,0 0-3 16,14 12 1-16,-14-12-1 15,0 0 1-15,15 14 0 16,-15-14 0-16,10 15 0 15,-10-15 1-15,8 16 1 16,-8-16-1-16,8 15 2 16,-8-15-3-16,7 18 1 15,-7-18 0-15,6 16 1 0,-6-16-2 16,5 20-1-16,-5-20 1 16,3 17 0-16,-3-17 0 15,3 20 1-15,-1-7-2 16,-2-13 1-16,3 22 0 15,-3-22 1-15,1 19-1 16,-1-19 1-16,1 14 0 16,-1-14 0-16,0 0 0 15,2 16-3-15,-2-16 4 16,0 0-2-16,1 14-1 16,-1-14 1-16,0 0 0 15,0 0 1-15</inkml:trace>
  <inkml:trace contextRef="#ctx0" brushRef="#br0" timeOffset="278986.8083">25005 7335 1 0,'0'0'41'0,"0"0"29"16,0 0-29-16,0 0-27 16,0 0-8-16,0 0-2 15,0 0-4-15,0 0 0 16,0 0 2-16,0 0 0 0,0 0 0 16,0 0 3-16,0 0 1 15,0 0 0-15,0 0 4 16,0 0 1-16,0 0 1 15,0 0-2-15,0 0 2 16,1-15-2-16,-1 15-2 16,0 0 2-16,-1-18-5 15,1 18 0-15,-2-13-2 16,2 13 1-16,0-14-2 16,0 14 1-16,3-17-7 15,-3 17 5-15,6-24-7 0,-6 24 4 16,10-17-4-16,-10 17 5 15,9-14-1-15,-9 14 1 16,0 0 5-16,13-2-2 16,-13 2 0-16,0 0 5 15,0 0-5-15,13 15 2 16,-13-15-5-16,0 0 6 16,0 0-6-16,0 0 3 15,14 11 4-15,-14-11-6 16,0 0 7-16,6 15-5 15,-6-15 4-15,10 16-7 16,-10-16 8-16,10 18-8 16,-10-18 2-16,9 21-2 15,-9-21 0-15,16 23 1 0,-16-23 1 16,11 21-2-16,-11-21 2 16,10 23-1-1,-10-23 1-15,10 19 0 0,-10-19-1 16,6 15 1-16,-6-15 1 15,0 0 0-15,0 0-2 16,9 14 1-16,-9-14 0 16,0 0 0-16,0 0 0 15,0 0-1-15,0 0 1 16,0 0 0-16,0 0 1 16,0 0 1-16,0 0-4 15,0 0 4-15,8-20-1 0,-8 20 0 16,0-20 1-16,0 7-2 15,2-2 1-15,-1-1-1 16,1 2 1-16,1-3 1 16,-1-2-8-16,1 1 7 15,2 1-5-15,2 0-1 16,0-1-1-16,0 3 2 16,1 2-4-16,-8 13 2 15,17-19 6-15,-17 19-7 16,16-10 6-16,-16 10 0 15,0 0 0-15,13 1 1 16,-13-1-1-16,0 0 6 16,0 0-7-16,8 18 1 0,-8-18 0 15,3 14 5 1,-3-14-4-16,3 19 3 0,-3-19-3 16,7 17-3-1,-2-4 9-15,-5-13-3 0,8 22 0 16,-8-22-6-16,12 21 6 15,-8-8-6-15,2 0 7 16,-6-13-5-16,10 19-1 16,-10-19 1-16,7 16 0 15,-7-16 1-15,0 0 0 16,10 14-1-16,-10-14 1 16,0 0-1-16,0 0 0 0,0 0 2 15,0 0-2 1,13 10 0-16,-13-10 1 0,0 0-1 15,0 0 1 1,0 0-1-16,15-10 0 0,-15 10 1 16,0 0-1-16,10-16 0 15,-10 16 0-15,7-20 2 16,-7 20-1-16,10-26 1 16,-5 12-7-16,3-1 7 15,-2 1-6-15,1 1 7 16,0-3-9-16,2 3 2 15,0 0-2-15,-9 13 1 16,17-19 6-16,-17 19-6 16,14-14 6-16,-14 14-7 15,0 0 5-15,16-6 2 16,-16 6 0-16,0 0 4 16,0 0-7-16,8 13 9 0,-8-13-9 15,0 0 8-15,2 15-6 16,-2-15 5-16,0 0-7 15,5 17 1-15,-5-17 2 16,0 0-3-16,6 20 6 16,-6-20-6-16,8 19 7 15,-8-19-8-15,12 20 9 16,-5-5-6-16,-7-15 4 16,16 24-6-16,-16-24 3 15,14 26-2-15,-14-26 1 16,16 23-1-16,-16-23 2 15,13 19-2-15,-13-19 1 0,13 14 0 16,-13-14 3-16,0 0-2 16,0 0-4-16,15 12-7 15,-15-12-11-15,0 0-23 16,0 0-46-16,0 0-3 16,0 0-4-16,0 0 75 15</inkml:trace>
  <inkml:trace contextRef="#ctx0" brushRef="#br0" timeOffset="279550.5392">26074 7028 27 0,'8'22'91'0,"-8"-22"-5"16,0 0-7-16,0 0-76 15,0 0-2-15,0 0 0 16,0 0-3-16,0 0 0 0,-7 13 0 15,7-13 1-15,0 0 0 16,-11 16-3-16,11-16 3 16,-8 17-2-16,8-17 3 15,-10 27 1-15,5-8 8 16,-3-2-2-16,1 2 0 16,1-1 3-16,-1 0-4 15,1 1 2-15,-1-2-3 16,0-2 2-16,7-15-9 15,-9 20 4-15,9-20-3 16,-7 19 2-16,7-19-1 16,0 0 1-16,-7 16 0 15,7-16-1-15,0 0 1 0,0 0 0 16,0 0 2-16,0 0-3 16,0 0 1-16,-3 13-2 15,3-13-4 1,0 0-2-16,0 0-8 0,0 0-13 15,0 0-31-15,0 0-28 16,0 0-2-16,0 0 41 16</inkml:trace>
  <inkml:trace contextRef="#ctx0" brushRef="#br0" timeOffset="280014.7202">25921 7097 20 0,'0'0'95'0,"-2"15"2"16,2-15-8-16,0 0-68 15,0 0-21-15,0 0 1 16,0 0 0-16,0 0 0 16,0 0 0-16,0 0 0 15,0 0 1-15,0 0 2 16,0 0-2-16,0 0-2 15,13-6 0-15,-13 6-1 16,0 0 1-16,16 10 0 16,-16-10 0-16,18 13-2 15,-18-13 5-15,18 23 2 0,-6-7-2 16,1-1 2-16,0 0-2 16,0 1-2-1,1 2 2-15,-2-4 1 16,2-2-3-16,-1-2-3 0,0-2 4 15,-13-8-3-15,20 18 4 16,-20-18-1-16,18 11 0 16,-18-11 0-16,0 0 0 15,0 0 1-15,13 10 1 16,-13-10-3-16,0 0-1 16,0 0-8-16,0 0-15 15,0 0-36-15,0 0-33 16,0 0-3-16,0 0-3 15</inkml:trace>
  <inkml:trace contextRef="#ctx0" brushRef="#br0" timeOffset="281483.5399">26338 6988 1 0,'0'0'86'16,"13"3"0"-16,-13-3 1 16,0 0-68-16,0 0-8 15,0 0-2-15,0 0-2 16,0 0-1-16,0 0-3 16,0 0 2-16,0 0-1 15,1 13 0-15,-1-13 2 16,0 0-3-16,0 0-2 15,0 20 0-15,0-20-1 16,5 19 0-16,-1-4-1 16,2 6 1-16,-1 3 3 15,3 4 1-15,0 3-1 0,1 3 2 16,1 3-3-16,-1 2 2 16,-1 3-1-16,-2-5 2 15,3 5-5-15,0 1-1 16,1-1 1-16,-3 2 1 15,0-1 0-15,0-1 0 16,-1-2-1-16,3 1-1 16,-4-5 2-16,1-2-1 15,0-1 1-15,-2-4 0 16,1-1 0-16,-1-7 0 16,-3 0 1-16,1-7-1 15,-1-1-2-15,-1-13 0 0,0 0-2 16,0 0 1-1,0 0-1-15,0 0-2 0,-13-32 8 16,6 5-8-16,-2-12 2 16,1-6 2-16,-4-7 0 15,4 2 1-15,-3-5 2 16,-1-4 2-16,4 8-5 16,1 4 6-16,1 3 2 15,2 5-2-15,1 5 0 16,2 0-7-16,-1-2 5 15,7 0-8-15,0-3 0 16,5 3 0-16,2 2-1 16,2 3 1-16,2 4 1 0,0 7 5 15,1 8-6 1,-4 8 6-16,0 7 1 0,-13-3 1 16,19 19-1-1,-10-2-2-15,-3-3 7 0,-1 8-8 16,-2 0 9-16,-1-2-5 15,-2 4-1-15,-5-3-1 16,0 2 1-16,-7-6 1 16,-1 2-11-16,-4-6 7 15,-2-2-15-15,-1-2-9 16,-11-13-65-16,3-5-3 16,-8-14 0-16,2-6 39 0</inkml:trace>
  <inkml:trace contextRef="#ctx0" brushRef="#br0" timeOffset="283567.3396">21138 6059 32 0,'0'0'20'16,"0"0"0"-16,0 0 4 16,0 0 0-16,0 0-1 15,0 0-4-15,0 0-6 16,0 0-1-16,0 0-2 15,0 0 0-15,13 7-2 16,-13-7 2-16,0 0-3 16,0 0 2-16,0 0 1 15,0 0 0-15,0 0 1 16,0 0-3-16,0 0 1 16,0 0-4-16,0 0 2 0,0 0 0 15,10-15-2 1,-10 15-1-16,0 0-2 15,0 0 0-15,6-16-2 16,-6 16 1-16,0 0-1 0,7-14 0 16,-7 14 2-16,0 0 1 15,9-19-2-15,-9 19 0 16,5-16 1-16,-5 16 0 16,8-14 0-16,-8 14-1 15,7-16-1-15,-7 16-1 16,7-16 2-16,-7 16-1 15,11-19 3-15,-11 19-3 16,16-23 1-16,-7 10 0 16,-9 13 0-16,19-20 0 15,-19 20 2-15,16-17 0 16,-16 17-2-16,0 0 2 16,0 0 1-16,13-6 1 0,-13 6-2 15,0 0 1-15,0 0 0 16,-3 17-3-16,3-17 2 15,0 0-3-15,0 15 2 16,0-15-3-16,0 0 3 16,0 0-2-16,0 0-1 15,6 13 3-15,-6-13-2 16,0 0 2-16,2 16-3 0,-2-16 2 16,5 17-3-1,-5-17 4-15,4 22-2 16,-4-22-2-16,12 23 1 15,-12-23 0-15,14 23 1 0,-7-10 0 16,-7-13-1-16,16 21-1 16,-16-21 4-16,17 16-2 15,-17-16 0-15,16 15 0 16,-16-15 0-16,16 16 0 16,-16-16 0-16,17 11 0 15,-17-11-2-15,19 7 3 16,-19-7-1-16,22-7 0 15,-8-4-4-15,1-11-7 16,4-4-20-16,-2-22-62 16,7-11-2-16,-1-14-6 15,3-14 60-15</inkml:trace>
  <inkml:trace contextRef="#ctx0" brushRef="#br1" timeOffset="298362.7389">17137 8051 23 0,'13'-6'87'15,"-13"6"-2"-15,0 0-48 16,0 0-16-16,0 0-4 15,0 0-5-15,0 0-4 0,0 0 1 16,0 0-6-16,0 0 1 16,0 0-1-16,0 0 3 15,0 0-4-15,0 0 1 16,0 0-2-16,0 0-2 16,0 0 2-16,0 0 0 15,0 0 1-15,0 0-5 16,0 0 3-16,0 0 0 0,0 0 0 15,0 0-1-15,14-4 1 16,-14 4 1 0,0 0-2-16,15-3 1 0,-15 3-1 15,14-1 2-15,-14 1 0 16,20-2 1-16,-20 2-3 16,22 2 0-16,-22-2 1 15,24 1 1-15,-9-1 0 16,-1-1-1-16,2 1 0 15,0 0-1-15,3-2 3 16,1 2 0-16,0-1-2 16,3 1 1-16,-1-2 0 15,1 1 1-15,-1 1-2 16,-1-2 2-16,-1 2-3 16,1-2 1-16,-3 0 0 15,1-1 2-15,0 2-2 16,-2 1 1-16,1-2-1 0,-1 2 0 15,0-1 1-15,1 1 1 16,-1-2-1-16,-1 2-1 16,4-1-1-16,0 0 0 15,-1 1 1-15,0-2-1 16,-1 1 1-16,3 1 0 16,-4-2-1-16,0-1 0 15,-1 3-2-15,0-2 4 16,0-1-1-16,0 1 1 15,1 1-1-15,-3-2 1 16,4-1-4-16,-1 1 2 16,0 1 1-16,-1 1 1 0,0-4-3 15,0 1-3-15,1 3 3 16,1-1 2-16,0-1 1 16,1 2-2-16,-2-3 2 15,5 1-5-15,0 0 4 16,-1 0 0-16,0 0 0 15,0 0-3-15,1 2 2 16,-2-1 2-16,0-1-1 16,-1 2 2-16,0-1-2 15,-2 2 2-15,0-2 0 16,1-1-3-16,-2 1 3 16,-1 1-1-16,0-1 0 15,1 1 0-15,-2-1 0 0,1 1 0 16,-2 1 0-16,1 0 0 15,-14 0 0-15,25-3 0 16,-25 3 0 0,21 0 0-16,-21 0-1 0,20 0-1 15,-20 0 1-15,19-3 1 16,-19 3-1-16,15 0-1 16,-15 0 3-16,13-1-1 15,-13 1 2-15,0 0-1 16,0 0-1-16,13 3 0 15,-13-3 2-15,0 0-1 16,0 0-2-16,0 0 1 0,0 0-1 16,0 0 0-16,0 0-3 15,0 0-6-15,0 0-15 16,0 0-29-16,0 0-37 16,0 0-5-16,0 0 22 15</inkml:trace>
  <inkml:trace contextRef="#ctx0" brushRef="#br1" timeOffset="317966.7486">28162 3545 23 0,'0'0'45'15,"0"0"-12"-15,0 0-8 16,0 0-8-16,0 0-4 15,0 0-2-15,0 0-5 16,-13-16 2-16,13 16-2 16,0 0 1-16,0 0 1 15,-8-14 2-15,8 14-1 16,0 0-1-16,-7-18-1 16,7 18 0-16,0 0-1 15,-7-15 1-15,7 15-3 0,0 0-2 16,-13-12 0-16,13 12 0 15,-13-13 1-15,13 13 0 16,-19-6-1-16,19 6 1 16,-20-13 1-16,20 13-1 15,-23-5 0-15,10 3 0 16,0 2 0-16,0-1 0 16,-1-2 0-16,-1 1-2 15,1 2 1-15,-1-1-1 16,1-1 2-16,-2 1-1 15,0 0 0-15,0 1 0 16,0-3 0-16,-1 4-1 16,1-1 0-16,3 0 1 0,0 2-2 15,0-4 1-15,13 2 0 16,-21 2-1-16,21-2 0 16,-22 4 2-16,22-4-1 15,-22 3 0-15,22-3 0 16,-21 8 0-16,21-8 0 15,-21 15-1-15,21-15 2 16,-21 17-3-16,21-17 2 16,-22 22-2-16,11-5 1 15,-1-4-2-15,12-13 3 16,-20 28-1-16,10-13-1 16,1-2 1-16,0 5-1 15,-1-1 3-15,3-3-2 0,-3 4 0 16,3 1-2-16,-3-1 1 15,1 1 0 1,-1 1 0-16,1 2 0 0,1-2-1 16,0-3 1-16,1 2-2 15,1 1 2-15,1-1 0 16,0-2 1-16,3 2-1 16,-3-2 2-16,4 1-2 15,-2 5 4-15,0-3-1 16,2-1 2-16,-1 2-2 15,1-2 2-15,1 0-3 16,0 0 2-16,0 0-2 0,3-4 0 16,-2 3-1-16,2-1 0 15,0-3 0-15,0 4 0 16,0-1 1-16,1 0 0 16,0-1 1-16,2-1-2 15,0 2 0-15,2 0 2 16,2 5-2-16,1-2 0 15,0 0 0-15,1 2 0 16,1 1 1-16,0 2-1 16,0-4 1-16,-2-1-2 15,-1-1 3-15,3-1-2 16,-1-1 0-16,1 2 0 16,1-4-1-16,1 6 1 0,0-4 1 15,3 2 0-15,1-2-3 16,-1 0 2-16,1-2 0 15,3-1 2 1,-2-1-2-16,3-3-1 0,0 0 1 16,0-2 0-16,3-3 0 15,0 1 1-15,2-1-1 16,0 2 1-16,-2-4-4 16,2 1 4-16,-1-3-3 15,-1 4 2-15,-1-2-3 16,-1-3 3-16,1 0 0 15,-2-3-1-15,-2 0 4 0,1-4-1 16,1 1 1-16,0-3-1 16,2 2 2-1,-4 0-2-15,3-2 0 16,-4 0-2-16,1-1 1 0,0-1 0 16,-3 1 1-16,1-3-1 15,-2-3-1-15,1 1 1 16,-1-3 0-16,-1-1 2 15,1 0-2-15,-2-1 1 16,1-3-1-16,-3 0 3 16,0-3-1-16,-1 3 0 15,1-2-1-15,0-1 2 16,0 0-1-16,0 0-1 16,0 3 1-16,2 2-2 15,-4 3-1-15,-1-3 2 16,2 2-1-16,-2 3-1 15,-1 2 1-15,-2-4 0 0,0 2 1 16,-1-4 0-16,1 1 1 16,-2 2-2-16,-3-2 1 15,1 2 1-15,-1-2-2 16,-1 3 2-16,-1-1-7 16,-3 1 5-16,2 2 2 15,-3-4-3-15,-1 0 4 16,-1 2-5-16,1 0 5 0,-1-3-5 15,0 5 8 1,-3-2-6-16,2-1 1 16,0 4-2-16,7 13-1 15,-16-26 3-15,6 13-3 0,-1-2 1 16,-2 4 0-16,1-2-2 16,12 13 2-16,-23-26 2 15,10 11-2-15,0 4-1 16,1-2 2-16,12 13-1 15,-21-26 1-15,11 11 0 16,-3-1-2-16,1 3 1 16,12 13 1-16,-23-28 0 15,13 13-1-15,-2 1 1 16,1 1-2-16,-1-2 1 16,12 15 1-16,-23-18-1 15,23 18 0-15,-23-21 1 16,10 13-3-16,13 8 1 0,-23-10 1 15,9 5-2-15,-1-2 1 16,1 1-1-16,-2 2 1 16,1 4-2-16,0-4 3 15,-1 1-1-15,0 1 1 16,1-1 1-16,1 1-2 16,0 3 1-16,1-4-1 15,-2 0 0-15,1 2-2 0,1-4 1 16,0 4-2-1,13 1-1-15,-23 0-2 16,23 0-4-16,-21 0-6 16,21 0-11-16,-14 1-22 0,14-1-42 15,0 0-1-15,-1 16-1 16,1-16 80-16</inkml:trace>
  <inkml:trace contextRef="#ctx0" brushRef="#br1" timeOffset="322482.0685">29366 3248 1 0,'0'0'24'16,"0"0"49"-16,8-15-1 16,-8 15-42-16,0 0-10 15,0 0-8-15,0 0-4 16,0 0-1-16,-16-10-3 0,16 10 1 16,-13 6-1-16,13-6-1 15,-19 4-1 1,19-4 2-16,-22 9 1 15,22-9 0-15,-21 16 0 0,21-16 1 16,-19 14 0-16,10-1 0 16,1 0-4-16,0 2 2 15,1 2-1-15,1 3-1 16,-1-1-1-16,1 3-1 16,-1 9-1-16,1-2 2 15,-1 6 0-15,1 2 0 16,-1 0-1-16,2-1 1 15,-1 4-1-15,0 0 1 16,0-5 1-16,2 0-1 16,0-5 1-16,1-1 0 15,0 0 0-15,1-2-1 0,2 3 1 16,0-1 0-16,3-3 1 16,-1 2-2-16,1-2 1 15,1 0-3-15,0 1 2 16,-1-2-1-16,3-7 1 15,0 2-1-15,-1 2-1 16,1-2 2-16,1-2-1 16,1-1 1-16,-1-3 0 15,3 2-1-15,-1-1 0 16,1-1 0-16,-2 2 0 16,-8-16-1-16,22 27 3 15,-12-12-3-15,0-2 1 16,0 0 1-16,-1 0-1 0,-9-13 0 15,16 19 1-15,-16-19 1 16,13 18-2-16,-13-18 2 16,10 13 0-16,-10-13 3 15,0 0 0-15,9 16-1 16,-9-16 0-16,0 0 0 16,0 0 2-16,0 0-2 15,0 0 0-15,0 0-2 16,0 0 0-16,0 0 1 15,0 0-1-15,0 0-1 16,0 0 0-16,0 0-1 16,0 0-6-16,0 0-6 0,13 15-11 15,-13-15-21-15,0 0-46 16,0 0-4-16,0 0-1 16,0 0 64-16</inkml:trace>
  <inkml:trace contextRef="#ctx0" brushRef="#br1" timeOffset="324078.1472">29753 4106 1 0,'0'0'48'15,"-14"-7"-11"-15,14 7-8 16,0 0-1-16,0 0 1 0,-3-17 0 16,3 17-3-16,0 0-1 15,8-16-5-15,-8 16-2 16,0 0-3 0,2-14-3-16,-2 14-3 0,1-16-2 15,-1 16-1-15,0-16-2 16,0 16 0-16,2-15-1 15,-2 15 0-15,0 0-1 16,0 0 1-16,3-13-2 16,-3 13-1-16,0 0 0 15,0 0 0-15,0 0-1 16,0 0-1-16,14 5 1 16,-14-5-2-16,0 0 1 0,0 0 0 15,12 16 2 1,-12-16-1-16,3 13-1 0,-3-13 2 15,4 20-1 1,-4-20 2-16,4 21-2 0,0-5 1 16,1 2-3-16,-1-1 4 15,2-1-2-15,0 3 0 16,-2-2 0-16,2 0 1 16,-2-4 0-16,2 0 0 15,-6-13 1-15,6 23-2 16,-6-23 1-16,5 16 0 15,-5-16 0-15,0 0 0 16,8 17 0-16,-8-17 3 0,0 0-2 16,0 0 0-16,0 0 1 15,0 0 1 1,13-10-2-16,-13 10 1 16,5-21 4-16,0 6-7 0,-1 1 5 15,3-1-1-15,-1-5 2 16,1 0-3-16,0-3 4 15,4 0-4-15,-3 0-1 16,2 1 2-16,-1 0 0 16,0 7-1-16,-1 2-2 15,-8 13 2-15,16-15-2 16,-16 15 2-16,0 0-1 0,0 0 0 16,15 2-3-1,-15-2 0-15,0 0 0 16,0 0-1-16,11 17 0 15,-11-17 1-15,7 16 1 0,-7-16-1 16,10 21 0-16,-5-8 1 16,1 3 1-16,-2 0 0 15,2 0 1-15,-1 0-2 16,1 1 1-16,1-2 0 16,-1 1 0-16,-6-16 0 15,12 20 0-15,-12-20 0 16,11 17-1-16,-11-17 2 15,0 0-1-15,13 12 0 16,-13-12 1-16,0 0 0 16,0 0 1-16,0 0 0 15,13-2 0-15,-13 2-1 0,0 0 0 16,6-16 0-16,-5 3 1 16,1 0-1-16,1 0 0 15,-2-5-1-15,2 3-1 16,1-5 2-16,1 3-1 15,1-1 1-15,-1 5-2 16,1 0 1-16,-6 13-1 16,15-18 2-16,-15 18-1 15,11-13 0-15,-11 13-1 16,13-11 1-16,-13 11-2 16,0 0 1-16,17-5 0 15,-17 5 0-15,0 0 1 16,15 1-2-16,-15-1 3 0,0 0-1 15,11 16 0-15,-11-16-1 16,0 0 0-16,16 19 2 16,-16-19-2-16,12 19 1 15,-12-19-1-15,13 20 1 16,-13-20 0-16,14 21-1 16,-14-21 1-16,15 23-1 15,-7-10 0-15,1 0 0 16,-9-13 1-16,19 24 0 15,-19-24 1-15,17 20 0 16,-17-20-1-16,17 18 1 16,-17-18 0-16,15 12 0 0,-15-12-1 15,0 0 1-15,13 17-2 16,-13-17 2-16,0 0 0 16,0 0-1-16,0 0 0 15,11 13 1-15,-11-13 0 16,0 0-2-16,0 0-1 15,0 0-3-15,0 0-4 16,0 0-6-16,13 6-11 16,-13-6-27-16,0 0-36 15,0 0-2-15,0 0-1 16</inkml:trace>
  <inkml:trace contextRef="#ctx0" brushRef="#br1" timeOffset="324551.4834">30971 3878 58 0,'22'6'85'16,"-22"-6"-5"-16,0 0 2 15,0 0-68-15,0 0-3 16,1 16-7-16,-1-16-4 0,0 0 0 16,-16 20-2-16,16-20 0 15,-16 28-1-15,6-15 6 16,-1 5-3-16,-2 3 0 16,1 0 3-16,-1-1 2 15,3 1 1-15,-7 0 1 16,4 1-1-16,1 0-3 15,1-1 2-15,-1-3 0 16,3-1-4-16,-1-4 1 16,3 3-1-16,7-16 0 15,-9 20-2-15,9-20 3 16,0 0-1-16,0 0 1 16,-11 13 1-16,11-13-2 15,0 0 0-15,0 0-2 0,0 0-3 16,0 0-10-1,0 0-15-15,0 0-29 16,0 0-30-16,0-19-2 0,-9 5 0 16</inkml:trace>
  <inkml:trace contextRef="#ctx0" brushRef="#br1" timeOffset="325074.0631">30763 4053 76 0,'0'0'94'0,"0"0"-4"16,0 0-1-16,0 0-69 0,4-13-11 16,-4 13-3-1,0 0-3-15,0 0-2 16,0 0-3-16,0 0 2 16,0 0-1-16,0 0 2 0,13 3-1 15,-13-3 0-15,0 0 1 16,16 4-1-16,-16-4 0 15,19 6 0-15,-19-6 0 16,20 10 0-16,-7-3 1 16,-13-7-1-16,22 18 0 15,-9-10 1-15,0 2-2 16,-13-10 2-16,26 18-1 16,-26-18-1-16,24 17 0 0,-24-17 0 15,23 17 1 1,-23-17 1-16,19 19 0 15,-19-19 0-15,19 13 1 0,-19-13 0 16,10 16 1-16,-10-16-1 16,14 11-1-16,-14-11 0 15,0 0 2-15,13 15 0 16,-13-15-2-16,0 0 1 16,0 0-1-16,0 0 1 15,15 6 0-15,-15-6 0 16,0 0-1-16,0 0-2 15,0 0-1-15,0 0-6 16,0 0-8-16,0 0-17 16,0 0-32-16,0 0-28 15,0 0 0-15,0 0-3 0</inkml:trace>
  <inkml:trace contextRef="#ctx0" brushRef="#br1" timeOffset="326017.6051">31223 4001 82 0,'22'7'94'0,"-22"-7"-2"16,0 0-6-16,0 0-83 15,0 0-1-15,0 0 0 16,0 0-3-16,7 13 0 0,-7-13 1 15,0 0 1-15,0 0 1 16,0 0-1-16,0 13-1 16,0-13-2-16,0 0 2 15,12 19 0-15,-12-19 1 16,10 20-1-16,-10-20-1 16,9 23 2-16,-8-10-1 15,0 0 0-15,-1-13 1 16,8 22 0-16,-8-22-1 15,5 22-2-15,-5-22 3 16,9 15-2-16,-9-15 2 16,0 0 0-16,10 18 1 0,-10-18-3 15,0 0 2-15,15 8 0 16,-15-8 1-16,0 0 0 16,0 0-1-16,0 0 1 15,14 0-2-15,-14 0 2 16,0 0-2-16,0 0 3 15,1-17-3-15,-1 17 1 16,8-16 0-16,-8 16-1 16,7-24 0-16,-1 8 1 15,-3 0 0-15,4 1-1 16,0 1 1-16,0 0 0 16,-7 14 1-16,12-23 1 15,-12 23-1-15,13-11-2 0,-13 11-3 16,0 0-1-16,17-13-1 15,-17 13 1-15,13-5-1 16,-13 5-1 0,13-8 2-16,-13 8 3 0,0 0 2 15,13 5 3-15,-13-5 0 16,0 0 2-16,3 16-2 16,-3-16 0-16,4 16 1 15,-4-16-2-15,5 15-1 16,-5-15-1-16,10 19 1 15,-10-19-2-15,4 20 0 16,-4-20 0-16,4 22-1 0,1-9 1 16,-5-13 0-16,8 22 1 15,-8-22-1-15,12 21 0 16,-12-21 1 0,10 20 0-16,-10-20-1 0,13 16 7 15,-13-16-6-15,9 13-2 16,-9-13 2-16,0 0 5 15,17 12 1-15,-17-12 0 16,0 0-6-16,0 0-8 16,13-2 7-16,-13 2 8 15,14-2-3-15,-14 2-7 16,0 0-5-16,16-3-5 16,-16 3-6-16,23-8-24 0,-10-3-46 15,-3-2-8-15,-1-10-1 16,3-3 27-16</inkml:trace>
  <inkml:trace contextRef="#ctx0" brushRef="#br1" timeOffset="326835.153">31785 3386 93 0,'0'0'90'15,"0"0"2"-15,0 0-12 0,10-13-56 16,-10 13-11-16,0 0-3 16,0 0-5-16,0 0-1 15,0 0-1-15,0 0-3 16,16-4 1-16,-16 4 0 16,13 3 1-16,-13-3-2 15,13 7 1-15,-13-7-1 16,20 13 0-16,-4-1 0 15,5 1 0-15,-1 3 0 16,-4 1-1-16,7 5 0 16,3-1 0-16,2 4-1 15,-5 4 0-15,3-1 0 16,-12 7 1-16,1 0-1 0,5 1 1 16,-10 3 0-16,3 1-2 15,-1-1 0-15,-11 1 0 16,-4 4-1-16,3-4 2 15,2 1-1-15,-4-3 2 16,1 1-2-16,-5 2 4 16,-1-2 1-16,5-2-1 15,-1 2 2-15,2 0-1 16,-5 2-1-16,-4 0 1 16,1 1 2-16,1-4-1 15,-10 2-1-15,3-4 1 16,2-4 1-16,-3-3-2 0,0-3 1 15,6-6-2-15,-3-4-6 16,6 1-11-16,7-17-21 16,-5 19-54-16,5-19-3 15,0 0-3-15,-17-9 21 16</inkml:trace>
  <inkml:trace contextRef="#ctx0" brushRef="#br1" timeOffset="332320.4464">28912 6187 1 0,'0'0'0'0,"22"-3"48"16,-22 3 17-16,0 0-47 16,0 0-7-16,14-9 1 15,-14 9 2-15,0 0 0 16,0 0 1-16,0 0 1 16,0 0 2-16,0 0-3 15,0 0-2-15,0 0-1 16,-3-13-3-16,3 13-1 15,0 0-1-15,0 0 0 16,-6-13-2-16,6 13 1 16,0 0 0-16,0 0-1 15,-13-15 0-15,13 15-1 16,0 0 1-16,-14-11-1 0,14 11 1 16,-16-4-1-16,16 4-2 15,-19-4 1-15,19 4-1 16,-18-2 1-16,18 2-2 15,-18-5 0-15,18 5 0 16,-17-8-1-16,17 8 2 16,-17-5-2-16,17 5 1 15,-22-9 0-15,22 9 0 16,-25-7 1-16,12 2 1 16,13 5-3-16,-27-8 1 15,11 5 1-15,2 1-2 16,-4 0-1-16,3-1 3 0,0 3-2 15,-1 0-1-15,2 0 3 16,14 0-1-16,-26 0-1 16,26 0 1-16,-25 4 1 15,25-4-1-15,-21 3-2 16,6-2 1-16,2 2 0 16,-1 2 0-16,-1-3-1 15,0 3 1-15,0-4 0 16,-1 2 0-16,0 1 1 15,0 2-1-15,-1 0-1 16,1 0 2-16,-2 1-2 16,-1 0 0-16,1 5 2 15,0-2-2-15,0 1 1 0,0 1-2 16,3-1 1-16,-2 1-1 16,2 0 2-16,2-1 0 15,0 1-2-15,0-1 1 16,1 2 0-16,1 3 5 15,-2-2 1-15,2 4-1 16,-1-2-3-16,-1 1 3 16,2-1-1-16,-1 4 1 15,2-3-1-15,-1-2-2 16,2 1-2-16,0-1 1 16,1 3 1-16,0-4 1 15,3 4-1-15,-3-3 1 0,3 3-2 16,-1 2-1-16,2-1 1 15,-1 1 0-15,1-1 0 16,1 4 0 0,2 0-1-16,1 1-1 0,0-1 4 15,1 2-3-15,-1-1 2 16,3 2-2-16,1 5 2 16,2-4-2-16,0 3 1 15,1 1 0-15,0-1-1 16,2 0 2-16,1 1-2 15,0-1 0-15,3-3-1 16,-1 2 2-16,2-4 0 16,0 2-2-16,2-1 8 0,0-1-1 15,2-1 0-15,-1-4 2 16,0 3-4-16,2-4 3 16,-2 1-1-16,2-2 1 15,3 1-9-15,-1-2 3 16,4-1 1-16,-2 0-1 15,1-2 2-15,-1 0-1 16,2 1 0-16,0-2 0 16,-2-3 0-16,0 0 0 15,-2-1-1-15,5-2 0 16,-1-3 0-16,2 3 0 16,1-2 1-16,1-1-2 0,1-1 2 15,0-2-1-15,0 1 0 16,2-1-1-1,0 1 2-15,-2-5-1 16,1 1 0-16,-1-2-1 0,0 3 0 16,-1-4 1-16,-2 4 0 15,4-1 0-15,-4-2 1 16,-1 0-1-16,-1-1 3 16,-2 3-3-16,0-6 2 15,-3 0-2-15,2-1 2 16,-4-5-1-16,1 1-2 15,0-3 0-15,0 0 0 16,1-3 2-16,-1 0-1 0,-2 2 1 16,0-3-1-1,-2 3-3-15,-1-2 6 16,-2 1-4-16,-2-2 4 16,-2 2-4-16,1-1-1 0,-3 0 1 15,-2 0-1-15,0-1 4 16,1 0-5-16,-1 0 4 15,-1-1-4-15,0 3 3 16,-2-1 2-16,5-1-1 16,-3 2 0-16,-2 1 1 15,1 0 0-15,-1-1-2 16,-2 1 1-16,1 0 1 0,0-2 0 16,0-1-1-16,-2-2 2 15,2-1-2 1,0 0-1-16,0 1 1 15,0 2 0-15,-1 0 1 0,0 3-1 16,-1 2 1-16,1 2-2 16,1 13 1-16,-6-20 1 15,6 20-1-15,-6-23 0 16,6 23-2-16,-9-23 3 16,4 10-2-16,-1-1 1 15,-1-1 0-15,-2-1-1 16,-2 2 1-16,-1-2 0 15,-1 2 1-15,0-4-2 16,-1 7 0-16,-1-5-1 16,1 4 0-16,-2-4 1 15,1 2 1-15,1 1-1 16,1 0-1-16,13 13 3 0,-25-27-2 16,13 9-1-16,0 1-2 15,-2 4-1-15,-1-1-2 16,-1 1 2-16,0 0-2 15,-1 0 0-15,1 1 1 16,-1 3 2-16,-2-2 2 16,5 1 1-16,1 0 0 15,0 0-1-15,0-1-1 16,0 4 1-16,13 7 0 16,-25-13-1-16,25 13-1 15,-21-8 1-15,21 8-3 16,-22-3-2-16,22 3-5 0,-20-5-8 15,20 5-12-15,-19 2-25 16,19-2-41-16,-26 16-4 16,9-5 4-16</inkml:trace>
  <inkml:trace contextRef="#ctx0" brushRef="#br1">30078 5871 1 0,'0'0'59'0,"-5"-14"21"16,5 14-2-16,0 0-51 16,-14-6-9-16,14 6-7 15,-14-2-3-15,14 2-2 16</inkml:trace>
  <inkml:trace contextRef="#ctx0" brushRef="#br1" timeOffset="334838.3294">30186 6676 65 0,'0'0'99'16,"0"0"-3"-16,0 0-3 15,0 0-71-15,0 0-13 16,0 0-2-16,0 0-5 16,0 0-1-16,0 0 1 15,0 0-1-15,0 0-1 16,0 0 0-16,0 0 0 16,0 0-1-16,10 15 0 15,-7-3-1-15,1 4 0 16,1 3 1-16,2 3-1 0,-1-1 1 15,2 4 0-15,-1-2 1 16,1 3-1-16,0-3 2 16,1-1 0-16,-2-2-2 15,0-1 2-15,1-3-1 16,-3-2 0-16,1-1-1 16,-6-13 1-16,7 19 1 15,-7-19-1-15,0 0 1 16,6 13 0-16,-6-13 0 15,0 0 1-15,0 0 1 16,0 0-1-16,7-16 1 16,-7 16 1-16,0-20-1 15,0 7 0-15,2-3 0 0,-2-2 0 16,1 0 1-16,1-2-1 16,1-2-2-16,-1 2 1 15,1 1-1-15,2 2 0 16,-1 2-1-16,-4 15 0 15,9-24-1-15,-9 24-1 16,11-19 2-16,-11 19-2 16,0 0 1-16,16-12-1 15,-16 12 1-15,0 0 0 16,16 2 0-16,-16-2 0 16,0 0 0-16,11 17 2 15,-11-17-2-15,8 20 1 0,-3-7-1 16,-5-13 1-16,15 26 0 15,-6-10-1-15,1 0 1 16,0 1-2 0,0-1 2-16,0 1-1 0,-3 1 1 15,2-1-1-15,-1-1 0 16,0-2 0-16,-1 2 3 16,-1-1-1-16,-6-15-2 15,10 23 2-15,-10-23-1 16,8 17 2-16,-8-17-2 15,0 0 1-15,0 0-2 16,0 0 3-16,0 0-1 16,15 3 2-16,-15-3-1 0,0-13-2 15,0 13 3-15,-3-22-1 16,2 9 0-16,-1-2-1 16,1-4 0-1,1 1-2-15,1 0 2 0,1-1 0 16,0-1-1-16,1 0 0 15,2 1 0-15,-1-1 1 16,-1 4 0-16,0 0-1 16,1 3-1-16,0 0 2 15,-4 13-1-15,8-15 0 16,-8 15-2-16,0 0 0 16,0 0 0-16,13-10 0 0,-13 10 0 15,0 0-1-15,0 0 2 16,14 6-2-16,-14-6 3 15,0 0 4-15,16 15-4 16,-16-15 3-16,14 18 2 16,-14-18-1-16,19 20 0 15,-19-20 0-15,20 24 1 16,-14-11-5-16,4 0 5 16,-3 0-5-16,-2 0 1 15,-1 1-1-15,0 0 1 16,-1 2-1-16,3 0 0 15,-3-1-1-15,1-1 1 16,-2-1 1-16,3 0-1 0,-5-13 0 16,8 20 0-16,-8-20 1 15,4 16 1 1,-4-16 0-16,0 0-1 16,6 13 0-16,-6-13-1 0,0 0 1 15,0 0 0-15,0 0 0 16,0 0-2-16,0 0-4 15,0 0-5-15,0 0-6 16,0 0-10-16,0 0-18 16,0 0-31-16,0 0-20 15,0 0-2-15,8-17 6 16</inkml:trace>
  <inkml:trace contextRef="#ctx0" brushRef="#br1" timeOffset="335288.6585">31127 6644 93 0,'0'0'104'0,"11"19"-5"16,-11-19-2-16,0 0-76 15,0 0-18-15,0 0-2 16,0 0-2-16,0 0-2 16,0 0 0-16,-13 10-1 15,13-10 0-15,-13 20 3 16,5-4 0-16,0 2 1 0,0 0 0 16,-4 3 0-16,4 0 0 15,-3 1 2-15,3 1-1 16,1 0 0-16,-2-1 0 15,-3 1 1-15,4-3-1 16,3 0 1-16,0-4-1 16,2 0 0-16,3-16 2 15,-6 23-2-15,6-23 1 16,0 0-1-16,-3 16-1 16,3-16-4-16,0 0-6 15,0 0-6-15,0 0-11 16,0 0-11-16,0 0-15 0,0 0-8 15,13-16-27-15,-16 3 1 16</inkml:trace>
  <inkml:trace contextRef="#ctx0" brushRef="#br1" timeOffset="335790.0092">30975 6796 113 0,'0'0'89'16,"0"0"-1"-16,0 0-32 15,-4-15-37-15,4 15-9 16,0 0-6-16,1-13-3 16,-1 13-1-16,0 0-2 15,0 0 1-15,0 0-1 0,0 0 2 16,0 0 2-16,0 0 2 16,0 0-1-16,0 0 1 15,0 0 1 1,0 0 0-16,0 0 0 0,0 0 0 15,2 13-2-15,-2-13 0 16,0 0 0-16,0 0-1 16,0 0-2-16,1 15 0 15,-1-15 0-15,7 13-1 16,-7-13 2-16,12 20-1 16,-12-20-2-16,19 23 3 15,-8-10-2-15,-1 2 1 0,5-2-1 16,-1-1 2-1,-2 1-2-15,-12-13 1 0,24 24 1 16,-24-24-2-16,19 21 3 16,-19-21-2-16,10 13 2 15,-10-13-2-15,0 0 1 16,0 0 0-16,13 15 1 16,-13-15-1-16,0 0-3 15,0 0-2-15,0 0-7 16,0 0-15-16,0 0-32 15,0 0-34-15,0 0-5 16,0 0 0-16</inkml:trace>
  <inkml:trace contextRef="#ctx0" brushRef="#br1" timeOffset="337039.4532">31334 6786 17 0,'0'0'87'15,"0"0"1"-15,0 0-2 16,-2-16-45-16,2 16-29 15,0 0-5-15,2-15-4 16,-2 15-1-16,0 0-1 16,0 0 1-16,0 0 0 15,0 0 1-15,0 0 1 16,0 0 1-16,0 0 0 0,0 0-1 16,11 13-1-1,-11-13 1-15,0 0-2 16,11 19-1-16,-11-19 1 15,7 15-2-15,-7-15-1 0,12 18 1 16,-12-18 0-16,7 25-1 16,-5-11 0-16,-1 4 1 15,3-1-2 1,-2 2 2-16,-2-1 0 0,-2 1 0 16,2-1 0-16,2-3 1 15,1 0 0-15,-3-15-1 16,3 17 2-16,-3-17-2 15,0 0 2-15,0 0-1 0,0 0 0 16,0 0 1 0,0 0-2-16,0 0 1 15,2-20-1-15,-2 20 0 16,2-26 1-16,1 10-1 0,-2-1 1 16,1 1-1-16,0-1 2 15,0 1-2-15,4 0 2 16,-2 3 0-16,-4 13 1 15,6-22-1-15,-6 22 0 16,10-17 0-16,-10 17-1 16,0 0 0-16,11-15-1 15,-11 15-1-15,0 0 0 16,0 0 1-16,13 2-1 16,-13-2 0-16,0 0 0 15,0 0 1-15,15 16-2 0,-15-16 1 16,0 0 1-16,7 19-1 15,-7-19 1-15,9 18-2 16,-6-5 2-16,1 0 0 16,-3 3-1-16,2-1 1 15,0 0 0-15,1 0 0 16,-2-1 0-16,-2-14 0 16,7 23 1-16,-7-23-1 15,10 18 1-15,-10-18 0 16,0 0-1-16,18 16-1 15,-18-16 0-15,0 0 3 16,14 7-3-16,-14-7 0 16,14-3 7-16,-14 3-6 15,0 0 1-15,19-10 5 0,-19 10 0 16,19-13-1-16,-19 13-2 16,17-17-4-16,-17 17-15 15,10-22-17-15,3 10-52 16,-8-6-8-16,3-4-1 15,-3-1-4-15</inkml:trace>
  <inkml:trace contextRef="#ctx0" brushRef="#br1" timeOffset="337473.6765">31998 6692 42 0,'16'7'87'16,"-16"-7"-1"-16,0 0-1 16,0 0-63-16,0 0-6 15,0 0-5-15,0 0-5 16,0 0 0-16,0 0-3 15,-13 15 2-15,13-15-1 16,0 0 0-16,-7 18-2 16,7-18 0-16,-16 19 1 0,16-19-2 15,-16 25 0-15,10-12 0 16,-4 4 0-16,0-1 1 16,-1 3-2-1,3-1 1-15,0 0 1 0,1-1 0 16,-4 0 1-16,1-1-2 15,7-1 0-15,3-15-1 16,-8 18 0-16,8-18-4 16,-3 13-5-16,3-13-7 15,0 0-12-15,0 0-23 16,0 0-36-16,0 0-1 16,0 0 0-16</inkml:trace>
  <inkml:trace contextRef="#ctx0" brushRef="#br1" timeOffset="337995.1793">31877 6750 61 0,'0'0'94'0,"0"0"1"16,0 0-3-16,0 0-42 15,-13-8-41-15,13 8-5 16,0 0-3-16,0 0-2 15,13 0-2-15,-13 0 2 16,0 0 0-16,0 0 3 0,0 0 1 16,0 0 1-16,0 0 1 15,0 0-2 1,0 0 0-16,0 0-1 16,0 0 0-16,0 0-2 0,13 13 1 15,-13-13-1-15,0 0-1 16,20 19 1-16,-5-10-1 15,-2 2-2-15,-13-11 2 16,18 23-1-16,-3-7 1 16,-2-1-1-16,1-1 0 15,2 1 1-15,-7 1 1 16,-1-4 0-16,5 1-1 0,-3 2 0 16,-10-15 1-1,16 20 0-15,-16-20 0 16,2 17 0-16,-2-17 0 15,4 13 2-15,-4-13-1 0,0 0 1 16,0 0 0-16,13 15-2 16,-13-15 0-16,0 0-3 15,0 0-5-15,13 3-8 16,-13-3-21-16,0 0-56 16,0 0 1-16,0 0-3 15,0 0 24-15</inkml:trace>
  <inkml:trace contextRef="#ctx0" brushRef="#br1" timeOffset="338539.4289">32144 6722 109 0,'13'13'92'0,"-13"-13"-2"15,0 0-34-15,0 0-48 16,0 0-2-16,0 0 0 16,0 0-2-16,0 0 1 15,0 0-1-15,0 0-1 16,0 0 1-16,0 0-2 16,0 0-2-16,7 16-1 15,-7-16 1-15,-1 17-2 16,1-17 2-16,7 26-1 0,-7-8 1 15,3 2-2-15,0 3 3 16,-3 3-3 0,3 0 0-16,-1 1 1 0,-4 2-1 15,3 6-3-15,5 1 1 16,0 1 2-16,-6 4-2 16,2-1 3-16,3 2-2 15,2 1 2-15,0 1-2 16,-4-5 4-16,-4-2-1 15,5-1-1-15,2-4 1 16,-2-2 0-16,-4-2 0 16,0-28 10-16,9 49-10 15,-8-29 0-15,6-1 2 0,-7-19 7 16,3 30-9-16,-3-17-2 16,0-13-4-16,2 17-15 15,-2-17 1-15,0 0-9 16,0 0-31-16,0 0-30 15,1-29-2-15,-7-1 38 16</inkml:trace>
  <inkml:trace contextRef="#ctx0" brushRef="#br1" timeOffset="338939.7707">32160 6846 60 0,'0'0'92'15,"-6"-20"-3"-15,6 20 0 16,0 0-75-16,0-14-5 16,0 14-1-16,0 0-2 15,-3-13-2-15,3 13-1 16,0 0-2-16,16-10 1 16,-16 10-1-16,13-6-2 15,-13 6 2-15,20-6-2 16,-20 6 1-16,19-4-1 15,-19 4 10-15,16 0-9 16,-16 0 10-16,0 0-1 16,0 0 0-16,21 21-7 0,-21-21 6 15,0 0 2-15,0 0-11 16,0 0 11-16,0 0-10 16,16 60 1-1,-16-60-1-15,0 27-1 0,-5-13-9 16,0 2-2-16,1 2-5 15,4-18-19-15,0 0-49 16,-19 50-16-16,13-35 0 16,-7-7 22-16</inkml:trace>
  <inkml:trace contextRef="#ctx0" brushRef="#br1" timeOffset="339940.001">30135 6027 32 0,'5'-18'88'0,"-5"18"0"16,0 0-3-16,0 0-60 16,-13-12-14-16,13 12-8 15,0 0 0-15,-18 4-2 16,18-4-1-16,-15 17 0 15,15-17-1-15,-18 26 1 16,10-7 1-16,-2 3 0 16,-2 3-2-16,2 6 3 15,-2 2-1-15,1 6 2 16,-2 1 1-16,1 2-1 0,1 1 1 16,-1 7 1-16,2-4-1 15,-1 0-3-15,2 0 1 16,2-1-3-16,2 1 4 15,0 2-4-15,3-1 4 16,4-1-3-16,0 2 0 16,6 0 4-16,0 1-4 15,5-2 5-15,2 4-4 16,2-2 7-16,3-3-8 16,0-1 3-16,4-5 0 15,0 0-2-15,2-3 1 16,3-4 0-16,0-4-3 0,0-5 0 15,1 1 1-15,-1-4-1 16,0-5 1-16,-3 0 1 16,-2-6 0-16,-2 0 0 15,-5-3 2-15,0-1-2 16,-17-6 1-16,23 6 0 16,-23-6 2-16,13 6-1 15,-13-6-1-15,0 0-1 16,0 0-5-16,0 0-7 15,0 0-17-15,0 0-48 16,0 0-16-16,0 0-5 16,13-12-2-16</inkml:trace>
  <inkml:trace contextRef="#ctx0" brushRef="#br1" timeOffset="340857.3349">32112 5877 42 0,'0'0'88'0,"0"0"-3"15,0 0-12-15,12-13-56 16,-12 13-4-16,0 0-4 15,0 0-2-15,0 0-1 16,0 0-1-16,0 0-2 16,0 0 0-16,0 0 0 15,0 0-1-15,0 0-2 16,14 13 1-16,-14-13 0 16,16 8-1-16,-16-8 2 0,20 12-3 15,-20-12 1-15,23 17 0 16,-23-17 9-1,0 0-1-15,0 0 0 16,0 0-1-16,68 68 1 0,-68-68-1 16,0 0 0-16,84 59 1 15,-84-59-10-15,0 0 1 16,83 75 0-16,-83-75 1 16,50 62 0-16,-50-62 3 15,23 72-2-15,-23-72 3 16,20 78-4-16,-20-78 5 15,10 84-4-15,-10-84 4 16,-7 84-3-16,7-84-1 0,-2 82 0 16,2-82 1-1,-27 91 0-15,27-91-1 16,-32 98 0-16,32-98-1 16,-30 100 2-16,30-100 0 0,-45 106-1 15,45-106-2-15,-48 103 3 16,24-53-11-16,5-4 2 15,-5-2-1-15,8-5 0 16,1 0 0-16,2-12 0 16,8-4-3-16,0-1-14 15,5-22-18-15,-6 23-50 16,6-23-3-16,0 0-4 16,-20 4 65-16</inkml:trace>
  <inkml:trace contextRef="#ctx0" brushRef="#br1" timeOffset="355062.2184">5718 4671 1 0,'0'0'76'0,"-4"-18"5"16,4 18-33-16,-13-11-28 15,13 11-4-15,-18-6-5 0,18 6-2 16,-18-2-2 0,18 2-4-16,-18 0 2 15,18 0-3-15,-14 6-1 16,14-6 2-16,0 0-1 0,-17 13 0 15,17-13-1-15,-13 22 2 16,7-9 4-16,-1 3 2 16,1 2-1-16,0 8-5 15,-1 3 3-15,1 2-3 16,2 0 2-16,1 3-3 16,1 2-2-16,2 3-5 15,2-3 5-15,1 0 1 16,1 1-1-16,2-1-1 15,1 2 1-15,2-1 0 16,-1-4-1-16,2 2 1 16,1-2 0-16,-1-1 0 0,3-5-2 15,1 4 2-15,1-7-3 16,2-1 2-16,0 2-2 16,0-5 2-16,2 2-3 15,0-1 10-15,-3 1-1 16,3-2-4-16,-4 0 5 15,3 4-3-15,-1-4 4 16,-1 3-4-16,0-2 3 16,0 3-10-16,-2-3 3 15,-1 2 2-15,2 3-1 16,-4 2 1-16,-1-1-2 16,0 2 1-16,-1 3 0 15,-3-2-1-15,0 3 2 0,-4 2-2 16,-3-1 1-16,0 4 0 15,-4 1-1-15,-2 1 0 16,-3 2 1-16,-2 4 1 16,-1-1 1-16,-1 0-3 15,-2-2 2-15,-1-1-2 16,-2-2 1-16,3-4 1 16,-1-4 0-16,1-4-2 15,-1-5 0-15,2 0 3 16,1-5-1-16,1-2 0 15,13-16-1-15,-23 20 1 16,23-20-1-16,-16 12 1 0,16-12-2 16,0 0 0-16,0 0 0 15,0 0-1-15,0 0 0 16,-2-16-1-16,2 16 1 16,16-13-1-16,-16 13 1 15,25-10 1-15,-9 6 0 16,0-2 1-16,2 3 1 15,1 3-1-15,-2 2 2 16,2 0-1-16,0 3 0 16,0 1 0-16,-2 1 0 15,2 1 0-15,-1 1-1 16,0 1 2-16,1 0-2 16,-2 2 0-16,0 1 0 0,0-2 1 15,-1 5-1-15,-1-1 1 16,-2 5-1-16,0 1 1 15,-3 3 0-15,0-1-1 16,-3 3 1-16,-1 1 1 16,0 0-2-16,-1-1 0 15,0-1 0-15,-2-1-1 16,0 1 0-16,-1 0 2 16,1-2-2-16,-1-2 1 15,-2-1 0-15,0 2 1 16,0 3 4-16,0 1-1 15,-2-5 1-15,2 2-1 0,-3 3 2 16,2-1-3-16,-2-1 2 16,0 2-1-16,0-3-3 15,0 0 0 1,-1 3 0-16,1 0 0 0,0-1-1 16,-1 1 0-16,1 3 0 15,-1 0 1-15,-1 1 0 16,1 2 0-16,0 1-1 15,-2 2 2-15,2-1-2 16,-1 2 2-16,1 0-2 16,1-1 1-16,0-2 0 15,2-1 1-15,-2-2-1 16,3-2 0-16,-1-2-1 16,2-3-2-16,2 1 3 15,1 1 1-15,1-4-2 16,2 1 1-16,1-2-2 15,1 3 3-15,3-1-2 0,-1 0 4 16,2-5-4-16,0 2 0 16,2-1 0-16,0 0 0 15,3 0 0-15,-1-2 0 16,2-1 0-16,1-2 1 16,-1 0-2-16,1-2 1 15,0-2-1-15,0-3-2 16,1-5-4-16,-1-2-8 15,6-1-19-15,-3-11-36 0,6 0-22 16,-3-8-4 0,1-1 6-16</inkml:trace>
  <inkml:trace contextRef="#ctx0" brushRef="#br1" timeOffset="357814.835">1995 5923 56 0,'-2'-25'79'15,"-6"2"0"-15,3 7-10 0,-3 1-34 16,8 15-13-16,-11-21-9 15,11 21-5-15,0 0-5 16,-17-5-1-16,17 5-1 16,-6 21-1-16,7 1 0 15,-1 7 0-15,5 8 0 16,2 7 3-16,7 9-1 16,5 5 2-16,1 5-3 15,2 3-1-15,2 1 1 16,-2-1 0-16,1-2 0 15,-3-4-2-15,-2-6 1 16,-5-2-1-16,-2-6 3 16,1-4-1-16,-5-8 0 0,0-5-1 15,-3-6-2-15,-2-5 1 16,-1-4-2-16,-1-14-1 16,0 0-10-1,-26-10-14-15,8-9-6 0,-14-18-19 16,-3-10-28-16,-4-13-1 15,-1-9 7-15,-1-8 71 16,-2-2 4-16,10 2 0 16,0 1 21-16,11 12 30 15,0 4 32-15,9 12 3 16,0 3-7-16,9 15-37 16,3 0-26-16,5 7-8 15,6 0-4-15,7 7 0 0,8 3-3 16,7 3 0-16,10 4 0 15,5 0-1-15,8 0 3 16,1 3-1-16,5 5 1 16,-2 2 1-16,-1 1 0 15,-5 5 0-15,-5 8 0 16,-11 7-1-16,-5 8 0 16,-6 8 1-16,-7 5-3 15,-6 6 1-15,-3 8-5 16,-7 2 3-16,-8-1-2 15,-2 1 0-15,-4 1 1 16,-8-2-1-16,-4-5 0 0,-5-1 0 16,-5-7 4-16,1-4-1 15,-2-6 0-15,1-5 0 16,1-8-1 0,3-8-1-16,6-8 0 0,7-8-1 15,16-1-2-15,-17-24-1 16,23 0-1-16,4-9 0 15,8-7-1-15,5-12 0 16,9-6 3-16,1-4 1 16,8-6 2-16,-1-8 1 15,1-1-5-15,-2 0 3 16,0 4 2-16,-3 6 1 16,-5 6-1-16,0 8-2 0,-4 4 1 15,0 8-4-15,-1 5 5 16,-1 6-4-16,4 2-1 15,-2-1-1-15,1 6 1 16,-2 2 3-16,-2 3 2 16,-4 5 1-16,-2 6 5 15,-4 9 3-15,-14-2 2 16,7 18 0-16,-10 0 1 16,-4 8-3-16,-6 7-2 15,0 4 2-15,-3 4-4 16,-1 6 0-16,-2 8-3 15,2 4 1-15,-2 5-2 0,5 2-3 16,1 5 0-16,3 1-1 16,0 0 0-1,2 0 2-15,3-2-2 0,0-8 0 16,2-2 0-16,1-3 4 16,2-7-1-16,0-5 1 15,1-6-1-15,0-8-3 16,2-5-3-16,2-5-7 15,0-7-13-15,-5-14-18 16,19-1-41-16,-12-18-5 16,11-4 1-16,-4-13 30 15</inkml:trace>
  <inkml:trace contextRef="#ctx0" brushRef="#br1" timeOffset="359564.9592">2987 6395 108 0,'18'-16'85'15,"-12"1"1"-15,-6 15-33 0,10-13-27 16,-10 13-10-16,0 0-6 16,6 15-3-16,-6-2-2 15,0 4-2-15,2 2-3 16,0 4 0-16,1 2 0 16,2 5 0-16,-1 0 2 15,2 2-1-15,1-2 1 16,2 0-1-16,-1 2 0 0,2-3 1 15,0-3-1 1,1-6-1-16,-1-4-2 16,-10-16 0-16,16 15-1 15,-16-15 0-15,14-11 0 0,-7-3-1 16,-1-5 1-16,0-5 0 16,1-2 4-16,0-2 1 15,2-1 2-15,-1 4 1 16,0 1 0-16,-1 6 0 15,-1 3-1-15,-6 15 1 16,13-11-2-16,-13 11-1 16,0 0-1-16,16 13-2 15,-16-13-1-15,10 21 0 0,-10-21-2 16,11 28 4 0,-4-15-4-16,1 1 0 15,0 2 0-15,2 0 0 16,0-2 1-16,3 1 0 0,-1-2 3 15,2-2-4-15,1-1 2 16,4-2-1-16,1-6-1 16,3-3 0-16,4-5-1 15,4-8 1-15,3-6 0 16,1-5 2-16,2-4 1 16,-2-1 2-16,-2-3 0 15,-3 0 1-15,-5 2 2 16,-5 5-1-16,-7 6 1 15,-4 4-1-15,-9 16 0 16,1-16-1-16,-1 16-1 0,-16 3-1 16,2 6 1-16,-5 5-2 15,-2 4 0-15,-4 2 0 16,-1 0 1-16,2 6-1 16,-2 0 2-16,4 0-1 15,2-3-2-15,5-4-1 16,5-3-2-16,10-16 2 15,-8 16-2-15,8-16 2 16,0 0 0-16,0 0 1 16,23-19 2-16,-9 10 2 15,3 2 0-15,2 1-1 16,4 3 1-16,2 5-1 16,4 3-1-16,1 6-1 15,2 4-1-15,1 7 1 0,1 8 0 16,1 6 0-16,0 8-2 15,-1 5 1-15,0 4-1 16,-6 6 1-16,-3 6 0 16,-8 3-1-16,-4 0 2 15,-8 1 0-15,-10-2 3 16,-6-7-3-16,-8-1 3 16,-6-7-4-16,-5-10 3 15,-3-10-1-15,-2-12 1 16,-1-14-3-16,3-15 0 15,0-10 3-15,5-14 3 16,5-10 0-16,6-12-1 0,7-7 3 16,4-9-2-16,9-5 3 15,4-6-3-15,8-2 1 16,5-6-6-16,3-2-1 16,3-5-1-16,1-4-2 15,2-2 4-15,-3-3-3 16,2 1 4-16,-5 7-2 15,-5 8 7-15,-2 12 0 16,-6 12 3-16,-4 16 0 16,-4 15-1-16,-2 13 0 15,-6 9 0-15,6 13-3 16,-16-4-2-16,16 4 0 16,-22 10-3-16,22-10-1 0,-18 29 1 15,9-2 0-15,3 9-2 16,2 11 3-16,1 7-4 15,3 10 1 1,1 5 0-16,5 2 2 0,1-3-2 16,2-2 1-16,3-7-2 15,-1-8 3-15,5-7 0 16,-2-10 2-16,2-7-1 16,0-8 0-16,3-6-1 15,1-10-3-15,-1-6 3 16,1-9-2-16,-1-5 2 15,1-8-4-15,-1-3 4 0,-2-4-2 16,-1-3 5-16,-3 5 2 16,-1 1-2-16,-2 4 1 15,-3 5-1 1,-1 7 1-16,-6 13-1 0,0 0-1 16,0 0-1-16,14 3-1 15,-14-3-1-15,7 28 0 16,-1-7 1-16,0 1 0 15,2 5 0-15,1 1 1 16,1 1 0-16,0 1 2 16,2-4-1-16,-1-2 0 15,-1-6 0-15,2-2 0 16,1-9 0-16,1-3-2 0,1-10 1 16,1-4-2-16,0-7 1 15,-2-5 1 1,3-1 0-16,-1-4 0 15,-1-1 1-15,-2 0 2 0,-2 4-1 16,-2 4 1-16,0 6-1 16,-9 14-1-16,15-16-1 15,-15 16 1-15,15 3-3 16,-15-3 0-16,14 20 0 16,-7-6 0-16,2 5 2 15,0 4 0-15,-1 3-1 16,1 2-4-16,1-1-8 0,-4 0-15 15,5 2-33-15,-8-8-26 16,2-4-4 0,-5-17-1-16</inkml:trace>
  <inkml:trace contextRef="#ctx0" brushRef="#br1" timeOffset="360131.3697">4464 6191 153 0,'9'-13'97'0,"-9"13"-2"16,13 2-48-16,-13-2-55 15,17 1-7-15,-4 1-7 0,12 2-3 16,-1-1 0 0,9 3 3-16,2-1 6 15,4 3 8-15,1-1 10 16,1-1 5-16,-2 1 8 0,-6-3-2 15,-1 5 1-15,-12-3-3 16,0-1-4-16,-20-5-6 16,17 16 0-16,-17-16 0 15,-5 23-3-15,-7-7 4 16,-4 4 0-16,0 3-1 16,-2 2 0-16,-1-1 3 15,0 2-3-15,2-2 2 16,4-3-1-16,3-2-2 15,2-5 1-15,8-14 0 16,-4 13 0-16,4-13 0 16,0 0 1-16,16-18 1 0,-6 5 2 15,0-5 1-15,3 0 0 16,2 0-2-16,-2 4 3 16,0 2-1-16,-13 12-1 15,18-11-2-15,-18 11-4 16,16 13 0-16,-9 1-2 15,-4 5 4-15,4 3-4 16,-1 1 2-16,3 0-5 16,-2-2 3-16,2-3-1 15,-1-4-2-15,-8-14-1 16,22 3-2-16,-22-3-5 16,25-29-12-16,-14 0-19 15,6-5-41-15,-5-14 1 0,-2-2-1 16</inkml:trace>
  <inkml:trace contextRef="#ctx0" brushRef="#br1" timeOffset="360466.1869">4619 5844 110 0,'-25'-21'107'15,"8"3"-5"-15,2-5-7 16,4-5-87-16,11 4-9 0,6-1-1 16,2 9-1-16,7 2-2 15,6 7-1-15,5 2 1 16,3 8 1-16,1 6 1 16,2 5-1-16,-4 5 0 15,2-3 1-15,-4-3 0 16,-2-3-2-16,-1-6 0 15,-1-7 0-15,-2-10-2 16,-2-13-4-16,-5-11-12 16,1-5-26-16,-8-19-41 15,-3-2-1-15,-6-3-1 16</inkml:trace>
  <inkml:trace contextRef="#ctx0" brushRef="#br1" timeOffset="361316.1574">1628 6413 138 0,'-47'6'95'0,"47"-6"-3"16,-18-8-34-16,18 8-38 16,0 0 4-16,0 0-12 15,-9-16-4-15,9 16-9 16,0 0 5-16,0 0 5 15,0 0-8-15,13-6 1 16,1 3-10-16,9-3 5 16,8 1 5-16,6-4 1 15,12 0-1-15,8-5-5 16,9 1 8-16,2 0-2 16,5 0 3-16,-2 1-3 15,1 1 1-15,-5 4-2 16,0-1-5-16,-5 4-6 0,-2 3-25 15,-8-8-55-15,5 10-5 16,-5-2-8-16,9 2-8 16</inkml:trace>
  <inkml:trace contextRef="#ctx0" brushRef="#br1" timeOffset="362566.3953">2170 7181 134 0,'0'0'90'16,"0"0"-5"-16,0 0-29 16,-9-13-38-16,9 13-5 15,0 0-5-15,0 0-5 16,0 0-1-16,0 0-1 16,0 0-1-16,9-13 2 0,-9 13 0 15,23-3-1-15,-7 2 2 16,1-2 0-1,4 4-1-15,0-2 0 16,2 1 1-16,0 0-3 0,3 0 2 16,-1 0 0-16,1 1-1 15,1 1-5-15,4-2-2 16,2 3 2-16,1-3-1 16,4 1 3-16,1-1-3 15,8 2 1-15,5-4-1 16,2 4 8-16,5-2-1 15,0-2 0-15,5 4-1 0,-2-4 0 16,0 1 1-16,-3-2-5 16,-3 0 1-16,-1-1-2 15,-5 1 1 1,1-2 0-16,-2 2 2 0,3 1-3 16,0 0 1-16,1 1 4 15,2 1-1-15,0 0 0 16,3 0 1-16,-2-2 0 15,0 2-1-15,-2-1 0 16,-1-2 0-16,-4 1-3 16,-3-2 3-16,0 1-1 15,-4-1 0-15,-1 1-1 16,-2-1 0-16,-1-1 0 0,-3 1 3 16,1 3-1-16,0-2 1 15,2 0 0 1,1-1-1-16,-2 1 1 15,2 1 1-15,-1-1-1 0,1 2 0 16,-3-1-1-16,-3 0 1 16,-3 2 0-16,-2 0-1 15,-4 0 0-15,-1 2 1 16,-4-2-2-16,0 3 3 16,-3-1-2-16,-2-1 0 15,-1 2 1-15,-13-3 0 16,22 4 0-16,-22-4 0 0,16 3-1 15,-16-3-12 1,0 0-20-16,21 6-56 16,-21-6-5-16,0 0-3 15,-19-13 24-15</inkml:trace>
  <inkml:trace contextRef="#ctx0" brushRef="#br0" timeOffset="378372.3712">8582 10005 31 0,'13'-5'68'0,"-13"5"-26"16,0 0-9-16,0 0-8 15,0 0-5-15,0 0-4 0,0 0-1 16,0 0-3-16,0 0-3 16,0 0 0-16,0 0-3 15,0 0 1-15,0 0 0 16,0 0 0-16,0 0-3 16,0 0 2-16,0 0-2 15,0 0-1-15,0 0-1 16,0 0 1-16,0 0-2 15,0 0 1-15,0 0-1 16,0 0 0-16,-13 16 0 16,13-16-1-16,-11 15 1 15,11-15 1-15,-15 23-1 0,6-7-2 16,-1 1 2-16,-1 3 0 16,-4 2-2-16,1 1 2 15,-3 1-2-15,-1 2 0 16,2 0 1-16,-1 3 1 15,0 3-2-15,0-2 1 16,2 2 3-16,-2-3-2 16,4 1 3-16,-2-1-2 15,-1 0 0-15,2-5-1 16,0 0 3-16,-1 0 0 16,1-2-3-16,1 2 0 15,0-2 1-15,0-2 1 16,1-1 0-16,1 0 1 0,1-2 1 15,1-3-1-15,0 1 1 16,9-15 0-16,-13 23 0 16,13-23-1-1,-11 19 0-15,11-19-1 0,-9 13-1 16,9-13 0-16,-9 13 1 16,9-13-2-16,0 0-1 15,-8 13 2-15,8-13-1 16,0 0 2-16,0 0-3 15,0 0 1-15,0 0-1 16,0 0 3-16,0 0-2 16,0 0-2-16,0 0 0 0,0 0-5 15,0 0-2-15,0 0-8 16,0 0-11-16,-6 15-28 16,6-15-32-16,0 0-3 15,1-13 1-15</inkml:trace>
  <inkml:trace contextRef="#ctx0" brushRef="#br0" timeOffset="379303.0433">8598 10075 17 0,'13'-7'80'16,"-13"7"-3"-16,0 0-11 0,0 0-37 16,0 0-7-16,0 0-5 15,0 0-5 1,0 0-4-16,0 0-2 16,0 0-2-16,0 0-2 0,0 0 0 15,0 0 0-15,0 0 2 16,0 0 1-16,0 0 1 15,0 0-1-15,0 0 0 16,0 0 1-16,0 0 0 16,0 0-2-16,0 0-1 15,0 0-1-15,0 0-1 16,0 0 1-16,0 0-1 16,0 0-1-16,0 0 2 0,0 0-2 15,13 5 0 1,-13-5 0-16,0 0 0 15,0 0-1-15,17 14 2 16,-17-14 0-16,15 14-1 0,-15-14 0 16,20 19 0-16,-20-19 1 15,24 26-1-15,-11-11 0 16,3 0 0-16,-1 3 0 16,1-1 0-16,-1 2 1 15,1 2 0-15,0-2-1 16,0 4 0-16,-2 2-1 15,2-1 1-15,-1 1 3 0,1 1-3 16,1 0 3 0,2 0-3-16,-1 3 3 15,3-3-3-15,-1 0 6 16,2 0-6-16,-2-2 1 0,1-1-2 16,-3-1 2-16,-4-2 0 15,1-3-1-15,-4-2 1 16,-1-2 0-16,-10-13 0 15,15 21 1-15,-15-21 0 16,0 0 1-16,11 16-1 16,-11-16 1-16,0 0 1 15,0 0-2-15,0 0 1 16,0 0 1-16,0 0-2 16,0 0-2-16,0 0 0 15,3 13-2-15,-3-13-7 16,0 0-6-16,0 0-14 15,0 0-27-15,0 0-38 0,0 0 0 16,-14 3 0-16,14-3 42 16</inkml:trace>
  <inkml:trace contextRef="#ctx0" brushRef="#br0" timeOffset="380090.3331">8380 10443 9 0,'-16'12'84'15,"16"-12"2"-15,0 0-2 16,0 0-56-16,0 0-9 16,0 0-3-16,-13-4-1 15,13 4-7-15,0 0 0 16,0 0-3-16,0 0 0 16,3-13-2-16,-3 13-1 15,0 0 1-15,0 0-2 16,0 0 0-16,0 0-1 15,15-5 0-15,-15 5 0 16,13-1 1-16,-13 1-2 16,17-3 1-16,-4 0 0 0,1 0 1 15,4 0 0-15,0 0 0 16,3 1 0-16,2 0-1 16,1 2 1-16,1 0-2 15,-1-1 1-15,4 1 0 16,-2 0 1-16,1-2-1 15,0 2 0-15,-1 0-1 16,2 2 1-16,-4-2 1 16,-1 0 0-16,-2 1 1 15,-3 1 3-15,-2-1-4 16,-1 0 2-16,-15-1-1 16,20 5 4-16,-20-5-5 15,13 3 1-15,-13-3-1 0,0 0-4 16,0 0 5-16,0 0-2 15,13 1 1 1,-13-1-4-16,0 0 3 16,0 0-11-16,0 0-21 0,0 0-58 15,0 0-3-15,0 0-4 16,0 0 18-16</inkml:trace>
  <inkml:trace contextRef="#ctx0" brushRef="#br0" timeOffset="383759.8463">9204 10746 6 0,'-1'13'72'0,"1"-13"-2"15,0 0-32 1,0 0-14-16,0 0-6 16,0 0-3-16,0 0-4 15,0 0-2-15,0 0-2 0,0 0-1 16,0 0 1-16,0 0 0 16,2-13-1-16,-2 13 1 15,0 0 0-15,0 0 1 16,3-13-1-16,-3 13-1 15,0 0-1-15,0 0-3 16,0 0-1-16,0 0 1 16,0 0-2-16,0 0-1 15,0 0 0-15,13-10 0 16,-13 10-1-16,0 0 0 16,0 0 1-16,0 0-2 15,0 0 2-15,16 6 0 16,-16-6 0-16,0 0 2 0,15 19-2 15,-10-6 1-15,1 0 0 16,0 6 0-16,3 2 1 16,-2 1-1-1,1 2 0-15,3 2 1 0,-3 0 0 16,2 0-1-16,-1 0-1 16,0-1 1-16,-1-2 0 15,-1-1 1-15,1-2 0 16,-4-3-1-16,0-1 2 15,-4-16 2-15,6 20 0 16,-6-20-2-16,0 0 2 16,0 0-1-16,0 0 1 0,0 0-1 15,4-19-1-15,-2 3 0 16,-1-2 0-16,1-2 0 16,-1-4-2-16,2-2 3 15,0-1-2-15,0 0 2 16,1 1-2-16,1 4 1 15,-1-1-2-15,0 6 2 16,1 2-1-16,-5 15 0 16,8-17 0-16,-8 17-2 15,0 0 2-15,0 0-1 16,13 0 0-16,-13 0-1 16,0 0 0-16,0 0-1 0,16 11 1 15,-16-11 1-15,0 0-1 16,13 12 2-16,-13-12-1 15,9 13 1 1,-9-13 1-16,5 19 0 16,-5-19-1-16,5 21 0 0,-2-8 1 15,-2 2-1-15,2-2-1 16,-2 0 1-16,1 1 0 16,-2-1-1-16,1 0 0 15,1 0 1-15,-2-13 1 16,3 20-2-16,-3-20 2 15,1 15 0-15,-1-15-1 16,0 0 0-16,3 14 1 16,-3-14 1-16,0 0-2 0,0 0-1 15,0 0 0 1,0 0 1-16,0 0 0 16,0 0-1-16,1-16-1 0,-1 16-1 15,3-18 3-15,-3 18-1 16,2-22 0-16,1 9-1 15,-2-2 1-15,2 1-1 16,0 0 2-16,1-4 1 16,0 2-3-16,1 2 2 15,1-2-1-15,-1 0 1 16,1 3-1-16,-6 13 1 16,10-18-1-16,-10 18 0 0,0 0 0 15,16-13 2 1,-16 13-2-16,0 0 0 15,0 0 1-15,16 4-1 16,-16-4 0-16,0 0 0 0,14 6 0 16,-14-6-2-16,0 0 2 15,15 7 0-15,-15-7-1 16,0 0 2-16,13 16 0 16,-13-16-1-16,10 14 0 15,-10-14 1-15,10 20-1 16,-4-5 0-16,-2-2 0 15,2 3-1-15,-2-2 0 0,1 3 0 16,-1 1 1 0,-1-1-1-16,0 2 2 15,0-3-2-15,-1 1 1 16,0-4 0-16,-1 1 1 0,-1-14 0 16,0 23 0-16,0-23 0 15,2 18-1-15,-2-18 1 16,0 14 1-16,0-14-2 15,0 0 0-15,0 0 0 16,0 0 1-16,6 13 0 16,-6-13-1-16,0 0-1 15,0 0-1-15,0 0-4 16,0 0-7-16,0 0-16 16,0 0-42-16,1-14-21 15,-1 14-3-15,0-15 1 16</inkml:trace>
  <inkml:trace contextRef="#ctx0" brushRef="#br0" timeOffset="384275.5058">10029 10722 38 0,'23'6'99'0,"-23"-6"-2"16,13 4-4-16,-13-4-57 16,0 0-30-16,0 0-1 15,0 0-2-15,0 0-3 16,-14 17-2-16,14-17-1 15,0 0 2-15,-15 19 1 16,15-19 0-16,-11 23-1 16,4-8 3-16,1-1 0 15,-1 2 0-15,0 4 1 16,-1 0-1-16,0 3 0 16,-1-1 1-16,0 0 0 15,-1-1-3-15,2 1 1 16,0-2 0-16,0-1 0 0,1-3 0 15,1-3-1-15,0 1-1 16,6-14 0-16,-6 19 2 16,6-19-1-16,0 0 1 15,0 0-1-15,0 0-1 16,0 0-3-16,0 0-5 16,0 0-9-16,0 0-17 15,0 0-22-15,-8-13-34 16,8 13 1-16,-5-28 3 15</inkml:trace>
  <inkml:trace contextRef="#ctx0" brushRef="#br0" timeOffset="384753.6274">9904 10800 28 0,'6'-18'88'0,"-6"18"1"15,0 0-2-15,0 0-52 16,0 0-17-16,0 0-8 15,0 0-3-15,0 0-4 16,0 0-3-16,0 0 0 16,0 0-1-16,0 0 0 15,0 0 1-15,0 0 2 16,0 0 0-16,13 11 1 16,-13-11 0-16,15 11 0 15,-15-11 0-15,22 17 0 0,-22-17-1 16,23 25-1-16,-10-14 0 15,3 4-1 1,-2-1 0-16,5 2 1 16,-3-1-2-16,1 1-1 0,2-2 2 15,-3 0 1-15,0-1-1 16,-2-1 1-16,-1-1-1 16,-13-11 0-16,19 19 0 15,-19-19 2-15,16 13 0 16,-16-13-1-16,0 0 1 15,0 0-1-15,14 13-1 16,-14-13 1-16,0 0 0 0,0 0-5 16,0 0-1-1,0 0-3-15,0 0-4 16,0 0-3-16,0 0-9 16,0 0-18-16,0 0-46 0,0 0 1 15,0 0-1-15,0 0 66 16</inkml:trace>
  <inkml:trace contextRef="#ctx0" brushRef="#br0" timeOffset="385827.1658">10345 10807 66 0,'0'0'91'0,"0"0"-4"16,0 0-2-1,0 0-78-15,0 0-3 16,0 0-1-16,9-13 0 0,-9 13 1 16,0 0 1-16,0 0 1 15,0 0-1-15,0 0 1 16,0 0-2-16,0 0 0 16,0 0-1-16,0 0-1 15,9 16-1-15,-9-16-1 16,0 0 1-16,7 13-2 15,-7-13 2-15,3 14-1 0,-3-14-1 16,4 23 2 0,-1-10-2-16,-2 3 2 15,1-1-1-15,1 2 1 16,-2-1-3-16,2 0 3 16,0 1-2-16,0-4 2 0,0 1-1 15,0-1-1-15,-3-13 0 16,5 24 1-16,-5-24 1 15,8 15-2-15,-8-15 1 16,0 0 0-16,4 15 0 16,-4-15 2-16,0 0-2 15,0 0 2-15,0 0-1 16,0 0-1-16,0 0 0 16,0 0 1-16,0 0-2 15,0 0 2-15,7-15 0 16,-7 15-3-16,0 0 3 15,0 0-2-15,2-15 0 0,-2 15 0 16,2-19 1-16,0 6-1 16,1-3 0-16,0 1 1 15,1-3 0-15,0 0 0 16,2-2 2-16,0 3-1 16,0 1 0-16,-1 3 0 15,-5 13 0-15,12-22 0 16,-12 22-1-16,10-13 2 15,-10 13-3-15,0 0 2 16,13-8-1-16,-13 8 1 16,0 0-2-16,13-2 1 15,-13 2 0-15,0 0-1 0,0 0 3 16,13-1-2-16,-13 1 1 16,0 0 0-16,0 0 0 15,13 10 1-15,-13-10-1 16,0 0-1-16,11 13 0 15,-11-13 1-15,12 13-1 16,-12-13 1-16,7 13-2 16,-7-13 0-16,6 14 2 15,-6-14-1-15,7 16 1 16,-7-16-1-16,3 16 1 16,-3-16-2-16,3 17 3 15,-3-17-1-15,6 19-1 16,-6-19 1-16,4 20-1 0,-4-20 1 15,6 22-2-15,-6-22 1 16,7 20 0-16,-7-20-1 16,7 16 2-16,-7-16-1 15,9 13 1-15,-9-13-1 16,0 0 0-16,11 14 1 16,-11-14-1-16,0 0 0 15,0 0-1-15,16 8 0 16,-16-8 0-16,0 0-2 15,16-3-2-15,-16 3-10 16,15-12-19-16,-8-6-56 16,4-8-4-16,-2-12-5 0,1-8 33 15</inkml:trace>
  <inkml:trace contextRef="#ctx0" brushRef="#br0" timeOffset="387950.83">10846 9927 16 0,'14'14'91'0,"-14"-14"-2"16,0 0-2-1,0 0-52-15,0 0-28 16,0 0-1-16,0 0-2 15,0 0-2-15,0 0-3 0,0 0 2 16,9 15-1-16,-9-15-1 16,3 13 1-16,-3-13 1 15,9 18 0-15,-4-3 0 16,1 1 3-16,3 2-2 16,-2 6 1-16,3 2 2 15,-3 2-1-15,2 6 0 16,-2 0-2-16,2 4 1 15,-2-1-4-15,-3 1 5 16,2-2-3-16,-2 0 1 16,1-4-3-16,-2-3 3 15,0-4-2-15,-1-3 2 0,3-3 0 16,-2 0 0-16,1-2-1 16,-1-3 0-16,-3-14 2 15,7 23-3-15,-7-23 1 16,7 19 0-16,-7-19 1 15,0 0-2-15,5 15 2 16,-5-15-1-16,0 0-1 16,0 0 2-16,0 0-1 15,0 0-1-15,0 0-1 16,0 0 0-16,0 0-1 16,-12-15 1-16,12 15 1 15,-7-20-2-15,3 4 0 16,-4-3 0-16,0-7 0 0,-2-1-3 15,-3-9 5-15,1-4-2 16,-1-4 3-16,-1 0 0 16,2 0 3-1,1 1-2-15,2 4 5 0,3 1-1 16,3 7 0-16,2 3-2 16,4 5 1-16,2 4-4 15,3 1 2-15,2 2-4 16,4 1 2-16,2 0-4 15,3-1 0-15,4 3 1 16,1-2-1-16,2 1 1 16,2 4 1-16,-2 1 0 0,-3 3 0 15,-1 8 2-15,-4 2 1 16,-3 5 0-16,-4 5-1 16,-2 3-1-1,-3 2 1-15,-1 3-2 0,0 5 0 16,-4-1-1-16,-1 2-1 15,-3-1 1-15,-2-2 0 16,-1 1 1-16,-4-2 2 16,-2 1 1-16,-1-7 0 15,0 3 0-15,0-6 2 16,2-2-2-16,11-13 1 16,-18 19 1-16,18-19-4 15,0 0 2-15,0 0 0 0,0 0 0 16,0 0 0-16,0 0-2 15,2-13 0 1,-2 13-1-16,14-10 2 0,-14 10-1 16,22-9 0-16,-8 5 0 15,4 1-1-15,0 2 1 16,3 1 0-16,2 3-1 16,-2 1 0-16,2 0 1 15,2 4 0-15,-1 0 0 16,0 7-1-16,-3-1-1 15,-1 2-1-15,-2 1 4 16,-2 2-3-16,-2 0 2 16,-2 0-2-16,-5 1 1 15,-3-3-1-15,-1-1 4 0,-3 1-1 16,-2 1 0 0,-2-3 0-16,-3 3 0 0,-3-2-1 15,-5 1 2-15,1-1-1 16,-6-2 1-16,1-1-2 15,-4-1 2-15,0-4-2 16,-2 0 1-16,2-3 0 16,0-2 0-16,2-3 2 15,0-1-1-15,1-1 0 16,3-2 0-16,1 1 0 16,2-4 0-16,1 1 1 0,13 6-2 15,-16-13 0 1,16 13 0-16,0 0-1 15,-10-13-1-15,10 13-8 16,0 0-10-16,0 0-31 0,0 0-46 16,0 0-5-16,4-14-3 15,-4 14 44-15</inkml:trace>
  <inkml:trace contextRef="#ctx0" brushRef="#br0" timeOffset="390227.8569">11476 10694 1 0,'0'0'70'0,"0"0"7"16,0 0-3-16,0 0-57 16,0 0-10-16,0 0-3 0,0 0-1 15,0 0 0-15,0 0 0 16,0 0 3-16,0 0 2 16,0 0 1-16,0 0 1 15,0 0 1-15,0 0-2 16,0 0 0-16,11-13-3 15,-11 13-2-15,0 0-1 16,0 0 1-16,0 0-2 16,0 0-1-16,0 0 0 15,0 0-1-15,0 0 2 16,0 0 0-16,0 0-1 16,0 0 1-16,14 15-1 15,-14-15 0-15,9 19 0 0,-9-19 0 16,11 23-1-16,-5-7 0 15,0-1 0-15,1 3 1 16,0 1 0-16,-1 1 0 16,0 3-1-16,-1 0 1 15,1 1 1-15,0-3-1 16,0-3-1-16,0-2 1 16,-2-3 1-16,-4-13-1 15,6 15 0-15,-6-15 2 16,0 0-1-16,0 0 1 15,0 0-1-15,0 0 0 16,7-21 0-16,-7 21 1 0,0-25-1 16,0 7-1-16,3-3 0 15,-2-3-1-15,4-2 1 16,0-1-1-16,4 3-1 16,1 0 0-16,2 6 2 15,-1 2-1-15,-11 16 0 16,20-17 2-16,-20 17-2 15,15-3 3-15,-15 3 0 16,0 0-1-16,14 13 0 16,-14-13-1-16,9 14 0 15,-9-14 0-15,16 17 1 16,-16-17-1-16,17 21-1 16,-17-21-1-16,17 20 2 0,-17-20 0 15,15 23 0-15,-15-23-1 16,13 26 2-16,-7-13-2 15,1 3 3 1,-1 0-2-16,1-1 0 0,-1 1 0 16,-1 2 1-16,1-4 0 15,1 3-2-15,-2 1 0 16,0-4 0-16,0 1 1 16,0-2 0-16,-5-13-1 15,8 17 1-15,-8-17-1 16,0 0 1-16,0 0 1 15,0 0-1-15,0 0 0 0,0 0-1 16,0 0-1-16,0 0-4 16,13-7-8-16,-13 7-14 15,0 0-31 1,8-26-37-16,-8 26 1 0,21-31-6 16</inkml:trace>
  <inkml:trace contextRef="#ctx0" brushRef="#br0" timeOffset="390694.5965">12183 10723 64 0,'0'0'99'16,"0"0"-3"-16,0 0-3 16,0 0-77-16,0 0-12 15,0 0 0-15,0 0-3 16,-2 13-2-16,2-13-1 16,-13 6 1-16,13-6-3 15,-11 14 4-15,11-14-2 16,-11 19 0-16,7-4 1 0,-1-1 3 15,0 5 0 1,0-2 0-16,-2 3 1 16,0 1 0-16,0-3 0 15,-1 3 0-15,0-3 1 0,0 0-2 16,0-1-2-16,-1-1 0 16,3-3 1-16,6-13 0 15,-10 17-2-15,10-17-1 16,0 0-3-16,0 0-4 15,-5 13-7-15,5-13-14 16,0 0-19-16,-2-16-41 16,2 16-2-16,-3-27 0 15</inkml:trace>
  <inkml:trace contextRef="#ctx0" brushRef="#br0" timeOffset="391113.5655">12029 10690 79 0,'0'0'98'16,"0"0"-1"-16,0 0-4 15,0 0-79-15,0 0-8 16,3 13-1-16,-3-13-3 16,0 0-1-16,0 0-1 15,0 0 0-15,6 13 2 16,-6-13-1-16,0 0 1 15,18 20-2-15,-18-20 1 16,19 25 1-16,-7-11-1 16,1 4-1-16,4-3 1 0,-1 4 0 15,1 0 0-15,-1 0 0 16,1-1 0 0,-1 0-1-16,-3-1 0 0,2-2 1 15,-7-1-1-15,-8-14-1 16,16 22 2-16,-16-22-1 15,10 14 1-15,-10-14 1 16,0 0-1-16,8 13 1 16,-8-13-1-16,0 0 0 15,0 0-6-15,0 0-6 16,0 0-13-16,0 0-40 16,0 0-29-16,0 0-4 15,0 0-1-15</inkml:trace>
  <inkml:trace contextRef="#ctx0" brushRef="#br0" timeOffset="392128.7935">12362 10849 89 0,'15'1'91'0,"-15"-1"-6"16,0 0-30-16,0 0-54 15,7-16-3-15,-7 16 2 16,0 0-1-16,0 0 2 0,0 0 2 16,0 0 3-16,0 0 0 15,0 0 1-15,0 0 1 16,0 0-2 0,0 0 0-16,0 0-1 0,0 0-2 15,0 0 0-15,0 0 0 16,0 0-1-16,3 15-1 15,-3-15 0-15,0 0-1 16,0 0 0-16,3 17 0 16,-3-17 0-16,6 19 0 15,-4-6 1-15,4 4 0 16,-1 3 0-16,0 5 0 16,0 2 0-16,0 4 1 0,1 6-1 15,-3 4-4-15,3 0 3 16,0 6-2-16,1 2 2 15,0 0-2-15,3-2 3 16,-1 2-3-16,2-1 2 16,2-3 2-16,-1-2-2 15,-1-3 0-15,1-4 1 16,-2-1 0-16,0-3-1 16,-1-3 1-16,-3-6-1 15,-1-4-2-15,0-4-1 16,-5-15 0-16,3 13-4 15,-3-13-1-15,0 0-2 0,-12-27-3 16,3 1-1-16,-5-10-3 16,1-7 1-16,-6-9-1 15,2-2 4-15,-2-3 3 16,3-1 9-16,3 3 3 16,0 5 4-16,6 3 8 15,-2 6 0-15,4 2 1 16,-1-2-3-16,0 2 0 15,0-1-7-15,3 1 1 16,-1 0-5-16,3 1 0 16,2 2 1-16,2 3 1 15,0 6 3-15,6 4 0 16,-1 4 1-16,2 6 0 0,3 3 0 16,2 3-1-1,1 2-1-15,1 2-2 16,3-1-1-16,-1 3-2 15,1 1-1-15,0 0-1 0,-1 1 2 16,-2 0-1-16,-2 1 0 16,-1 2 2-16,-14-4 0 15,18 16 0-15,-18-16 0 16,5 19 2-16,-5-19-1 16,-4 24 0-16,-5-8 0 15,-1 0 0-15,-6 1 0 16,-2-1-1-16,-3 2 1 0,0-1-1 15,-2-3 0-15,0-1 1 16,1-4-1 0,5 0 1-16,1-5 0 15,16-4-1-15,-20 1-2 0,20-1-8 16,0 0-13-16,-11-18-42 16,20 5-31-16,-5-6-3 15,9 2-2-15</inkml:trace>
  <inkml:trace contextRef="#ctx0" brushRef="#br0" timeOffset="394646.9245">8084 9342 1 0,'0'0'63'16,"5"-13"16"-16,-5 13-4 15,-13-2-50-15,13 2-18 16,-19 8-1-16,6 1-1 16,-3 5 0-16,-1 5 0 15,-3 6 1-15,-4 1-1 16,0 7 1-16,-4 4 4 15,1 4 2-15,-3 3-1 16,2 4 0-16,-3 0-2 0,2 2 1 16,0 4-1-16,0 5 1 15,2-2-5-15,4 8-2 16,2 3 0-16,5 3-1 16,11 2-2-16,8 4 4 15,7-2-4-15,8-1 4 16,10-2-4-16,5 1 1 15,6 4-1-15,3-2 2 16,-2 3-2-16,1-3 0 16,-2 1-2-16,-2-2 2 15,-1-1 1-15,-3-6-2 16,2-10 4-16,-2-6-3 16,-3-8 5-16,1-5-4 0,-5-9 4 15,-2-5-5-15,-4-11 3 16,-1-1 0-16,-19-12 0 15,19 13 1-15,-19-13-1 16,0 0 0-16,13 3 1 16,-13-3-1-16,0 0 0 15,0 0 0-15,0 0-2 16,0 0-1-16,0 0 1 16,0 0-5-16,0 0-9 15,0 0-15-15,0 0-61 16,0 0-4-16,0 0-5 15,3-16-2-15</inkml:trace>
  <inkml:trace contextRef="#ctx0" brushRef="#br0" timeOffset="395997.0182">12328 9400 1 0,'0'0'69'16,"0"0"19"-16,0 0-5 16,0 0-60-16,0 0-10 0,0 0-4 15,0 0-4-15,0 0 0 16,0 0-1-16,-6-13 1 16,6 13 1-16,0 0-1 15,0 0 0-15,0 0 1 16,0 0 0-16,0 0 0 15,19 0-2-15,-19 0-1 16,18 3 0-16,-3 0 0 16,1 1-2-16,4 1-1 0,5 3 0 15,2 1 1 1,6 2 1-16,2 2-3 16,4 8 3-16,1-5 0 15,5 7 1-15,-2 1-1 0,-1-1 1 16,-2 3 0-16,-4 3-2 15,1 1 6-15,-7-2-5 16,3 6 0-16,-6-2 1 16,1 4 1-16,-5-1-2 15,-1 2 1-15,-1 2-3 16,1 0 2-16,-3 2-1 16,-2 1 0-16,-3-1-1 15,-1 3 0-15,-1 5-1 16,-3 1 0-16,-5 2-1 15,-3 3 1-15,-4 0-1 16,-1 0 3-16,-5-1-2 0,-2 3 2 16,-4-7-1-16,1 4 5 15,-3-4-3-15,-4-1 2 16,0 0-4-16,-4 0 2 16,1-3-2-16,-2 1 3 15,-2-1-3-15,2-7-2 16,-1 0 2-16,4-6-2 15,3-3 4-15,1-5-4 16,2-5 3-16,4-7-3 16,13-13 4-16,-21 17-2 15,21-17-3-15,0 0-4 16,0 0-20-16,-15-6-40 16,15 6-27-16,1-24-1 0,3 5-6 15</inkml:trace>
  <inkml:trace contextRef="#ctx0" brushRef="#br0" timeOffset="398065.1341">13735 10002 1 0,'0'0'79'0,"0"0"8"15,0 0-2-15,0 0-55 16,0 0-13-16,0 0-6 16,0 0-4-16,0 0-5 15,0 0-2-15,0 0-2 16,11 14 1-16,-11-14 1 15,0 0 3-15,6 15 0 16,-6-15 1-16,0 0 1 16,10 13 0-16,-10-13 0 0,0 0-1 15,14 5 0-15,-14-5-2 16,0 0-1-16,0 0 0 16,0 0 2-1,0 0 0-15,10-14-2 0,-10 14 1 16,0 0-1-16,-8-17 2 15,8 17 0-15,-6-16-1 16,6 16 0-16,-10-16 0 16,10 16 1-16,-12-20 0 15,12 20 0-15,-14-16 0 16,14 16-2-16,-16-10 3 16,16 10-2-16,-19-5 0 0,19 5-1 15,-18 3 1 1,18-3 0-16,-19 2 0 15,19-2 1-15,-20 0-3 16,20 0 1-16,-19-2 1 0,19 2-1 16,-19 2 2-16,19-2-1 15,-17 6-1 1,17-6 1-16,-18 7 2 0,18-7-3 16,-15 14 0-16,15-14 1 15,-15 13-1-15,15-13 0 16,-16 20 0-16,9-7 2 15,7-13-3-15,-13 25 1 16,10-9 1-16,-3 0-1 16,4 2-2-16,-1 0 2 15,0 2 0-15,0 3-1 16,0 2 0-16,0 1-1 16,0 1 0-16,0 3-1 0,0 1 1 15,1-3 0-15,-1 1 0 16,1-3-2-16,2-1 3 15,2-2-2-15,-1-2 2 16,2-2-1-16,3-3 3 16,-2 0-4-16,3-2 3 15,1 2 0-15,-1 0-1 16,1-3 0-16,3 3 2 16,-1-2-2-16,1 1 1 15,1-1-1-15,1-1 1 16,0-1-1-16,1-1 2 15,2-1-2-15,0 1 0 0,0-3 1 16,1 2 0-16,0-2 0 16,1-1-1-16,-1 1 0 15,2-5 0-15,1 2 1 16,0-2 0-16,0-3-1 16,1-2 1-16,-1-2 0 15,0-1 0-15,0-2 1 16,-1 1-1-16,0-2-1 15,-3-1 0-15,1-1 1 16,0 0-1-16,-1-2 2 16,0 2-3-16,0 0 2 15,-3 0-1-15,0 0 2 16,-13 10-1-16,21-16-1 0,-21 16 0 16,16-13 0-16,-16 13 2 15,0 0-1-15,15-13-1 16,-15 13-2-16,0 0 0 15,0 0-9-15,0 0-15 16,0 0-60-16,0 0-14 16,0 0-6-16,0 0-1 15</inkml:trace>
  <inkml:trace contextRef="#ctx0" brushRef="#br0" timeOffset="407968.9589">14163 10591 2 0,'0'0'79'0,"0"0"-1"15,0 0-27-15,14-11-22 16,-14 11-9-16,0 0-5 15,0 0-2-15,0 0-4 16,0 0-2-16,0 0 0 16,0 0-2-16,0 0 0 15,0 0-1-15,0 0 0 16,0 0-1-16,0 0 2 16,0 0-1-16,0 0 0 15,0 0-1-15,0 0 1 0,0 0 0 16,0 0 0-16,0 0 1 15,0 0-1-15,0 0 0 16,0 0-1-16,0 0 1 16,-5 13-2-16,5-13 0 15,0 0-1-15,5 21 0 16,-5-21 1-16,8 24-1 16,-3-9 1-16,1 0-1 15,0 6 2-15,0 2-1 16,1 3 0-16,-1 3-1 15,1 2-1-15,2 4 2 16,-1 1-1-16,1 4-1 16,0 1 1-16,1-1-1 0,-2-1 1 15,1-1 2-15,0-1-2 16,-2-1 2 0,0 0-4-16,0-4 5 15,1-2-4-15,-1-2 3 0,-1-1-3 16,-1-2 0-16,3-2 0 15,-3-3-1-15,2-1 1 16,-1 0 1-16,0-2 0 16,-2-3 0-16,1-1-1 15,-1 0 1-15,-4-13-1 16,7 19 2-16,-7-19-2 16,5 14 0-16,-5-14 0 0,4 13 1 15,-4-13-1 1,0 0 0-16,6 13-2 15,-6-13-3-15,0 0-4 16,0 0-6-16,0 0-9 0,0 0-20 16,0 0-27-16,-3-14-22 15,-7-3 0-15,1-5 27 16</inkml:trace>
  <inkml:trace contextRef="#ctx0" brushRef="#br0" timeOffset="408653.6144">14254 10803 19 0,'-6'-16'73'0,"6"16"0"0,-13-20-28 15,13 20-26-15,-20-12-4 16,7 9 0-16,13 3-4 15,-25-9 0-15,25 9-2 16,-20-5-3-16,20 5 0 16,0 0-5-16,-13-16 0 15,13 16 0-15,5-16 2 16,-5 16 1-16,14-17 2 16,-14 17 3-16,17-19-1 15,-17 19-1-15,25-20 0 16,-12 8-1-16,1 2-2 15,1 0-1-15,1 1 0 0,-2 1 0 16,2 0-2-16,-2 1 4 16,-1 4-3-16,-13 3 1 15,23 0-1-15,-23 0 2 16,21 3-5-16,-21-3 2 16,18 10 0-16,-18-10-2 15,16 13 2-15,-16-13-2 16,13 15 1-16,-13-15 0 15,7 17 2-15,-7-17-1 16,3 20-1-16,-3-7 2 16,0-13-1-16,-5 23 1 15,-1-10 0-15,6-13 0 16,-15 25 1-16,15-25-1 0,-23 24 1 16,9-14 0-16,-1 1 0 15,1-1 0-15,-2 0-2 16,2-3 1-16,-1-1 1 15,15-6-1-15,-23 10 2 16,23-10-1-16,-20 6 1 16,20-6-1-16,-14 4 1 15,14-4-1-15,0 0-2 16,-13 1 0-16,13-1-2 16,0 0-2-16,0 0-8 15,0 0-11-15,0 0-34 16,0 0-41-16,7-13-3 0,-7 13-5 15,0 0 56-15</inkml:trace>
  <inkml:trace contextRef="#ctx0" brushRef="#br0" timeOffset="410102.6224">14905 10592 10 0,'0'0'85'0,"0"0"-1"16,0 0-3-16,0 0-58 16,4 13-8-16,-4-13-2 15,0 0-3-15,-17 7-3 16,17-7-2-16,-13 9 0 16,13-9 0-16,-15 11-2 15,15-11-1-15,-11 16 2 16,11-16 0-16,-15 22 2 15,10-9 0-15,5-13 1 16,-18 24-1-16,10-8 1 16,-3 0-1-16,4 0 0 15,-1 1-2-15,0-1-1 16,0-1 0-16,1 1 0 0,1-3-2 16,0-1-1-16,6-12 1 15,-10 21-1-15,10-21 0 16,-7 16-1-16,7-16 1 15,-3 13-2-15,3-13 0 16,0 0 0-16,-3 14-4 16,3-14-6-16,0 0-10 15,0 0-16-15,0 0-25 16,0 0-27-16,0 0-1 16,-6-23 6-16</inkml:trace>
  <inkml:trace contextRef="#ctx0" brushRef="#br0" timeOffset="410505.9993">14652 10673 90 0,'0'0'93'0,"0"0"1"16,0 0-6-16,0 0-73 16,0 0-8-16,0 0-3 15,0 0-2-15,0 0 0 16,0 0-4-16,0 0 2 15,0 0 0-15,0 0 1 16,0 0 1-16,15 10 0 16,-15-10 1-16,20 13 0 15,-6-6 0-15,2 2-1 0,1 1 1 16,2 1-1-16,0 2-1 16,0 0 0-16,-1 2 0 15,0 1-1 1,-4-2 1-16,2 1 0 0,-3-4 1 15,-13-11 0-15,20 20-1 16,-20-20 3-16,0 0-2 16,16 16 1-16,-16-16 1 15,0 0-3-15,0 0-2 16,0 0-6-16,0 0-8 16,0 0-18-16,0 0-56 15,0 0-6-15,0 0-2 0,0 0 0 16</inkml:trace>
  <inkml:trace contextRef="#ctx0" brushRef="#br0" timeOffset="411593.6561">15294 10619 16 0,'15'-7'79'16,"-15"7"-1"-16,16-13 0 16,-16 13-59-16,0 0 1 0,0 0 0 15,0 0-1-15,0 0 0 16,0 0-1 0,-18-7-1-16,18 7-4 15,-19-1-4-15,19 1-4 0,-17-3-1 16,17 3-2-16,-16 0 0 15,16 0-1-15,-17 1 0 16,17-1 1-16,-16 7 0 16,16-7 1-16,-16 15-1 15,16-15-1-15,-14 14 1 16,14-14-2-16,-10 19 0 16,10-19-1-16,-8 20 1 15,8-20-3-15,2 17 1 16,-2-17-2-16,9 18-1 15,-9-18 2-15,13 14 0 16,-13-14 0-16,18 7 1 0,-18-7 1 16,21 0 0-16,-21 0 2 15,20-8 1-15,-20 8 2 16,20-15-1-16,-20 15 0 16,16-16 0-16,-16 16 1 15,10-14 0-15,-10 14 0 16,0 0-1-16,3-14-1 15,-3 14 0-15,0 0 0 16,0 0-1-16,0 0-1 0,-2-16 1 16,2 16-1-1,0 0 1-15,0 0-1 16,6-16 0-16,-6 16 2 0,0 0-1 16,0 0 0-16,0 0 1 15,0 0 0-15,0 0 0 16,0 0 1-16,0 0-1 15,0 0 0-15,0 0 0 16,0 0 1-16,0 0-1 16,0 0-1-16,0 0 1 15,0 0-2-15,3 13 1 16,-3-13 0-16,0 0 1 16,0 0-1-16,0 0 0 15,0 0 0-15,0 0-1 16,0 0 3-16,0 0-3 15,0 0 1-15,0 0-2 0,-3 16 1 16,3-16 0-16,0 0 1 16,2 17-1-16,-2-17-2 15,1 17 2-15,-1-17 0 16,1 26 0-16,1-8-1 16,-1 0 1-16,2 4-1 15,-1 0 1-15,2 5 0 16,-1 0 1-16,0 4-1 15,1 2-1-15,0 2 0 16,1 2 1-16,-1 2 1 16,2 0-1-16,1 4 3 15,0 2-4-15,0 0 4 16,2 0-2-16,0-4 3 0,-1 1-3 16,0-3 2-16,0-1-3 15,-2-5 1-15,0-4 1 16,0-3-2-16,-2-5 2 15,0 0-1-15,1-4-1 16,-1 0-2-16,-4-17-4 16,7 23-11-16,-7-23-22 15,9 15-57-15,-9-15-4 16,0 0-4-16,0 0-6 16</inkml:trace>
  <inkml:trace contextRef="#ctx0" brushRef="#br0" timeOffset="422508.0705">15863 10088 1 0,'0'0'70'0,"0"0"14"16,0 0-3-16,0 0-47 0,0 0-14 15,0 0-2-15,0 0-4 16,-12-13-4-16,12 13-2 15,0 0 0-15,0 0 0 16,0 0-1-16,-14-2 0 16,14 2-1-16,0 0-1 15,0 0 1-15,0 0 1 16,0 0-3-16,0 0-1 16,0 0 0-16,0 0-1 15,0 0-1-15,16-9 0 16,-16 9-1-16,20-2 0 15,-6 0 0-15,2 2 1 0,3-2 0 16,3 1 0-16,1-1 0 16,0-1 0-16,3-1-1 15,1 0 3-15,2-2-3 16,0-1 2-16,4 0-1 16,0 1 0-16,0-3 0 15,-1 3 0-15,0 1 0 16,-5 0 0-16,-1 2 0 15,-4 2-2-15,-3-1 1 16,-5 2 1-16,-14 0-1 16,20 2-1-16,-20-2-3 15,13 4-4-15,-13-4-4 16,0 0-4-16,0 0-8 0,0 0-16 16,0 13-50-16,0-13-4 15,-14 20 2-15,1-11 49 16</inkml:trace>
  <inkml:trace contextRef="#ctx0" brushRef="#br0" timeOffset="423209.659">15994 10174 59 0,'12'17'92'15,"-12"-17"-3"-15,0 0-2 16,0 0-76-16,0 0-5 16,0 0-2-16,1 13 1 15,-1-13 1-15,0 0-1 16,0 0-1-16,0 0 1 15,0 0 1-15,0 0-2 16,0 0 0-16,0 0-1 16,0 0-2-16,0 0 0 0,0 0 1 15,0 0 1-15,0 0 0 16,0 0 1-16,0 0 1 16,0 0-1-16,0 0 1 15,0 0 0-15,0 0-2 16,0 0-2-16,0 0 1 15,0 0-2-15,0 0 0 16,0 0 1-16,0 0-1 16,0 0-1-16,0 0 1 15,0 0 0-15,14-9 1 16,-14 9-1-16,16-1 2 16,-16 1-3-16,22-2 2 15,-9 1 0-15,3 1 0 0,-2-2-1 16,4 2 0-16,-3 0 0 15,6 0 0 1,-1 2 1-16,0-2 0 16,0 0-1-16,0 0 1 0,2 1-2 15,-3-1 3-15,0 2-2 16,-4-2 1-16,0 1 0 16,-2 1-1-16,0 1 2 15,-13-3-2-15,20 2 1 16,-20-2 0-16,14 3 0 15,-14-3-1-15,0 0 0 16,15 5-7-16,-15-5-10 16,0 0-25-16,0 0-52 0,0 0-2 15,0 0-5 1,-10 18 14-16</inkml:trace>
  <inkml:trace contextRef="#ctx0" brushRef="#br0" timeOffset="425475.8011">17541 9345 1 0,'0'0'88'15,"0"0"5"-15,7-13-1 16,-7 13-49-16,0 0-21 15,0 0-7-15,-13-8-4 16,13 8-5-16,0 0-3 16,-13 7-2-16,13-7-1 15,0 0-3-15,0 0 1 16,-14 16-1-16,14-16 2 16,-6 20-1-16,3-4 3 15,-1 6 2-15,-2 5 2 16,-1 8-2-16,-3 11 4 15,-3 7 0-15,-8 9-1 0,0 7 1 16,-5 8-2-16,-2 5 0 16,-2 3-3-16,1 5 6 15,-1-5-7-15,1-3 2 16,3-7-1-16,4-6 4 16,5-9-5-16,0-10 4 15,2-11-3-15,4-9 1 16,2-7-2-16,3-7 0 15,6-16-3-15,-7 18-6 16,7-18-3-16,0 0-7 16,0 0-11-16,0 0-23 15,0 0-24-15,0 0-18 16,0-29 0-16,2 1 31 0</inkml:trace>
  <inkml:trace contextRef="#ctx0" brushRef="#br0" timeOffset="425942.9541">17388 9513 101 0,'11'-15'99'16,"-11"15"-4"-16,15-7-20 15,-15 7-67-15,0 0-7 16,0 0 1-16,0 0 1 0,-2 13-4 15,2-13-3-15,0 13 0 16,0-13 5-16,6 22-1 16,1-5 5-16,3 3 1 15,3 3-3-15,2 6 5 16,4 0 0-16,2 9 0 16,2-1-2-16,2 6 1 15,1 4-5-15,1 0-1 16,2 7 0-16,-1 2 2 15,0 6-3-15,0 0 2 16,-1 0-4-16,1 0 5 16,-1-3-3-16,-1-3 2 15,-1-4-2-15,-2-4 2 0,-5-8-1 16,0-4 1-16,-4-4-1 16,-2-4-1-16,-4-5 1 15,-2-6-1 1,-2-3-3-16,-4-14-8 0,3 19-6 15,-3-19-7-15,0 0-20 16,-13-11-48-16,2-5-2 16,-9-7 1-16,-3-2 26 15</inkml:trace>
  <inkml:trace contextRef="#ctx0" brushRef="#br0" timeOffset="426338.6763">17158 10153 79 0,'-18'-3'97'0,"18"3"-2"16,-16-4 0-16,16 4-72 16,0 0-14-16,0 0-1 15,13-16-3-15,-13 16-4 16,23-16-1-16,-7 9 1 15,5 0-2-15,7-3 2 16,5 1 1-16,6-2-2 16,7-1 1-16,3 3 0 0,2 2 1 15,3-1-1-15,0-1 0 16,-1 2 1-16,-1 0 0 16,-4-1-2-1,-3 4 0-15,-5 1 0 0,-5-3 0 16,-4 3 0-16,-3 1 0 15,-7 0-2-15,-5 2-3 16,-16 0-3-16,20 4-11 16,-20-4-17-16,0 0-53 15,3 13-5-15,-3-13-2 16,0 0 21-16</inkml:trace>
  <inkml:trace contextRef="#ctx0" brushRef="#br0" timeOffset="427094.2185">18682 8904 6 0,'17'4'89'0,"-17"-4"-4"16,0 0-2-16,0 0-52 16,0 0-26-16,-18-1 1 0,3 5 1 15,-4 3 2-15,1 2-2 16,-3 2 0-16,0 1 2 15,-1 4-2-15,1 1 0 16,3 3-3-16,1 2-2 16,1 3 0-16,-1 3-1 15,1 4-1-15,-1 6 0 16,-1 4 2-16,-1 5-2 16,1 5 2-16,-1 6 2 15,0 0-2-15,3 4 4 16,2 1 1-16,-1 5 0 15,5-3-2-15,3 1 3 0,1 1-1 16,4-4-4-16,3 1 5 16,2-4-6-16,4-5 0 15,3 0-1-15,3-3 1 16,2-5-2-16,0-6-1 16,6-2 1-16,-1-5 1 15,1-3-3-15,1-4 4 16,0-4-3-16,-1-4 2 15,1 0-2-15,1-2 6 16,-3-3-3-16,2 1-2 16,-2-1 1-16,2-1-2 15,-5-1 1-15,0-2 1 16,-2 0 0-16,-2 0 0 0,-13-10-1 16,22 14 2-16,-22-14 0 15,0 0-1-15,15 13 2 16,-15-13-2-16,0 0 0 15,0 0-1-15,0 0-2 16,0 0-4-16,8 13-8 16,-8-13-7-16,0 0-33 15,-12-13-37-15,12 13-4 16,-7-34-1-16,3 1 22 16</inkml:trace>
  <inkml:trace contextRef="#ctx0" brushRef="#br0" timeOffset="428243.9631">18678 9660 75 0,'0'0'91'16,"1"-16"0"-16,-1 16-4 15,0 0-70-15,0 0-12 16,0 0-1-16,0 0 0 15,0 0 0-15,-6 17-1 16,6-17 0-16,0 15 0 16,0-15 0-16,3 26-1 15,0-6-2-15,2 6 1 0,0 4-1 16,1 8 2-16,1 4-2 16,0 5 2-16,1 2-1 15,-3 0 1 1,1-1 1-16,0-2-1 0,-2-1-1 15,1-5-1-15,-1-5 2 16,-1-5-2-16,-2-5 2 16,2-5-1-16,-1-4-2 15,-2-16 1-15,1 16 0 16,-1-16 0-16,0 0-1 16,-7-15-1-16,1-2-1 15,-1-5 0-15,-3-7 3 0,0-7-2 16,-2-4-1-16,-1-5 3 15,3-5-1-15,-1 1 3 16,2 0 0 0,3 1 0-16,2 3 0 0,2 2-1 15,2 3 1-15,5 1 0 16,-2 0-1-16,4 3-3 16,0-1-1-16,2 4 0 15,1 3 0-15,-2 4 1 16,2 1 1-16,1 10-2 15,-11 15 3-15,18-19 0 16,-18 19 2-16,13-3-1 16,-13 3 0-16,12 13-4 0,-6 0 3 15,-6-13-4-15,8 30 3 16,-3-10 2 0,0 4-3-16,-2 2 2 15,-1 1-2-15,-1 3 5 0,-2 1-3 16,-4 0 5-16,1 0-5 15,-2-4 2-15,1 0 0 16,-1-2 1-16,0-5 0 16,3-5 0-16,3-15 1 15,-3 14-1-15,3-14 0 16,0 0-3-16,0 0 2 16,0 0-2-16,16-10 1 15,-16 10 0-15,22-7-2 16,-6 4 1-16,2 0-1 15,5 1 3-15,5 4-1 16,1-1-1-16,4 5 0 0,0 1 1 16,0 5 1-16,-2 1 0 15,-1 4-2-15,-4 3 0 16,-6 2 2-16,-3 4-1 16,-4-1 0-16,-3 3-1 15,-4 0 0-15,-4 2-1 16,-4 0 3-16,-4 4-2 15,-2-4 1-15,-5 0 0 16,-6-1-1-16,-4-2 0 16,-4-3 1-16,-4-4 2 15,2-9-1-15,-1-4-1 16,0-2 0-16,4-5 1 16,3-6 1-16,3-1 1 0,2-3 0 15,5-2-3-15,13 12 1 16,-21-20-1-16,21 20 2 15,-15-19-3-15,15 19-1 16,-10-13 0-16,10 13-6 16,0 0-4-16,0 0-8 15,0 0-12-15,0 0-24 16,0 0-39-16,0 0 0 16,14-24 1-16,-2 6 39 15</inkml:trace>
  <inkml:trace contextRef="#ctx0" brushRef="#br0" timeOffset="429217.0443">19639 9570 67 0,'11'22'107'15,"-5"-6"-10"-15,-6-16-2 16,4 16-51-16,-4-16-45 0,0 0-4 16,0 0 0-16,3 14-1 15,-3-14 0-15,0 0 3 16,5 16 3-16,-5-16-1 15,0 0 1-15,17 9 2 16,-17-9 2-16,0 0 0 16,17-2 0-16,-17 2 3 15,0 0-3-15,13-13 2 16,-13 13-2-16,-1-23 1 16,1 10-7-16,-3-3 4 15,-2-1-4-15,0 0 2 16,-1-2-2-16,-3 2 2 0,1 2-3 15,-1 1 1 1,9 14 4-16,-25-22-1 0,25 22 0 16,-24-14 0-16,11 11 1 15,0 1 1-15,13 2 0 16,-26 2 0-16,13 2-2 16,0 3 2-16,-3-1-1 15,-1 3 1-15,1 0-2 16,2 1 3-16,-2 1-4 15,3 2 3-15,0-1-3 16,1 5 3-16,3 5 1 16,2 2-2-16,0 4 3 15,0 0-5-15,0 4 7 0,-1 1-6 16,3 3 5-16,2-2-5 16,-2-3 2-16,5 1-2 15,0 1 1 1,3-4-1-16,2 0 0 0,2 0-1 15,2-2 2-15,2-1-1 16,2-1-1-16,3 1-1 16,1-5 0-16,2 1 0 15,1 0 0-15,3-2 0 16,0-3-2-16,2-4 2 16,-1 0 2-16,1-4 0 15,-1-3-2-15,5-6 2 0,0-2 0 16,0-5 0-16,1-2 1 15,2 1-1-15,-2-4 1 16,1 1-1 0,-4-1 2-16,-2 3 0 0,-4 1 0 15,-2 2 1-15,-5 0-1 16,-14 6 0-16,22-7-2 16,-22 7 1-16,13-3 1 15,-13 3-1-15,0 0-1 16,0 0 1-16,0 0 0 15,0 0 0-15,0 0 0 16,0 0-3-16,0 0-8 16,0 0-11-16,0 0-19 0,6 13-42 15,-6-13-22 1,0 0 1-16,0 0-1 16</inkml:trace>
  <inkml:trace contextRef="#ctx0" brushRef="#br0" timeOffset="430111.459">20161 8803 89 0,'0'0'91'15,"13"-4"-2"-15,-13 4-37 16,0 0-29-16,0 0-6 15,0 0-6-15,0 0 0 16,0 0-6-16,0 0-2 16,0 0 0-16,14 11-2 15,-14-11 0-15,15 12 0 16,-2-5 0-16,1 3 0 16,2 3 1-16,4 1-1 15,3 4 0-15,2 2 0 16,4 1 0-16,-2 3 0 15,5 0 0-15,0-1 0 0,2 3 0 16,2 3 1-16,-1 0-2 16,0 1 1-16,-4 2 0 15,1 3 0-15,-2 4 1 16,-2 2-1-16,-2 6-1 16,-5 0 1-16,3 4 0 15,-4 1 3-15,-1 5 2 16,-4-2 0-16,-2 6 0 15,-1-1-1-15,-3-1 2 16,-5 4-3-16,-4-3 2 16,-4 2-6-16,-4-3 2 15,0 5-3-15,-2-5-1 16,-3 0 1-16,-2-3 1 0,-1-1-1 16,2-4 4-16,-2-5-3 15,0-3 1-15,0-7-1 16,-1-3 3-16,3-4-2 15,-1-3 1-15,1-3 0 16,2-5-4-16,2-2 2 16,10-16-4-16,-14 23-9 15,14-23-14-15,-8 17-56 16,8-17-12-16,-17 3-6 16,1-8-1-16</inkml:trace>
  <inkml:trace contextRef="#ctx0" brushRef="#br0" timeOffset="431533.9921">21321 9902 85 0,'0'0'92'0,"0"0"-2"16,0 0-4-16,0 0-70 0,0 0-5 16,0 0-3-1,0 0-3-15,0 0 1 16,0 0-3-16,0 0 0 0,0 0 1 15,0 0 0-15,0 0-2 16,0 0 2-16,0 0 1 16,13-3-3-16,-13 3 1 15,0 0-2-15,17-5 0 16,-17 5 0-16,28-2 0 16,-9 1 0-16,4-1-1 15,4-1 2-15,6 1-1 16,3 0 0-16,2-1 0 15,2 0-1-15,-1-1 1 16,2 0 0-16,-2-1 0 16,-1 2 0-16,-1-2 1 15,-6 0-2-15,-3 1 1 0,-4 0 2 16,-4 1-3-16,-4 1-2 16,-16 2-6-16,20 0-5 15,-20 0-8-15,0 0-13 16,0 0-23-16,0 0-35 15,2 19 0-15,-5-6 2 16</inkml:trace>
  <inkml:trace contextRef="#ctx0" brushRef="#br0" timeOffset="431978.622">21669 10060 121 0,'-13'1'90'0,"13"-1"0"16,-18 3-19-16,18-3-56 16,0 0-4-16,0 0-3 15,0 0-3-15,-5-13 0 16,5 13-1-16,0 0-1 16,0 0 1-16,0 0-2 15,0 0 0-15,14-2-2 16,-14 2 1-16,16-4-2 15,-16 4-1-15,25-4 1 16,-10-1 1-16,4 1 0 16,1-2 0-16,3 2 1 0,2-3 0 15,1 1 0-15,0-3 1 16,0 1 0-16,0-1-2 16,1 0 1-16,-2-1 2 15,-1 2-2-15,-3 2 1 16,-4-1 0-16,-4 1 0 15,0 3-1-15,-13 3 1 16,13-1-3-16,-13 1-4 16,0 0-7-16,0 0-15 15,0 0-26-15,11 14-37 16,-11-14-3-16,-3 19-3 16,3-19 25-16</inkml:trace>
  <inkml:trace contextRef="#ctx0" brushRef="#br0" timeOffset="432495.5">23002 9138 58 0,'-9'17'100'0,"9"-17"-3"16,-13 14-1-16,13-14-74 15,0 0-16-15,-13 16-4 16,13-16-1-16,-8 20-3 16,3-1 0-16,1 6-1 15,1 5 1-15,-3 9 1 16,-1 7 0-16,-1 12 4 0,-3 7 3 16,-2 4-2-1,-2 6 3-15,-1 3-2 16,-6 4 3-16,2-1-3 15,0-3 3-15,-2-7-7 0,2-5 2 16,2-8 1-16,3-8-2 16,2-4 0-16,1-11-3 15,5-8-3-15,0-8-12 16,4-3-11-16,3-16-32 16,0 0-32-16,-5-24-3 15,10-10 0-15</inkml:trace>
  <inkml:trace contextRef="#ctx0" brushRef="#br0" timeOffset="432945.0458">22960 9282 111 0,'0'0'97'0,"15"-10"-6"16,-15 10-33-16,0 0-54 15,0 0-5-15,0 0 0 16,1 14 0-16,-1-14-2 16,-3 16 0-16,3-16 4 15,7 26 2-15,2-9 1 16,3 5 1-16,3 4-2 16,6 1 0-16,2 7 0 15,3 3 5-15,0-1-1 16,1 6-1-16,2-2-1 0,0 1 0 15,-2 2 0-15,1 2 2 16,-1-6-3-16,0 1-3 16,1 2-1-16,-1-2 2 15,-2-1-1-15,-1-1-1 16,-1-3-1-16,0-7 1 16,-4 1-1-16,-1-6 1 15,-5-2 0-15,-2-8-3 16,-11-13-5-16,16 17-4 15,-16-17-4-15,0 0-11 16,0 0-28-16,-19-2-37 16,3-5 0-16,-7-3 1 0</inkml:trace>
  <inkml:trace contextRef="#ctx0" brushRef="#br0" timeOffset="433279.0374">22778 10096 90 0,'-23'-8'92'16,"10"0"0"-16,3-8-4 15,7-3-72-15,8-4-8 16,2 1-3-16,4-1 0 16,4 2-2-16,5-4-1 15,5 2 0-15,3 3 0 0,6 1 0 16,6 2 0-16,5 1 1 15,4 0-2-15,1 2-1 16,4-2 2 0,-4 1-3-16,2 2 1 0,-6 2-1 15,-4 1-1-15,-6 0-1 16,-6 1-2-16,-4 2-1 16,0 2-6-16,-5-2-8 15,-1 4-19-15,-20 3-25 16,26-16-25-16,-18 3-5 15,3-1 16-15</inkml:trace>
  <inkml:trace contextRef="#ctx0" brushRef="#br0" timeOffset="434462.7847">23540 9370 52 0,'3'-13'95'0,"-3"13"-1"15,3-16-2-15,-3 16-60 16,0 0-12-16,-3-14-7 15,3 14-6-15,0 0-3 16,0 0-2-16,0 0-1 16,0 0 0-16,0 0-1 15,0 0-2-15,3 14 1 16,-3-14 0-16,3 16-1 16,-2-3 1-16,2 3-1 0,3 3 0 15,0 4 1-15,-1 3 0 16,4 10 2-1,-2 1 3-15,3 5-2 0,-1 3 2 16,1 2-1-16,-1 2 1 16,0-1 0-16,1 4 1 15,-2-7-4-15,2-2 0 16,-1-3-1-16,0-4 1 16,-2-1 0-16,0-6-1 15,-1-6 1-15,0-6-1 16,-6-17-1-16,4 21 1 15,-4-21-1-15,0 0-2 0,0 0 1 16,-7-18-1-16,1 4-1 16,-4-8 0-16,-2-4 1 15,-2-3 1-15,-2-2-2 16,-3-5 2-16,2-5 2 16,-2 1 0-16,2-4 3 15,0-2-3-15,2 2 0 16,4-3-1-16,2 1 2 15,3 1 1-15,2 4 1 16,4 0-4-16,0 2 1 16,6 8 2-16,1-1 1 15,3 4-1-15,3 1 1 16,1 4-1-16,4 1-2 0,-1 5 0 16,5 1 1-16,-2 6-3 15,1 1 1 1,-2 6-1-16,1 2-1 15,-2 4-1-15,-1 4 1 0,-4 3 0 16,0 3-1-16,-4 4 0 16,-2 5 0-16,-1 1-1 15,-3 5 0-15,-3 2 1 16,-5 2 0-16,1-4 2 16,-3 4 1-16,1-1 1 15,-3-6 5-15,1-3 3 16,0-3-2-16,8-19 0 15,-7 23 0-15,7-23 2 16,-1 17-3-16,1-17-1 16,0 0-2-16,0 0-5 15,14-7 4-15,-14 7-1 16,22-1-2-16,-8-2-1 0,4 4 2 16,3 4 4-16,2-3-4 15,5 4 4-15,1 0-4 16,-1 1 4-16,3 5-1 15,-2-1 0-15,-1 4-3 16,-2 3-1-16,-3 3 0 16,-4 0 0-16,-3 2 0 15,-4 0 1-15,-7 2 0 16,-2 1 0-16,-4-2 0 16,-6 1 2-16,-5 1-1 15,-5 0 2-15,-3 1-1 16,-6-2 1-16,-3-2 0 15,0-3 2-15,-3-1 1 0,2-5-1 16,1-6 0-16,2-6 0 16,4-3 0-16,2-2 1 15,5-4-3-15,3-3 0 16,13 10 0-16,-15-19 0 16,15 19 0-16,-6-14-1 15,6 14 1-15,4-13-2 16,-4 13 0-16,0 0-5 15,0 0-3-15,13-13-7 16,-13 13-7-16,0 0-8 16,25 4-20-16,-25-4-16 15,27-3-30-15,-10-6 3 0,11-4 16 16</inkml:trace>
  <inkml:trace contextRef="#ctx0" brushRef="#br0" timeOffset="435430.0378">24621 9376 38 0,'7'13'90'0,"-7"-13"-5"0,6 13-1 16,-6-13-79-16,0 0-1 15,0 0-1-15,0 0 1 16,0 0 0-16,-2 13 2 16,2-13 0-16,0 0-2 15,0 0 0-15,15 14-1 16,-15-14-1-16,14 7-1 16,-14-7 1-16,20 10-3 15,-20-10 2-15,19 6 0 16,-19-6 0-16,19 2 2 15,-19-2-1-15,14-2 1 16,-14 2 1-16,0 0 1 16,11-16 2-16,-11 16-2 0,-2-16 2 15,2 16-2-15,-11-20 1 16,3 7-2 0,-5-1 0-16,-1-1-1 0,-1 2-1 15,-2-3 0-15,-2 2-2 16,1 3 0-16,-1-1 0 15,0 5 1-15,0 1-2 16,-1 3-1-16,0 2 0 16,0 2 1-16,2 5 1 15,-2 1-1-15,0 2 1 16,1 2-1-16,1 2 3 16,0 2-1-16,1 2-2 0,2 2 1 15,2-2-1-15,2 0 1 16,2 2 0-16,2 0-1 15,3 1 0-15,-1-1 2 16,4 3 2-16,2-1 2 16,-1 2-1-16,0 3 1 15,2 0-2-15,1 3 1 16,-2-2-1-16,4 2 1 16,-3-3-2-16,1 2-2 15,3-2 1-15,0 1-1 16,1-1 1-16,2-1 1 15,1 1-1-15,0-2 1 0,3 2-2 16,0-3 2-16,1 0 0 16,2-3-1-16,0 1 1 15,1-3 0-15,2-2-1 16,0 0 0-16,0-4 0 16,2-1 0-16,4-2-1 15,-1-2 1-15,4-1 1 16,2-3-2-16,2 0 0 15,2-3 0-15,1-2 0 16,0 1 1-16,-2-2-1 16,0-1 1-16,-1-2-1 15,-3-1 1-15,-2-1 1 16,-2 1-1-16,-4 1 3 0,-1 1-3 16,-2-3 2-16,-4 5-1 15,-14 3-3 1,20-7-4-16,-20 7-11 15,13-8-8-15,-13 8-41 0,8-18-34 16,0 0-6-16,-3-14-3 16</inkml:trace>
  <inkml:trace contextRef="#ctx0" brushRef="#br0" timeOffset="483849.1449">10031 12016 1 0,'0'0'77'16,"0"0"6"-16,0 0-31 16,0 0-24-16,0 0-8 15,0 0-4-15,-15-4-4 16,15 4-5-16,0 0 2 16,-13 6-3-16,13-6 1 15,0 0 1-15,0 0 1 0,-13 18-3 16,13-18 1-16,0 0-1 15,-10 16-1-15,10-16 0 16,-3 17 0-16,3-17-1 16,-3 26-2-16,2-8 1 15,0 3-2-15,-2 4 1 16,0 4 0-16,-2 0 0 16,0 1 1-16,-1 0-1 15,-1 2 1-15,-2-2-2 16,0 2 1-16,1-2 1 15,-2-1-1-15,0 0 0 16,-1 0 0-16,1-3-3 0,0-3 1 16,2-1 1-16,-4-5 0 15,3 0 0-15,-1-2-1 16,10-15 1 0,-21 21-1-16,8-11 1 0,0 1 1 15,0-4-2-15,-2 0 2 16,1-1-2-16,1-5 0 15,-2 2 0-15,2-3 1 16,13 0 0-16,-23-6-1 16,23 6 1-16,-20-10-2 15,20 10 2-15,-17-19-2 16,17 19 0-16,-16-24-1 0,10 9 0 16,0 0-1-16,2-4 1 15,1-1 1-15,0-1-1 16,2 1 2-1,1-1-2-15,0-1 1 16,1 2 0-16,2 1 2 0,0 2-2 16,1 2 2-16,1 2-2 15,1 0 2-15,-6 13-2 16,15-17 1-16,-15 17 1 16,22-13-2-16,-22 13 1 15,25-13-1-15,-12 9 2 16,4-1 0-16,-1 0 1 15,0 0-1-15,1 1 0 0,-3 1 1 16,4 4-1-16,-2 1 0 16,1 1-1-1,-3 3 0-15,1 2 1 16,-2-1 0-16,1 4 0 0,1 2-2 16,-1-2 2-16,0 2 0 15,1 1 2-15,-1 2-2 16,2-1-1-16,1-1 0 15,1 2 1-15,2 1 0 16,-1-1 0-16,2 2 0 16,0-4-2-16,-1 0 3 15,0 1-2-15,0-2 0 0,-3-2 0 16,-2-2 0-16,-2 1 0 16,-13-10 1-1,19 10-1-15,-19-10-1 16,13 9 2-16,-13-9-1 0,0 0 1 15,0 0 0-15,0 0 0 16,0 0 0-16,0 0-2 16,11 13-6-16,-11-13-10 15,0 0-39-15,0 0-39 16,0 0-2-16,-3-17-8 16</inkml:trace>
  <inkml:trace contextRef="#ctx0" brushRef="#br0" timeOffset="486786.0343">10973 11462 1 0,'0'0'50'0,"0"0"28"15,0 0-7-15,0 0-59 16,0 0-9-16,0 0 0 15,-17-3 0-15,17 3 1 16,-21 3-2-16,7 1 0 16,1 1 5-16,0 2 1 15,-4 0 2-15,4 3-1 0,-3-1 1 16,0 4-1-16,-1 1 0 16,1 4-1-16,-2 2-2 15,3 3 1 1,-3 3-4-16,1 1 0 0,0 4-2 15,1 0 1-15,-2 4-1 16,4 0 1-16,-2 2-1 16,2 2 3-16,1 3-2 15,0 3 2-15,0 1-1 16,1 1 3-16,4 4-5 16,0 1 4-16,3-2-1 15,2 5-4-15,4-3 1 16,6 0 2-16,2 0-2 0,3-1 0 15,2-1-1-15,3-5-2 16,2 1 1-16,3-4 2 16,-1-2 0-16,1 1-3 15,1-7 3-15,2 1-2 16,2-3 2-16,2-1 0 16,3-2 0-16,-1 0 0 15,1-4 0-15,0-1-1 16,0-2 1-16,-4-2 1 15,-3-4-1-15,-5-2 1 16,-5-2 0-16,-2-2 2 16,-13-10-1-16,14 11 3 0,-14-11 0 15,0 0 0-15,0 0-1 16,0 0 2-16,0 0-3 16,0 0-2-1,1 13-4-15,-1-13-10 0,0 0-22 16,0 0-58-16,0 0-4 15,-14-17-3-15,10 4 22 16</inkml:trace>
  <inkml:trace contextRef="#ctx0" brushRef="#br0" timeOffset="487768.3118">11329 11859 34 0,'0'0'82'16,"0"0"1"-16,9 13-44 0,-9-13-21 15,0 0 0 1,0 0 0-16,0 0-2 15,0 0-1-15,0 0-3 16,-6 14-1-16,6-14-2 0,0 0-2 16,-7 19-3-16,7-19 3 15,-3 22-6-15,3-9 5 16,-1 4-4-16,1 3 3 16,-2 3-4-16,2 2 4 15,0-1-3-15,0 4 1 16,2-2 0-16,-2 0-3 15,1-3 2-15,1 0 0 16,-1-3-2-16,0 2 0 16,1-2-1-16,-1-1-1 15,-1-2 2-15,0 0 0 16,0 2-1-16,-1-3 1 0,1 1 1 16,0-2 0-16,0 0 1 15,0-2-1-15,1 2-1 16,-1-1 0-16,0-14 1 15,2 26 0-15,-1-11-1 16,-1-1 0-16,0 1 0 16,0 0 0-16,2 1 0 15,-2-3 1-15,0 2-1 16,0-15 0-16,1 23 0 16,-1-23 1-16,0 17-1 15,0-17-2-15,0 15 2 16,0-15-2-16,0 0 3 15,-1 17-1-15,1-17 1 0,0 0-3 16,0 0 2-16,0 0-1 16,-2 14-2-16,2-14 1 15,0 0-8-15,0 0-7 16,0 0-6-16,0-18-4 16,0 18-18-16,0-39-10 15,3 10-8-15,-3-15 0 16,6 1 4-16</inkml:trace>
  <inkml:trace contextRef="#ctx0" brushRef="#br0" timeOffset="488217.6647">11383 12123 74 0,'11'-54'44'15,"-5"-3"4"-15,4 5-13 0,-3-2-13 16,-1 8-13-16,0 3 0 16,0 8 0-16,-3 9 5 15,1 11 1-15,-4 15 0 16,3-13 3-16,-3 13-2 15,0 0 0-15,4 13-3 16,-4-13-1-16,6 21-3 16,-2-8-3-16,0 3-3 15,4 1-1-15,-3-1 1 16,3 2-1-16,0 0 0 16,1 5 1-16,1 0-2 15,0 6 3-15,3 3-2 16,0 4 1-16,2 3-2 0,0 4 2 15,4-1-2-15,1 3 0 16,2 0-1-16,0-5 0 16,1 0 0-1,-2-1 2-15,3-3 0 0,-3-1-1 16,-1 0 0-16,-2-5 0 16,-4-1 0-16,-1-2-1 15,-3-4-2-15,-3-1-1 16,-1-6 1-16,-1-2-2 15,-5-14 0-15,2 21-3 16,-2-21-5-16,0 0-8 16,-1 13-13-16,1-13-27 0,-17-9-36 15,1-3 4-15,1 1 5 16</inkml:trace>
  <inkml:trace contextRef="#ctx0" brushRef="#br0" timeOffset="489590.168">11362 12348 46 0,'-15'-10'89'0,"2"-5"-2"16,13 15-2-16,-5-24-75 16,10 7-3-16,5 2-1 15,1-2-2-15,5 1 0 0,4 2-4 16,2-1 2-1,4 1-1-15,1-2-1 0,5-2-1 16,6 3 1 0,2-3 0-16,5-3 1 0,2-4 1 15,1 1-2-15,0 1 1 16,-2-2-1-16,-4 3 0 16,-3 1 1-16,-8-1-2 15,-3 6 1-15,-5 0-2 16,-4-1 2-16,-4 1-2 15,0 0 3-15,-4 2-1 16,0-1 1-16,-11 15 0 0,17-24 1 16,-17 24 0-1,10-13 3-15,-10 13 2 16,0 0 2-16,0 0-2 16,0 0 1-16,0 0-1 0,1 20 1 15,-1-20-1-15,-5 26-3 16,0-9-2-16,2 4-3 15,0 3 5-15,1 6-5 16,0 4 3-16,4 0-3 16,-1 4 0-16,3-1 1 15,1 2 1-15,2 0-1 16,-1 3-1-16,1-9 2 16,2 2 0-16,-1-1 0 15,-1-2 1-15,2 0-3 16,-3-3 3-16,0-3-2 15,-1-3 0-15,0-2 0 16,-4-2-1-16,2-4-1 0,-3-15 1 16,2 17-2-16,-2-17 0 15,0 0-1-15,0 0 0 16,-9-13 0-16,3-3-2 16,-3-6 2-16,-2-3 0 15,-2-9 1-15,-2-2-1 16,1-3 2-16,-2-5 1 15,3 0 1-15,2 2 2 16,1-2-1-16,4-1-1 16,4 2 2-16,4 1-2 15,4 0 3-15,2 5-2 16,4 0 2-16,2 3-4 0,3 6 3 16,2 5-2-16,3 6 1 15,0 4 0-15,-1 4 0 16,-1 6 0-16,-1 3 0 15,0 8 0-15,-3 2 1 16,0 9 1-16,-5 2-3 16,-1 8 4-16,0 6-4 15,-2 2 0-15,-1 4-2 16,-3-2 3-16,0-1-3 16,-4-3 2-16,0-3 1 15,-1-5-2-15,-3-9 4 16,-1-1-1-16,0-4 1 15,5-13-1-15,-12 16 1 0,12-16-2 16,0 0 0-16,-16 6 0 16,16-6-2-16,0 0-1 15,0 0-1-15,0 0 0 16,0 0 0-16,0 0 1 16,7-15-1-16,-7 15-1 15,19-6 3-15,-19 6 1 16,28-7 0-16,-10 7 1 15,3 0 1-15,0 2-1 16,4 2 0-16,1 2 1 16,1 2-1-16,2 2 0 15,-3 5 1-15,1 1 1 0,-2 0-2 16,-4 1 0-16,-3 0 1 16,-4 5 1-16,-5-3-1 15,-5 2 1-15,-5-2-1 16,-9 3 1-16,-3 2-1 15,-6 1 2-15,-6 1-3 16,-2-2 0-16,-3 1 0 16,-4-2 0-16,1-2 1 15,2-3-2-15,-1-5 1 16,3-6 0-16,2-3 1 16,3-2-1-16,4-4 1 15,2-2 0-15,3-2-2 16,15 6 1-16,-22-14-3 0,22 14 1 15,-11-16-2-15,11 16-2 16,-4-16-6-16,4 16-7 16,0 0-13-1,-6-23-42-15,6 23-22 0,0 0-6 16,0 0 0-16</inkml:trace>
  <inkml:trace contextRef="#ctx0" brushRef="#br0" timeOffset="492273.3361">12895 11517 58 0,'0'0'93'0,"0"0"-3"16,0 0-23-16,0 0-56 15,0 0-4-15,0 0-1 16,0 0-4-16,13 9 1 16,-13-9-3-16,0 0 0 15,0 0 3-15,17 17-1 16,-4-6 1-16,3 1 1 0,3 4 1 16,4 4-1-16,1 3 0 15,4 3 0-15,1 6-1 16,2 2-1-1,0 7-1-15,0 4 1 0,4 6-4 16,0 3 3-16,1 5-1 16,-5 3 1-16,0 2-1 15,-5 0 3-15,-3 4-3 16,-4 0 2-16,-8-2 0 16,-5 2 1-16,-6 3-2 15,-7-2 0-15,-6-2 1 16,-5-1 0-16,-5-10 0 15,-1-4-1-15,-5-6 3 0,1-4-1 16,0-11 2-16,2-7-2 16,1-5 1-16,3-5-1 15,4-4 0-15,0-1 0 16,4-6-1-16,1 1-2 16,13-4-5-16,-19 3-6 15,19-3-14-15,0 0-34 16,0 0-35-16,-13 2-1 15,13-2-4-15</inkml:trace>
  <inkml:trace contextRef="#ctx0" brushRef="#br0" timeOffset="493130.8664">14003 12315 51 0,'0'0'89'0,"0"0"-3"16,0 13-2-16,0-13-73 16,0 0-4-16,0 0 0 15,0 0-1-15,0 0 0 0,0 0-2 16,0 0 1-16,0 0-1 15,13-12-1 1,-13 12-1-16,14-7-1 16,-14 7 0-16,25-10-1 0,-9 6 2 15,4-2-1-15,2 1 0 16,1 3 0-16,1-1 0 16,4-2-1-16,-1 4 1 15,-1-3 0-15,1 1-1 16,-2 0 1-16,-1 1 0 15,-2 1 0-15,0-1 0 16,-2 1 0-16,-3-2-1 0,-1 5 0 16,-3-4-2-1,-13 2-2-15,19 3-2 16,-19-3-6-16,0 0-9 16,14 7-21-16,-14-7-18 0,0 0-28 15,0 15 2-15,0-15 28 16</inkml:trace>
  <inkml:trace contextRef="#ctx0" brushRef="#br0" timeOffset="493586.8081">14124 12468 66 0,'0'0'93'0,"0"0"-2"16,-19 8-5-16,19-8-72 15,0 0-4-15,0 0-1 16,0 0-1-16,0 0-3 16,0 0 1-16,0 0-2 15,0 0 0-15,0 0-1 16,0 0-2-16,0 0 0 15,18-3-2-15,-18 3 1 0,27-2 0 16,-8-1 1 0,2-3-1-16,5 4 2 15,2-3-1-15,2 0 1 16,0 1 0-16,1 1 0 0,-2-1-1 16,-1 2 1-16,-2 2-1 15,-1-2 0-15,-2 2 0 16,-4-2 0-16,-3 2 0 15,-2 0 1-15,-14 0-2 16,17 2-1-16,-17-2-6 16,0 0-13-16,13 8-40 15,-13-8-32-15,0 0-3 16,-7 13-4-16</inkml:trace>
  <inkml:trace contextRef="#ctx0" brushRef="#br0" timeOffset="497157.4965">15770 11784 91 0,'15'-19'86'0,"-15"19"-2"15,0 0-25-15,0-16-29 16,0 16-8-16,0 0-4 15,0 0-5-15,0 0-3 16,0 0-3-16,0 0-2 16,-13 6-1-16,13-6-3 15,0 0 0-15,0 17 0 16,0-17-2-16,8 20 2 16,-2-4 0-16,1 3-5 15,1 4 6-15,-3 3-6 16,1 4 6-16,-1 9-6 15,-7 6 4-15,-4 0-2 0,-4 5 3 16,-6 2 1-16,-1 3-2 16,-5-1 3-16,-1 0-3 15,-4-6 2-15,0-5 1 16,-1-4-2-16,2-4 1 16,3-6 0-16,0-8-1 15,3-6 0-15,0-8-1 16,4-7 1-16,0-4-2 15,3-4 0-15,13 8 0 16,-22-26 0-16,14 8-4 16,0-1 4-16,3-1-2 15,2-2 0-15,1 0 0 0,2-1 0 16,5-1-1-16,-1 1 2 16,5 0 2-16,-1 4-2 15,4 0 1-15,-1 2 2 16,1 2 0-16,2 2 0 15,1 5 0-15,1 2 0 16,-1 3 0-16,4 0 0 16,0 3-1-16,3 3 0 15,-1 3-1-15,4 5 1 16,2 2 1-16,3 5-1 16,1 3 2-16,0 4-1 15,3 5 1-15,-1 3-1 16,1 1 1-16,-3-3-1 0,-1 2 1 15,-2-2-4-15,-4-1 2 16,-1-1-3-16,-3-5 3 16,-2-2-1-1,-2-2 1-15,-4-2-2 0,-1-5 0 16,-3 0 1-16,-8-13-2 16,15 17-3-16,-15-17-6 15,0 0-13-15,0 0-26 16,0 0-38-16,0 0 1 15,0 0-5-15,0-19 43 16</inkml:trace>
  <inkml:trace contextRef="#ctx0" brushRef="#br0" timeOffset="497672.6695">16492 11689 113 0,'0'0'93'0,"0"0"-5"15,0 0-4 1,0 0-76-16,0 0-3 16,0 0-1-16,-3 17-2 0,-3-4 0 15,-1 4-1-15,-2 5 1 16,-1 5-6-16,0 4 5 16,1 3-4-16,-1 7 5 15,0 5-4-15,2 6 2 16,-3 3-1-16,0 5 2 15,-2 1 4-15,0 2-2 16,-1 4 2-16,-2-5-3 0,0-2 2 16,-3-2 3-16,2-6-5 15,1-6 3 1,0-7-4-16,3-6 1 16,3-8-5-16,1-8-2 0,9-17-8 15,-8 16-8-15,8-16-8 16,0 0-20-16,11-16-36 15,-5-9-5-15,7-8 4 16,-2-10 36-16</inkml:trace>
  <inkml:trace contextRef="#ctx0" brushRef="#br0" timeOffset="498089.3868">16496 11829 115 0,'7'-19'98'15,"-7"19"-7"-15,8-13-5 16,-8 13-64-16,0 0-12 0,0 0-5 16,0 0-3-16,0 0-2 15,0 0 0-15,1 13-1 16,-1-13 1-16,12 21-2 16,-4-6-3-16,7 2 5 15,1 5-3-15,4 8 5 16,3 2-5-16,3 2 4 15,0 3-3-15,3 3 3 16,-1 0 1-16,0 4-1 16,-2-1 1-16,-2-4 0 15,-2 0 0-15,0-2 1 16,-4 1 0-16,0-6 0 0,-4-2 0 16,-1 0-2-16,0-4 1 15,-3-3 0-15,3-3-1 16,-6-2 0-16,2-4-3 15,-3-1-2-15,-6-13-4 16,7 15-3-16,-7-15-9 16,0 0-8-16,0 0-27 15,0 0-36-15,-17 2 2 16,4-12-2-16</inkml:trace>
  <inkml:trace contextRef="#ctx0" brushRef="#br0" timeOffset="498506.4735">16326 12221 95 0,'0'0'92'15,"-22"3"-3"-15,22-3-10 16,0 0-66-16,0 0-3 15,0 0-1-15,0 0-2 16,0 0-2-16,0 0-2 16,0 0 1-16,15-13-2 15,-15 13 0-15,27-6 0 0,-7 2-1 16,3-1-2-16,5 1 1 16,1 0 0-16,5-1-1 15,1 3 2 1,1-1 0-16,0 0 0 0,-1 0 2 15,-1 1-1-15,-2 2 0 16,-2 0 0-16,-5 0 2 16,-2 0-3-16,-6 2 2 15,-4-1-1-15,-13-1 0 16,18 5-2-16,-18-5-7 16,0 0-14-16,0 0-45 15,4 13-26-15,-4-13-5 16,-15 10-2-16</inkml:trace>
  <inkml:trace contextRef="#ctx0" brushRef="#br0" timeOffset="499657.0626">17042 11463 83 0,'0'0'96'0,"0"0"-1"16,0 0 0-16,0 0-60 0,0 0-18 15,0 0-5 1,0 0-3-16,0 0-3 15,0 0-2-15,0 0-2 16,0 0-1-16,0 0-3 0,0 0 3 16,0 0 0-16,14 5 0 15,-14-5 0-15,17 7 1 16,-17-7 0-16,26 9-1 16,-10-2 3-16,1 2-2 15,4-1-1-15,0 5 0 16,1 3 1-16,1 3 1 15,3 1-1-15,0 7 1 0,3 2 0 16,0 6 0 0,0 4 0-16,-1 3-3 15,1 5-4-15,2 5 4 16,-4 5-4-16,-3 2 2 0,0 0-1 16,-6 1 3-16,-3 0-3 15,-2-3 6-15,-5 1 2 16,-3 0-2-16,-5-2 1 15,-2 0 0-15,-5 5-4 16,0 0 0-16,-3 3 1 16,-2 1-1-16,-1 0 1 15,0-4-1-15,0-3-2 16,0-8 0-16,5-8-1 16,-4-9-6-16,5-3-10 15,-3-14-15-15,4 3-41 16,-10-20-22-16,0-7-2 15,-8-12-2-15</inkml:trace>
  <inkml:trace contextRef="#ctx0" brushRef="#br0" timeOffset="500573.3315">15182 11606 56 0,'0'0'82'16,"-13"-5"-4"-16,13 5-12 16,-9-16-50-16,9 16-3 0,-11-18-2 15,11 18-2 1,-18-10 1-16,18 10-1 0,-24-4 0 16,9 4-1-16,-1 3-1 15,1 7 1-15,-6 1-2 16,1 7-1-16,-2 3 1 15,1 8-1-15,-2 3-1 16,1 7 0-16,2 4 0 16,1 2 0-16,5 10-5 15,1 3 2-15,3 5-2 16,2 3 3-16,3 4-2 16,2 2 1-16,3 1-1 15,4 4-1-15,5-5 2 0,2 0 0 16,8 0-1-1,7-2-1-15,4-6-1 16,6-2 2-16,2-7-1 16,2-6 2-16,1-4 1 0,1-6-2 15,-5-10 4-15,-1-2-1 16,-6-2-1-16,-1-6 1 16,-6-4-2-16,-2-2 2 15,-6-1 0-15,-2-5-2 16,-13-7 0-16,19 13-2 15,-19-13-4-15,13 6-8 16,-13-6-15-16,0 0-35 0,16 1-29 16,-16-1-2-16,14-14-6 15</inkml:trace>
  <inkml:trace contextRef="#ctx0" brushRef="#br0" timeOffset="502507.2145">17844 11801 51 0,'0'0'92'16,"-15"-13"-4"-16,15 13 0 15,0 0-39-15,-18-11-34 16,18 11-1-16,0 0-5 16,-15-15 0-16,15 15-2 0,0 0 0 15,0 0 0-15,0 0-2 16,0 0 1-16,-6 17-4 16,9 2-2-16,2 4-5 15,0 9 5-15,4 7-6 16,3 7 3-16,1 6-2 15,0 4 2-15,1 4 0 16,-1-7 4-16,0-1 4 16,-2-3-3-16,-2-6 1 15,-2-5 1-15,-1-5 0 16,-2-4-1-16,-1-9-1 16,2-3-1-16,-2-2-1 15,-3-15-2-15,0 0 2 0,0 0-1 16,0 0-2-1,0 0 0-15,-8-22-1 16,1 3 0-16,-3-10-2 16,-6-8 2-16,-1-8-3 0,-3-11 0 15,1-8 1-15,2-5 5 16,1-3 2-16,3-3-1 16,6 4 5-16,7 5-2 15,4 1 4-15,6 10-2 16,4 10 3-16,2 9-7 15,4 5 2-15,2 8-2 16,0 5 0-16,1 7-2 0,-4 9 2 16,1 7-1-16,-1 10 0 15,-2 7 2-15,-3 11-1 16,-2 5 2 0,-2 9-7-16,-4 5 5 0,-3 2-4 15,-3 2 5-15,-3-1-3 16,-3-2 1-16,-3-7-2 15,-1-4 2-15,0-7 5 16,0-5-2-16,1-8 1 16,2-5-3-16,7-17 0 15,-7 13 0-15,7-13-1 16,0 0 1-16,0 0-2 16,17-13 0-16,-2 6 0 15,0 1 0-15,4 2-1 16,3 1 1-16,5 6 2 15,5 4-1-15,1 3 1 16,2 5-1-16,1 5 1 0,-1 3 0 16,-1 0 2-16,-5 4-1 15,-4 1 1-15,-8 2 1 16,-8 2-1-16,-7 1 1 16,-6 0 0-16,-7 0 1 15,-7 2-2-15,-5-3 0 16,-3-5-1-16,-6-2 0 15,-1-5-2-15,2-6 4 16,-1-4-3-16,1-8 2 16,5-5-2-16,5-3-2 15,2-2-1-15,6-7-7 16,7-1-3-16,2-3-11 0,8 4-12 16,1-6-33-16,11 8-28 15,-2 2-2-15,6 8-1 16</inkml:trace>
  <inkml:trace contextRef="#ctx0" brushRef="#br0" timeOffset="506653.2519">18763 12233 101 0,'0'0'101'0,"-3"13"-3"15,3-13-6 1,0 0-74-16,-13-6-7 16,13 6-3-16,0 0-1 0,0 0-4 15,0 0-2-15,0 0 1 16,0 0-2-16,0 0 1 16,3-16 1-16,-3 16-2 15,19-7-1-15,-6 1 1 16,3 0 1-16,2-1 0 15,2 0-1-15,5-1 0 16,1 1-1-16,1 0 2 0,2 0-1 16,0 0 0-1,-1 1-1-15,-3-1 0 16,0 4-2-16,-5-2-2 16,-2 5-5-16,-6-2-5 0,1 4-13 15,-13-2-22-15,0 0-30 16,0 0-12-16,11 15 2 15,-11-15 20-15</inkml:trace>
  <inkml:trace contextRef="#ctx0" brushRef="#br0" timeOffset="507042.2285">18896 12322 85 0,'-19'7'89'16,"6"3"-2"-16,0-10-4 15,13 0-69-15,-19 0-4 16,19 0-4-16,0 0-1 0,0 0-3 16,0 0 0-16,0 0 0 15,0 0 2-15,0 0 0 16,0 0-1-16,0 0 1 16,22-14-1-16,-6 11 1 15,4 0-2-15,6-1 0 16,3-1-1-16,4 1 1 15,3 0-2-15,0-1 1 16,0 3 0-16,-1-1 0 16,-5-2 0-16,-3 2-1 15,-2 1 1-15,-5 0-2 16,-5 1 1-16,-2 1-1 0,-13 0-1 16,13 0 0-16,-13 0-3 15,0 0-5-15,0 0-11 16,0 0-27-16,0 0-41 15,0 0 0-15,0 0-3 16,0 0 34-16</inkml:trace>
  <inkml:trace contextRef="#ctx0" brushRef="#br0" timeOffset="507875.6674">20183 11500 68 0,'26'-6'89'16,"-9"0"-2"-16,-1 2-4 15,-16 4-64-15,14-3-10 16,-14 3-1-16,0 0 0 16,0 0 0-16,0 0-1 15,0 0 1-15,-1 16-1 0,1-16 0 16,-3 14-2-16,3-14-2 16,-2 25 0-16,2-8 0 15,0 5-1-15,0 1 0 16,-2 4 1-16,0 8-2 15,-5 4 2-15,-5 4-6 16,-1 5 5-16,-4 5-4 16,-6 3 1-16,-3 2 0 15,-3 3 0-15,-5-5 1 16,-3-1 0-16,1-8 3 16,-3-3-2-16,2-10 1 15,1-6 2-15,1-8-2 16,3-7 0-16,5-9-1 0,4-2 0 15,3-4 0-15,5-4 0 16,2-4-1-16,13 10 1 16,-16-26-1-16,15 10-1 15,0-1 1-15,2 0-2 16,2-2 2-16,1-1-2 16,3 2 1-16,2 1-1 15,6 1 0-15,-1 2 1 16,5 1-1-16,1 1 1 15,3 1-1-15,3 2 0 16,0 2 1-16,1 3 1 16,1 1 1-16,-1 4-1 0,1 3 2 15,0 5-2-15,0 1 3 16,-1 5-2-16,1 2 2 16,-1 2-1-16,2-1 0 15,-2 3-1-15,1-1 0 16,-4-1 1-16,-2-1-2 15,0 1 1-15,-5-2 0 16,0-2 0-16,-4-1 0 16,-3 1-1-16,-10-15-2 15,18 17-5-15,-18-17-7 16,13 12-9-16,-13-12-19 16,13 7-29-16,-13-7-21 15,0 0-2-15,21-7 1 0</inkml:trace>
  <inkml:trace contextRef="#ctx0" brushRef="#br0" timeOffset="508293.1959">20947 11500 68 0,'15'-12'93'0,"-2"9"2"16,-13 3-1-16,0 0-46 0,0 0-32 16,-2 15-3-1,2-15-4-15,-11 24-1 16,2-4-4-16,0 2-1 16,1 7-3-16,-2 5 2 0,-2 7-2 15,-1 6-1-15,-1 10-4 16,-1 2 3-16,-1 3-1 15,-2 3-1-15,-1 0 2 16,0-2 0-16,0-2 0 16,2-8 3-16,1-9 2 15,2-7 0-15,2-7-4 16,2-7-1-16,4-5-7 16,6-18-8-16,-4 14-6 15,4-14-6-15,0 0-13 16,6-16-12-16,7 2-22 15,-5-15-12-15,7-4 3 16,-2-8 73-16</inkml:trace>
  <inkml:trace contextRef="#ctx0" brushRef="#br0" timeOffset="508662.8263">20900 11807 61 0,'11'-36'87'0,"1"11"1"15,-5 7-24-15,2 3-24 16,-9 15-14-16,8-19-8 15,-8 19-6-15,0 0-2 16,0 0-5-16,0 0-1 0,0 0-1 16,16 8-1-1,-16-8-3-15,15 20 1 16,-1-4 3-16,3 2-1 0,2 7-2 16,3 4 2-16,1 4-3 15,1 6 0-15,2 1-1 16,2 4 1-16,-5 0-2 15,0 1 2-15,-1 0 2 16,-1-3-1-16,1-5 2 16,-3-1 1-16,-3-4-2 15,1-3 1-15,-3-6-1 16,-1-3-3-16,0-3-1 16,-13-17-4-16,18 23-6 15,-18-23-5-15,0 0-8 16,0 0-20-16,0 0-30 15,0 0-13-15,-13-12 0 0,-9-10 32 16</inkml:trace>
  <inkml:trace contextRef="#ctx0" brushRef="#br0" timeOffset="509877.0333">20867 12049 98 0,'-29'3'96'0,"8"6"-6"15,6-9-3-15,15 0-75 16,-18-9-8-16,18 9-3 16,10-17-3-16,2 2 0 15,4 4-2-15,4-4 4 0,6 1-1 16,4 0 4-16,6-2-3 16,5 0 4-16,2 1-3 15,0 0 0-15,4-3 4 16,-1-1-4-16,-3-4 2 15,0 2-5-15,-2-4 7 16,-4 2-3-16,-2 1 4 16,-3 2-2-16,-6 3-2 15,-5 1 2-15,-4 5 1 16,-4 3 3-16,-13 8-3 16,15-10 2-16,-15 10 0 15,0 0-1-15,0 0 0 16,0 0-1-16,0 0 0 0,0 0-2 15,0 0-2-15,0 0-2 16,0 0 0-16,-9 19 0 16,9-19 0-16,3 23-1 15,1-4-2-15,1 2 2 16,2 7-4-16,0 5 6 16,2 6-4-16,4 4 1 15,-2 2 0-15,2 3 1 16,2 1 0-16,-1 0 2 15,1-4 2-15,-1 1-3 16,2-9 1-16,-5-4-1 16,1-5 2-16,0-7-2 0,-4-5-2 15,-1-3 1-15,-7-13-3 16,0 0 0-16,0 0 1 16,0 0-1-16,0 0-1 15,-1-24 1-15,-9-5 1 16,-6-9 0-16,-3-1 1 15,2-14 1-15,-5-5 4 16,1-4 2-16,0 0 0 16,6 0 0-16,2 2 3 15,5 0-3-15,7 4 2 16,1 6-1-16,6 2-3 16,5 5 1-16,5 4-1 15,0 6-1-15,1 8 1 0,4 5-2 16,-4 7 2-16,4 6-1 15,1 7 1 1,-2 5-4-16,2 6 3 16,1 4-1-16,-1 9-1 0,-2 2 4 15,-1 7-3-15,-2 1 2 16,-5 4-2-16,-4 2 2 16,-3 5-5-16,-7-2 5 15,-1-2-4-15,-4-1 4 16,0-7-3-16,-3-1 2 15,1-7 0-15,5-7-2 16,4-18 2-16,-8 16-1 0,8-16-1 16,0 0 0-16,0 0-1 15,24-13 1 1,-11 5-1-16,2 0 3 16,6 1-1-16,2 1 0 0,4 1 1 15,1 2-3-15,0 4 2 16,3 2-3-16,-2 6 3 15,2 5-3-15,1 5 3 16,-2 2-2-16,-2 3 2 16,-1 3 0-16,-5-3 1 15,-6 4 1-15,-2-4-1 16,-8 1 1-16,-8-3 1 16,-3-1-1-16,-8 1-1 15,-5 0 1-15,-6-2 0 16,-4 1 1-16,-3-3 0 15,-5-2-1-15,0-2 1 16,-1-4-1-16,4-4 1 0,3-3-2 16,5-2-3-16,7-5-3 15,5 2-6-15,13 2-11 16,0 0-24-16,-12-24-51 16,12 24-4-16,20-30-1 15,-5 7 19-15</inkml:trace>
  <inkml:trace contextRef="#ctx0" brushRef="#br0" timeOffset="513679.4173">25510 11312 64 0,'0'0'91'0,"0"0"-2"15,0 0-18-15,0 0-48 0,0 0-7 16,0 0-5-16,0 0-2 15,0 0-2-15,0 0-3 16,0 0 2-16,-3 16-3 16,3-16 0-16,-6 17 1 15,2-4-1-15,1 2-1 16,-2 3 0-16,-2 5 0 16,0 1-3-16,1 1 1 15,-4 6 1-15,0 2-1 16,0 2-2-16,-3 4 2 15,-1-2 0-15,-1 2 0 16,-2 3 1-16,-2-2-2 0,3-1 1 16,-3-3-1-16,-1-3 0 15,1-4 0-15,1-6-1 16,0-5 2-16,1-5-2 16,0-8 3-16,2-5-4 15,1-5 5-15,1-4 2 16,13 9-2-16,-25-26 2 15,12 12-1-15,2-4 2 16,2 1-5-16,-1 0 4 16,1-2-5-16,4 0-1 15,-1-1 1-15,4 0 1 16,1 1-1-16,2 0 0 16,4 3 3-16,-2 3 1 0,-3 13 0 15,11-17-1-15,-11 17 1 16,13-10-1-1,-13 10-1-15,18-3 0 0,-18 3 0 16,21 0-1-16,-8 2 0 16,2 0 1-16,2 3-2 15,3-1 1-15,-1 2 0 16,4 1 1-16,-3 3-2 16,3 3 1-16,-1 2-1 15,2-1 0-15,2 3 2 16,0 2 0-16,2 3-3 15,-1-2 2-15,1 0-1 0,0 3 1 16,3 0 0-16,-2 2 1 16,-5-2-1-16,-1 0 1 15,-3-3 2 1,-1 0-2-16,-4-2 3 0,-2-4-5 16,-13-14 3-16,17 20-2 15,-17-20-4-15,0 0-5 16,14 13-9-16,-14-13-24 15,0 0-53-15,0 0-3 16,0 0-6-16,-4-21 32 16</inkml:trace>
  <inkml:trace contextRef="#ctx0" brushRef="#br0" timeOffset="515729.8066">26345 11071 78 0,'0'0'86'0,"0"0"-3"16,13-3-21-16,-13 3-42 16,0 0-5-16,0 0-4 15,0 0-2-15,0 0-1 16,0 0-1-16,-9 17 0 0,4-4-1 15,-3 3-2-15,0 3 0 16,-2 1-2 0,-2 5 2-16,1 1-3 15,-2 6 2-15,-2 1-1 0,-1 1 2 16,-1 5-2-16,-2 5 1 16,-2 8-1-16,-3 4 0 15,-1 4 0-15,-3 2-1 16,1 2-1-16,-1 1 2 15,2-3-3-15,0-2 2 16,3-9-2-16,0-6 0 16,6-9 3-16,0-6-1 15,5-5 2-15,0-7-3 16,12-18 4-16,-17 22-1 16,17-22 1-16,-9 13-1 15,9-13-2-15,0 0 1 16,0 0-1-16,0 0 2 0,-11 16-3 15,11-16-2-15,0 0-2 16,0 0-2-16,0 0-7 16,0 0-8-16,0 0-10 15,0 0-21-15,0 0-14 16,0 0-28-16,-3-22-1 16,2 1 25-16</inkml:trace>
  <inkml:trace contextRef="#ctx0" brushRef="#br0" timeOffset="516433.383">25808 11575 68 0,'-11'-19'82'0,"4"4"1"16,-5 2-25-16,5-2-36 15,-2-3-3-15,3 2-5 16,-2 3 1-16,2-1-1 15,6 14-2-15,-10-17 0 16,10 17-2-16,0 0-3 16,-10-16-2-16,10 16-1 15,0 0-1-15,0 0-2 16,0 0 0-16,0 0-2 16,0 0 1-16,0 0-1 15,0 0 1-15,0 0-1 0,0 0 0 16,0 0 2-16,0 0 1 15,14-2 0-15,-14 2 0 16,0 0 2-16,0 0 0 16,0 0-2-16,15 0 1 15,-15 0-2-15,0 0 0 16,0 0 0-16,13 8 1 16,-13-8-2-16,13 10-1 15,-13-10 4-15,21 17-2 16,-6-6 0-16,5 1-1 15,1 4 0-15,3 1 0 16,2 5 1-16,1 4-3 0,2 0 1 16,1 3 1-16,2 1 0 15,-3 3 0-15,0-1 0 16,-1 0-1 0,4-4 0-16,0-2 1 0,0-1 0 15,-2-2-1-15,0-3 1 16,-2-1-2-16,-1 1 2 15,-2-4 0-15,-5 1-1 16,-3-4 2-16,-1 0-2 16,-3-1 1-16,-13-12-1 15,17 14 2-15,-17-14-3 16,0 0 4-16,16 10-1 16,-16-10 1-16,0 0-2 0,0 0 1 15,0 0-3-15,0 0-1 16,0 0-3-16,0 0-8 15,0 0-15-15,0 0-42 16,0 0-24-16,0 0-6 16,0 0 1-16</inkml:trace>
  <inkml:trace contextRef="#ctx0" brushRef="#br0" timeOffset="517798.4833">26602 12068 29 0,'14'9'87'0,"-14"-9"-1"16,0 0 0-16,0 0-63 15,0 0-10 1,0 0-1-16,0 0-1 15,0 0-1-15,0 0-1 0,0 0 0 16,0 0-1-16,0 0 0 16,0 0-3-16,0 0-2 15,0 0 0-15,0 0-1 16,0 0-1-16,0 0 0 16,12 14 0-16,-12-14-1 15,3 19 2-15,-3-19 0 16,3 23-1-16,0-10 0 15,-2 4 0-15,2-1 0 0,0 3 0 16,1 0-1 0,0-1 0-16,1 1 0 15,0 0 1-15,0 0 0 0,-1-5 0 16,2 3-2-16,-6-17 1 16,7 24 1-16,-7-24 0 15,6 14-1-15,-6-14 0 16,0 0-1-16,0 0 1 15,0 0-1-15,0 0-1 16,0 0 0-16,0 0 0 16,7-14 1-16,-7 14-1 15,0-21 1-15,0 8-1 16,-3-4 2-16,3-2 0 16,3 2 1-16,-1-6-2 15,0 0 1-15,4 1-1 16,-3 0 2-16,1 7 0 0,2 0 1 15,1 2 0-15,-7 13 0 16,0 0 1-16,9-16 0 16,-9 16 0-16,0 0-2 15,0 0-1-15,0 0-2 16,0 0 0-16,16-4-1 16,-16 4-1-16,0 0 2 15,14 1-2-15,-14-1 3 16,0 0 1-16,16 12 3 15,-16-12-1-15,10 14 2 16,-10-14 0-16,8 23 1 16,-4-10 1-16,0 0-3 0,1 3 2 15,-1-1-3-15,0-1 0 16,1 1-2-16,-1-2 2 16,-4-13-3-16,10 20 2 15,-10-20 0-15,7 20-1 16,-7-20 2-16,6 16 0 15,-6-16-1-15,0 0 0 16,7 17 2-16,-7-17-3 16,0 0 2-16,0 0-1 15,4 16 0-15,-4-16 1 16,0 0-1-16,0 0 0 16,0 0-1-16,0 0 0 15,0 0 0-15,0 0 0 0,0 0-2 16,0 0 1-16,0 0 1 15,13 7-1-15,-13-7 1 16,0 0 0 0,0 0 0-16,0 0 1 0,0 0 0 15,0 0-1-15,0 0 1 16,13-1 1-16,-13 1-2 16,0 0 2-16,0 0-2 15,0 0 0-15,0 0 1 16,0 0-1-16,0 0-1 15,0 0 1-15,0 0-2 16,0 0 3-16,0 0-1 0,0 0-1 16,0 0 1-16,0 0 0 15,0 0 0-15,0 0 0 16,0 0 1-16,0 0 0 16,0 0-2-16,0 0-1 15,0 0-6-15,0 0-6 16,0 0-9-16,0 0-23 15,0 0-39-15,0 0-15 16,15-15 0-16,-12 1 16 16</inkml:trace>
  <inkml:trace contextRef="#ctx0" brushRef="#br0" timeOffset="518347.6439">27316 12080 77 0,'0'0'99'0,"0"0"-3"16,0 0-1-16,0 0-73 15,0 0-11 1,0 0-3-16,0 0-3 0,0 0-1 16,0 0 0-16,-1 14-1 15,1-14-1-15,-9 13 1 16,9-13-2-16,-13 17-1 15,13-17 1-15,-14 26-1 16,5-11-1-16,-1 2 2 16,0 2 1-16,-3 0-1 15,0-1 1-15,0 1 0 16,-2-2 0-16,1 1 0 0,-1-1 0 16,4-3-2-1,-1 1 0-15,12-15 1 16,-18 23-1-16,18-23 0 15,-12 14-2-15,12-14-4 0,0 0-4 16,0 0-8-16,0 0-6 16,0 0-13-16,0 0-19 15,0-21-38-15,0 21 0 16,4-33 2-16</inkml:trace>
  <inkml:trace contextRef="#ctx0" brushRef="#br0" timeOffset="518764.3968">27124 12055 53 0,'0'0'93'0,"0"0"2"15,0 0-5-15,-14 14-58 0,14-14-18 16,0 0-3-16,-13 9-6 16,13-9 0-16,0 0-4 15,0 0 1-15,0 0 0 16,4 16-1-16,-4-16 0 15,0 0 0-15,20 19 0 16,-20-19-1-16,21 20 1 16,-10-7-1-16,2 0 1 15,1 0 0-15,1 3 0 16,2-2 0-16,-1 4-1 16,3-3 1-16,0 3 0 15,-1-4-2-15,0-1 2 16,-1-1-1-16,0-1 0 0,-4-1 0 15,2-1 0-15,-15-9 2 16,17 12-1-16,-17-12 1 16,0 0-1-16,12 13 0 15,-12-13 0-15,0 0-2 16,0 0-2-16,0 0-6 16,0 0-7-16,0 0-12 15,0 0-27-15,0 0-38 16,0 0-2-16,0 0 0 15</inkml:trace>
  <inkml:trace contextRef="#ctx0" brushRef="#br0" timeOffset="520098.5305">27460 12035 85 0,'18'21'93'15,"-18"-21"-2"-15,0 0-4 16,13 8-80-16,-13-8-4 16,0 0 0-16,0 0 0 15,0 0 1-15,0 0 2 0,0 0 0 16,1 14 0-16,-1-14-2 15,0 0-2-15,3 19 0 16,-3-19-2-16,9 19 0 16,-9-19 0-16,10 21 1 15,-4-8-2-15,-1 0 2 16,1 2 0-16,0-2 0 16,0 0 1-16,-3 1-1 15,-1-1 1-15,3 0-1 16,-5-13 2-16,6 22-3 15,-6-22 2-15,5 16-1 16,-5-16-1-16,0 0 0 0,5 13 0 16,-5-13 0-16,0 0 0 15,0 0-2-15,0 0 0 16,0 0-1-16,0 0-2 16,5-18 4-16,-5 18-1 15,0 0-1-15,2-19 3 16,-2 19-1-16,1-18 2 15,2 5 0-15,0-3 1 16,3 1-2-16,-2-2 2 16,2 0 0-16,1 1-1 15,0 2 1-15,1 1 1 16,-8 13 1-16,10-13 0 16,-10 13-1-16,0 0 0 0,0 0-1 15,0 0 2-15,0 0-1 16,0 0-1-16,0 0-2 15,13 7 0 1,-13-7 1-16,0 0 1 0,7 13-2 16,-7-13-1-16,6 13 1 15,-6-13 1-15,3 17 1 16,-3-17-2-16,4 22 1 16,-4-22-1-16,3 24 1 15,-3-24-1-15,5 22 1 16,-5-22-1-16,6 22-1 15,-6-22 2-15,6 18 0 0,-6-18-1 16,0 0 0 0,6 18 2-16,-6-18-2 15,0 0-1-15,0 0 0 16,6 13 2-16,-6-13-2 0,0 0 1 16,0 0 0-16,0 0-1 15,0 0 0-15,0 0-1 16,0 0 1-16,0 0-2 15,0 0 1-15,1-13 0 16,-1 13 0-16,0 0-1 16,-1-16 3-16,1 16-2 15,1-19 0-15,-1 19 0 16,7-25 1-16,-1 11-1 0,0 0 1 16,1-2 0-16,-7 16 1 15,16-23 2 1,-16 23 1-16,14-18-1 15,-14 18 0-15,0 0 0 0,15-8 0 16,-15 8-1-16,0 0 0 16,0 0-3-16,14-6 1 15,-14 6 0-15,13-7 1 16,-13 7 0-16,13-5-1 16,-13 5 2-16,13-3 0 15,-13 3 2-15,15 3-2 16,-15-3 3-16,0 0-2 0,15 13 1 15,-15-13-1-15,11 13-1 16,-11-13 2 0,10 16-1-16,-10-16 1 0,13 17-3 15,-13-17 0-15,13 22-1 16,-13-22 3-16,13 22-2 16,-13-22-1-16,14 19 2 15,-14-19-2-15,16 14 1 16,-16-14 0-16,17 7 1 15,-17-7-2-15,16 0 1 16,-16 0-5-16,17-10-6 16,-17 10-10-16,18-33-17 15,0-3-57-15,-5-23-5 16,6-15 0-16,-3-17 17 16</inkml:trace>
  <inkml:trace contextRef="#ctx0" brushRef="#br0" timeOffset="523121.9448">27716 11407 55 0,'0'0'79'0,"-13"-11"1"15,13 11-32-15,0 0-16 16,0 0-5-16,0 0-4 16,0 0-2-16,0 0-3 15,0 0-3-15,-3-13-2 16,3 13-4-16,0 0-5 0,0 0-1 15,0 0-1 1,0 0-2-16,13-5-2 16,-13 5 1-16,17-4-1 15,-2 0 1-15,1-2 4 0,4 2-2 16,3-4 0-16,4 4 0 16,2-3 0-16,1 1 0 15,2 0 0-15,-2 3 1 16,2-1-2-16,-3 0 0 15,-3-1 1-15,-3 3 0 16,-4-1-1-16,-3 1 2 16,-3 1-3-16,-13 1-3 15,14 0-1-15,-14 0-8 16,0 0-11-16,0 0-25 16,0 0-41-16,0 0-3 15,0 0 1-15,0 0 26 0</inkml:trace>
  <inkml:trace contextRef="#ctx0" brushRef="#br0" timeOffset="523538.0376">27830 11577 139 0,'-6'19'90'0,"6"-19"-4"16,0 0-42-16,0 0-41 16,0 0 1-16,7-14-1 0,-7 14 2 15,0 0 0-15,0 0 2 16,13-15 1-16,-13 15 0 16,0 0-4-16,22-8-1 15,-8 3-1-15,4 2-3 16,3 1 1-16,5-3-1 15,6 1-1-15,4 0 1 16,2-2 1-16,2 2-1 16,3-4 1-16,0 4 1 15,-2-2 0-15,-1 0 1 16,-7 2 0-16,-1 0 1 16,-7 2-3-16,-2-1 1 15,-9 3-5-15,-14 0-6 0,19 0-19 16,-19 0-33-16,0 0-27 15,-1 13-4-15,1-13-2 16</inkml:trace>
  <inkml:trace contextRef="#ctx0" brushRef="#br0" timeOffset="524767.1085">28727 10189 76 0,'0'0'94'16,"-16"-10"2"-16,16 10-1 15,-18-4-72-15,18 4-5 16,-13 0-4-16,13 0-2 15,0 0-3-15,-13 4-2 0,13-4-3 16,0 0-3 0,-3 16 1-16,3-16-2 0,3 31-1 15,2-7-1-15,3 11 2 16,2 4 1-16,3 8-1 16,1 4 2-16,2 6-1 15,1 3 2-15,1 3-2 16,-3 5 1-16,0 0-2 15,-4 5-1-15,2 2 0 16,-2 5 0-16,0-1 2 16,-1 3-3-16,2-1 4 15,-2-6-3-15,3-1 4 16,0-6-3-16,0-4 2 16,-2-4-3-16,1-4 1 0,-2-4 0 15,2-3-3 1,-4 0 0-16,2-7 0 15,-1-2 1-15,-2-4 0 0,0-1 0 16,1-5 0-16,0-4 0 16,-1-3 2-16,-1-3 2 15,1-2-2-15,-2-1 1 16,-1-3-1-16,-1-1 0 16,0 0 1-16,-3-13-1 15,3 19 0-15,-3-19 1 16,3 15 0-16,-3-15-1 0,0 0 1 15,5 14 1 1,-5-14-3-16,0 0 3 16,0 0-1-16,0 0-1 15,13 9 0-15,-13-9 1 0,0 0-1 16,0 0-1-16,0 0 3 16,0 0-4-16,0 0 1 15,13 4-1-15,-13-4 1 16,0 0 0-16,0 0 1 15,15-7-2-15,-15 7 1 16,13-4 0-16,-13 4 1 16,21-8 0-16,-8 5 0 15,2-1 0-15,1 0 1 16,1 1-1-16,0-3 0 16,-1 3 1-16,2 0 0 15,-3 0 0-15,1 1-1 16,-1-1 0-16,-1 1 1 0,-14 2 0 15,23-1 0-15,-23 1-1 16,18-2 1-16,-18 2-1 16,0 0 2-16,0 0-1 15,0 0-3-15,0 0-6 16,0 0-6-16,0 0-10 16,0 0-27-16,0 0-42 15,0 0-3-15,-11-24-1 16,-2 2 30-16</inkml:trace>
  <inkml:trace contextRef="#ctx0" brushRef="#br0" timeOffset="525300.082">28654 10103 90 0,'0'0'101'0,"0"0"-3"15,0 0-3-15,0 0-71 16,0 0-19-16,0 0-2 16,0 0-4-16,14-12 0 15,-14 12-1-15,13 2 2 16,-13-2 0-16,23 3-1 15,-7 1 1-15,4-1 1 16,2 1 1-16,2 1-1 0,2-1-1 16,0 0 0-16,-1 1 0 15,-1-1 2-15,-2-1 0 16,-2 0-1-16,-2-1 1 16,-3 1 0-16,0 0-1 15,-15-3-3-15,20 6-7 16,-20-6-12-16,0 0-32 15,27 14-35-15,-27-14-6 16,13 11 0-16,-13-11 31 16</inkml:trace>
  <inkml:trace contextRef="#ctx0" brushRef="#br0" timeOffset="526297.0826">29594 10752 76 0,'3'-19'94'0,"-3"19"0"15,0 0-1-15,0 0-58 16,0 0-17-16,0 0-3 15,0 0-6-15,0 0-2 16,0 0-4-16,0 0-1 16,0 0-1-16,7 23-1 15,-5-7 0-15,-1 6-1 16,1 3 0-16,1 5 0 16,-2 4 1-16,1 5 0 15,-2 3-1-15,-2 0 0 16,-2 1 2-16,-2 1 0 15,-1-4 0-15,-3 0 1 0,-2-1-1 16,-1-3 1-16,-3-2 1 16,0-5-1-16,1-3 0 15,-4-6-1-15,0-2 0 16,3-5-1-16,-1-2 0 16,1-7-1-16,0-3 0 15,3-2 1-15,0-6-2 16,13 7 1-16,-19-15 0 0,19 15 1 15,-14-24 2 1,11 11-1-16,3 13 0 16,-4-23 1-16,4 23 0 15,-2-21 0-15,2 21 0 0,3-18-1 16,-3 18-1-16,7-16-1 16,-7 16 1-16,15-18-1 15,-15 18 0-15,14-12 0 16,-14 12 0-16,18-15 2 15,-18 15 0-15,18-3 1 16,-18 3-1-16,22 5 1 16,-8-1 1-16,2 3-2 15,0 3 1-15,3 2-2 16,1 1 1-16,-1 1 0 16,1 2 0-16,0 1 1 15,2 2-3-15,-2-2 2 16,0 1-1-16,-1-2 1 0,-2-1-1 15,-1 0 0-15,-3-5 1 16,0 2-1-16,-13-12 1 16,15 15 1-16,-15-15 0 15,0 0-1-15,11 15 2 16,-11-15-1-16,0 0 0 16,0 0 0-16,0 0-3 15,0 0-4-15,0 0-9 16,0 0-10-16,0 0-25 15,0 0-40-15,0 0-9 16,0 0-1-16,0 0 1 16</inkml:trace>
  <inkml:trace contextRef="#ctx0" brushRef="#br0" timeOffset="527150.5653">30104 11087 51 0,'8'13'85'0,"-8"-13"-1"16,0 0 2-16,0 0-42 15,0 0-20-15,0 0-8 16,0 0-6-16,0 0-4 0,0 0-3 16,0 0-2-16,0 0-1 15,-5 17-1-15,5-17-1 16,-13 15 3-16,13-15-2 16,-19 15 3-16,19-15 1 15,-22 13-1-15,9-8-1 16,0-7 2-16,0-1-1 15,-4-1-1-15,3-2 3 16,-4-2-1-16,-1-1-4 16,2-1 3-16,1 0 1 15,3 3-2-15,13 7 2 16,-14-18 1-16,14 18-2 16,-4-17 1-16,4 17 3 0,12-19-1 15,-12 19 2 1,21-20-1-16,-21 20-2 0,20-17-2 15,-7 8 2-15,-13 9-3 16,23-7-1-16,-10 5-1 16,1 4 0-16,-1 1 0 15,3 1 2-15,0 2-2 16,1 1 0-16,1 2 1 16,-2 1 0-16,-1 0 0 15,-2 0-2-15,0 4 2 16,-4 2-2-16,0 2 1 15,-2 2 1-15,-3 1 0 0,-2 4 1 16,-5 1-1-16,1 3 1 16,-3 3-1-16,-1-2 2 15,-4 2 0 1,0-1-2-16,-2 1-3 0,-1-3-6 16,4 0-11-16,-3-10-15 15,7 4-36-15,5-23-22 16,0 0-4-16,-13-8 2 15</inkml:trace>
  <inkml:trace contextRef="#ctx0" brushRef="#br0" timeOffset="528186.2123">30322 11143 73 0,'20'23'82'0,"-20"-23"-1"15,4 13-2-15,-4-13-67 16,0 0-4-16,0 0 1 16,0 0 3-16,0 0 0 15,2 16-2-15,-2-16-1 16,0 0 4-16,0 0-7 16,0 0 1-16,5 13-5 15,-5-13 0-15,0 0-3 0,0 0 3 16,0 0 0-1,13-10-3-15,-13 10 3 16,0 0-3-16,0-16 5 16,0 16-4-16,-4-17 3 15,4 17 0-15,-10-19-1 0,10 19 2 16,-9-20-3-16,9 20 3 16,-13-16-3-16,13 16 1 15,-14-4 0-15,14 4-2 16,-13 0 0-16,13 0 0 15,0 0 0-15,-17 8 1 16,17-8 0-16,0 0-1 16,-11 15 3-16,11-15-4 15,-4 13 4-15,4-13-4 16,-4 18 3-16,2-5 1 16,1 0 0-16,1 0-1 15,-3 3-1-15,0 2 3 16,3 0-3-16,0 3 2 0,0-1-2 15,2 0 0-15,0 3-1 16,1 0 1 0,3-1 0-16,0-1 0 0,1 1 0 15,2-2-1-15,-1-4 2 16,2-1-3-16,-10-15 1 16,21 18 0-16,-8-10-2 15,-13-8 1-15,24 8 0 16,-11-6 0-16,0-1 0 15,0 1 2-15,-13-2-3 16,23 0 2-16,-10-2-2 16,-13 2 1-16,20-3-2 0,-20 3 2 15,18-7 0-15,-18 7 0 16,13-9 1-16,-13 9-1 16,0 0 4-16,0 0-2 15,14-11 2-15,-14 11-2 16,0 0 0-16,0 0 2 15,0 0-2-15,0 0 1 16,0 0-1-16,0 0 3 16,0 0-2-16,0 0 1 15,0 0-1-15,0 0-1 16,0 0 1-16,3 13 1 16,-3-13-2-16,0 0 0 15,0 0 1-15,0 0-1 0,-1 20-2 16,1-20 2-16,1 23-1 15,0-9-1-15,4 5 2 16,-4 1-2-16,2 2 0 16,1 1 0-16,2-1 3 15,0-1-4-15,1-2 2 16,0-1 0-16,1-4-2 16,-1-1 2-16,-7-13-2 15,13 17-1-15,-13-17-4 16,0 0-2-16,16 10-9 15,-16-10-13-15,0 0-18 16,4-20-48-16,2 6 1 0,-8-11-4 16,2-1 19-16</inkml:trace>
  <inkml:trace contextRef="#ctx0" brushRef="#br0" timeOffset="528391.0769">30568 11298 167 0,'-1'23'102'16,"1"-23"-8"-16,1 13-9 15,-1-13-96-15,0 0-9 16,0 0-1-16,0 0-3 16,16-3-12-16,-16 3-20 0,0 0-25 15,0 0-3-15,6 16 4 16,-6-16 46-16</inkml:trace>
  <inkml:trace contextRef="#ctx0" brushRef="#br0" timeOffset="529086.5597">30766 11497 161 0,'0'0'93'15,"0"0"-1"-15,0 0-12 0,0 0-61 16,0 0-9-16,0 0-4 16,0 0-3-16,3 13-1 15,-3-13-1-15,0 20-1 16,1-7 0-16,4 4-2 15,0 5 1-15,1 4-1 16,1 1 0-16,3 3 2 16,-2 4-1-16,2 0 0 15,1 4-1-15,-1 2 0 16,-1 1-1-16,1 0-1 0,-4 1 0 16,-2 0 0-1,1 0 1-15,-2 1-1 16,-5-4 1-16,-2-3 2 15,-2 0 0-15,-1-2-1 0,0-6 2 16,-2-3-3-16,-3-1-1 16,-1-6 2-16,2-4 0 15,-4-2 1-15,2-5 0 16,0-4 2-16,-1-5 1 16,-2 0-3-16,16 2 6 15,-24-19-5-15,18 4 4 16,-4-2-6-16,7-3 5 0,3-3-2 15,0 3-1-15,7-4 4 16,0 3-5 0,8 1 5-16,-5 1-4 15,7 3 4-15,-2 4-4 0,0 4-1 16,6 1 1-16,-3 2 0 16,1 2 0-16,0 3-2 15,-3 2 1-15,1 1 0 16,-1 1-2-16,-3 2-1 15,-13-6-3-15,16 13-5 16,-16-13-2-16,8 13-11 16,-8-13-23-16,0 0-40 15,0 0 1-15,0 0-1 0,-11-16 34 16</inkml:trace>
  <inkml:trace contextRef="#ctx0" brushRef="#br0" timeOffset="529309.0693">30802 11311 185 0,'0'0'106'16,"19"4"-7"-16,-19-4-6 16,0 0-90-16,0 0-10 15,0 0-1-15,0 0-2 16,0 0-1-16,0 0-5 15,0 0-8-15,6 23-29 16,-6-23-35-16,2 20-2 0,-2-20-1 16,0 0 4-16</inkml:trace>
  <inkml:trace contextRef="#ctx0" brushRef="#br0" timeOffset="530852.7236">30516 10083 88 0,'0'0'83'16,"0"0"-1"-16,0 0-24 16,0 0-37-16,0 0 0 15,0 0-2-15,0 0 1 16,-13 4 1-16,13-4 0 15,0 0-3-15,0 0-3 16,0 0-3-16,0 0-6 16,0 0-5-16,0 0 0 15,15-3-3-15,-15 3 0 16,0 0 1-16,13-7-1 16,-13 7-1-16,14-3 1 0,-14 3 3 15,23-6-2-15,-4 3 6 16,4 0-1-16,2-2 0 15,2-1 0 1,5-3 2-16,0 1-1 0,-1 0 1 16,3 1-1-16,-9-1-4 15,0 2 0-15,-2-1 0 16,-6 2-1-16,1 4 1 16,-5-2-1-16,0 3 0 15,-13 0 0-15,23 0-1 16,-23 0 2-16,14 3-2 15,-14-3 2-15,0 0-1 0,15 7 0 16,-15-7 0-16,0 0 1 16,0 0-1-16,0 0 1 15,0 0-1 1,0 0 0-16,0 0 2 0,0 0-2 16,8 16 1-16,-8-16-1 15,0 0 0-15,3 17-1 16,-3-17 2-16,3 20-2 15,0-4-1-15,0 3 1 16,3 4 0-16,-4 2 0 16,6 5-2-16,2 5 3 15,0 2-2-15,0 2 3 16,2 3-2-16,-4 1 3 0,1 2-2 16,2 1 1-16,0 2-1 15,-1-2 1 1,-3 0-1-16,1 3-1 15,3 0-1-15,3 2 1 0,-4 2-1 16,0-1 2-16,2 0-2 16,-2 4 2-16,4-1-3 15,-4-2 2-15,5 1 0 16,-7-2 0-16,3-3 1 16,0 0-2-16,-1-4 2 15,2-2 0-15,-2-3-1 16,-1-1 2-16,-1 0 0 15,2-1-1-15,-3-1 0 16,4-4-1-16,-7 3 1 16,2-1-1-16,-1 1 1 15,1-3-1-15,-3 2-2 0,1 0 1 16,2-4 0-16,0 2 0 16,1-4 1-16,-2 0-1 15,0-3 1-15,0-3 0 16,0-3 1-16,0-4 1 15,-4 0 1-15,1-1-1 16,-2-2 1-16,0-13-1 16,0 21 0-16,0-21 0 15,1 19 0-15,-1-19-2 16,4 13 2-16,-4-13 0 16,0 0 0-16,8 14 1 15,-8-14-1-15,0 0 1 16,0 0-1-16,-3 13 1 0,3-13-2 15,0 0 1-15,0 0 1 16,0 0-2-16,-15 9 2 16,15-9-1-16,0 0 0 15,-17 7-1-15,17-7 0 16,-22 9 0-16,4-2-1 16,-3 0 2-16,0 1-1 15,-2 3-1-15,-3-1 2 16,1-1-1-16,1 2 1 15,1 0 0-15,5-3-3 16,1-2-3-16,17-6-6 16,-22 6-4-16,22-6-12 0,0 0-16 15,0 0-28-15,0-20-28 16,0 20-1-16,13-32-1 16</inkml:trace>
  <inkml:trace contextRef="#ctx0" brushRef="#br0" timeOffset="533254.2198">31588 11827 102 0,'-1'15'78'15,"1"-15"-2"-15,0 0-33 16,0 0-32-16,0 0-3 16,0 0 0-16,0 0-8 15,-7-13 8-15,7 13-5 16,0 0 6-16,0 0-8 16,-12-16 7-16,12 16-1 15,-1-13-3-15,1 13 1 16,-5-16-2-16,5 16 6 15,9-20-6-15,-9 20 6 16,13-19 1-16,-13 19-9 0,10-16 10 16,-10 16-3-16,17-10 0 15,-17 10-6-15,18-2 6 16,-18 2-6-16,13 11-1 16,-13-11-1-16,10 23 0 15,-1-9 1-15,-2 3-1 16,-3 4 0-16,2 2-3 15,1 0 1-15,-3 0-1 16,4 0 1-16,-1 3 0 16,0-3 1-16,-4 1 0 15,1-2 1-15,1-2 1 16,-7-2 2-16,4-2-1 16,-2-16 0-16,7 21 1 0,-7-21-1 15,0 0-1-15,0 0 0 16,0 0 1-16,0 0-3 15,0 0 2 1,4-16-1-16,-4 16-1 0,4-26 1 16,-2 10-1-16,1-2 1 15,-2-5-3-15,2-2 5 16,1 1-1-16,1-1 1 16,1 3 1-16,-1 5-2 15,3 3 2-15,-8 14-1 16,11-15 4-16,-11 15-7 15,14-3 2-15,-14 3-1 0,0 0 0 16,13 8 0-16,-13-8 1 16,0 0 1-16,0 0-2 15,9 21 1 1,-9-21-3-16,0 25 2 0,2-11 0 16,0 2-1-16,1 3 0 15,0 0 0-15,4-1-1 16,-2-2 2-16,1 1 1 15,1-1 0-15,0-1-2 16,3-2 1-16,-10-13 0 16,20 18-1-16,-20-18-1 15,20 12-3-15,-20-12-6 16,19 4-13-16,-19-4-20 0,31-7-48 16,-17-7-3-1,-2-2-3-15,-2-12 8 16</inkml:trace>
  <inkml:trace contextRef="#ctx0" brushRef="#br0" timeOffset="533569.5906">32223 11706 140 0,'16'9'96'0,"-16"-9"-5"15,0 0-4-15,16 15-82 16,-16-15-9-16,0 0-7 0,-13 12 1 15,13-12 10 1,-6 24 4-16,-4-5 2 16,4 6 1-16,2-1 1 15,-3 5-4-15,0 0 0 0,-2 4-1 16,5-1 0-16,-4-2-2 16,7-2 1-1,-8-4 1-15,5-2 0 0,3-2-2 16,-4-1-4-16,5-19-8 15,-11 23-14-15,11-23-25 16,0 0-42-16,0 0-2 16,-12-29-2-16,3 2 25 15</inkml:trace>
  <inkml:trace contextRef="#ctx0" brushRef="#br0" timeOffset="533877.3798">32096 11764 131 0,'0'0'101'0,"16"11"-2"16,-16-11 0-16,0 15-67 16,0-15-27-16,0 0-2 15,0 0-3-15,13 18-1 16,-13-18 1-16,6 22-2 16,1-6-1-16,0 0 1 15,5 2-1-15,-1 3 1 16,4-1-1-16,-2 2 1 15,-5-2-1-15,0-3 3 16,0 0-2-16,-2 1 0 16,0-4 2-16,-6-14 9 0,10 25-13 15,-10-25 4-15,0 0-9 16,0 0-12-16,0 0-29 16,0 0-34-16,0 0-3 15,0 0-12-15,0 0 13 16</inkml:trace>
  <inkml:trace contextRef="#ctx0" brushRef="#br0" timeOffset="534657.3155">32324 11820 214 0,'0'0'102'0,"0"0"0"15,0 0-6-15,0 0-88 0,0 0-8 16,0 0 0-16,0 0-3 15,0 0-1-15,0 0 1 16,0 0-3-16,55 68 4 16,-55-68-1-16,0 0 1 15,9 60-2-15,-9-60 3 16,0 0-2-16,3 58 5 16,-3-58 1-16,0 0-1 15,0 0-2-15,0 0 1 16,0 0-1-16,0 0 0 15,0 0-1-15,0 0-1 16,0 0 1-16,0 0 1 0,0 0-1 16,0 0 2-16,0 0-1 15,0 0 0-15,60-66 0 16,-60 66 0-16,0 0 2 16,29-60-2-16,-29 60 4 15,0 0-2-15,0 0 0 16,0 0 0-16,0 0 1 15,64-40-2-15,-64 40 1 16,0 0-3-16,0 0-2 16,0 0 1-16,57 62-1 15,-57-62 2-15,0 0-1 16,0 0 1-16,39 65-2 16,-39-65 2-16,0 0 0 0,0 0-3 15,0 0-1 1,0 0 0-16,64 19-1 0,-64-19 0 15,0 0-1 1,0 0 3-16,0 0 3 0,55-71 2 16,-55 71 3-16,0 0 1 15,0 0 2-15,40-63-1 16,-40 63 1-16,0 0-3 16,0 0-1-16,0 0-2 15,59-15-1-15,-59 15-2 16,0 0 1-16,0 0-3 15,0 0 0-15,62 33 1 0,-62-33-1 16,0 0 1-16,0 0 0 16,51 77 3-16,-51-77-2 15,0 0 1 1,39 68 2-16,-39-68-1 0,0 0-1 16,0 0-5-16,69 50 0 15,-69-50-12-15,0 0-15 16,72-20-42-16,-72 20-19 15,46-82 0-15,-46 82 2 16</inkml:trace>
  <inkml:trace contextRef="#ctx0" brushRef="#br0" timeOffset="535937.5632">23090 11478 70 0,'10'-20'90'15,"-10"20"-1"-15,6-19-3 16,-6 19-69-16,-2-14-3 16,2 14-8-16,0 0-4 15,0 0 0-15,0 0-2 16,13 18 1-16,0-2 0 15,3 6 1-15,4 8-2 16,8 5 1-16,4 5 3 0,4 6 0 16,1 2-1-1,2 0-1-15,-3-2-4 0,-1-3 4 16,-1-6-5-16,-2-3 1 16,-4-8 0-16,-5-8-1 15,-3-5 2-15,-3-5 1 16,-4-10 3-16,-13 2 1 15,18-21 4-15,-16-1-2 16,0-8 1-16,-1-5 1 16,-1-7-2-16,-1-4 0 15,2-3-1-15,1-2-5 16,-1-1 1-16,4 3-1 16,-1 3 0-16,2 6-1 0,1 5-1 15,2 8-6-15,-1 5-5 16,-1 2-10-16,6 11-30 15,-13 9-35 1,15-7-4-16,-15 7-1 0,19 6 30 16</inkml:trace>
  <inkml:trace contextRef="#ctx0" brushRef="#br0" timeOffset="536755.3106">23823 11530 83 0,'19'16'87'0,"-19"-16"-4"0,0 0-3 16,0 0-70-16,0 0-5 16,0 0-3-16,8 13 0 15,-8-13-1 1,-8 14 1-16,8-14 3 0,-13 32 2 16,7-8 0-16,0 7-2 15,0 5-1-15,5 1-1 16,4 1-2-16,1 1 2 15,3-3-4-15,5-3-3 16,1-7 1-16,3-4-1 16,1-9 0-16,0-6 0 15,-1-4 1-15,0-8-2 16,1-6 5-16,-4-8 1 0,0-4 0 16,-1-7-1-16,-2-5 1 15,-4-2 0 1,0-4 2-16,-3 2-1 15,-3 5 1-15,-2 3-1 0,-1 5 1 16,-3 9 4-16,-1 4-2 16,7 13 0-16,-16-10-1 15,16 10 2-15,-17 1-3 16,17-1 0-16,-13 9-2 16,13-9-3-16,-3 16 1 15,3-16-1-15,9 24 1 16,-1-9-3-16,5 2 1 0,2 0 0 15,2-2 1 1,2-2 1-16,1-2-1 16,2-5 0-16,-2-3 0 15,2-4 3-15,-2-5-2 0,0-6-2 16,0-2 1-16,-1-5 0 16,0-1 0-16,-2-3 1 15,-1 3-1-15,-2-1 0 16,-2 6 2-16,-1 2 3 15,-11 13 3-15,11-15-2 16,-11 15 1-16,0 0-1 16,1 15 1-16,-4-1-1 15,2 2 0-15,-1 4-1 16,2 2-4-16,3 4 4 16,0 0-3-16,1 0 2 15,2 3-2-15,1-1 1 16,1 1-4-16,0-1 3 0,1 0-2 15,-2-2-2-15,2-2 3 16,-1-4-4-16,0-6 0 16,-8-14-9-16,14 19 1 15,-14-19-10-15,13-4-5 16,-10-11-16-16,4 1-20 16,-4-15-23-16,1-3 2 15,-2-8 47-15</inkml:trace>
  <inkml:trace contextRef="#ctx0" brushRef="#br0" timeOffset="536948.0572">24305 11285 115 0,'0'0'101'0,"-19"5"-6"16,19-5-6-16,-16-3-87 15,16 3-11-15,0 0-7 16,0 0-17-16,0 0-23 16,0 0-32-16,0 0-1 15,0 0 2-15</inkml:trace>
  <inkml:trace contextRef="#ctx0" brushRef="#br0" timeOffset="537289.0416">23863 11287 76 0,'-36'-5'92'16,"9"-1"-1"-16,1-6-1 16,10-2-59-16,3 0-19 15,6-4-4-15,3-1 0 16,4 1-3-16,2-4-2 15,7 2 0-15,5 4-2 16,2 2-2-16,3 5 1 0,0 6 0 16,4 13-4-16,-3 6 2 15,-3 6-2-15,-5 6 1 16,-8 3 0-16,-2 3 0 16,-5 1-2-16,-7 0-3 15,0-4-8-15,-6-5-17 16,4 2-34-16,-4-12-20 15,16-16-3-15,-21 10 0 16</inkml:trace>
  <inkml:trace contextRef="#ctx0" brushRef="#br0" timeOffset="537521.6358">24354 10720 127 0,'17'-2'107'16,"-1"3"-5"-16,-16-1-7 15,0 0-85-15,0 0-14 16,-16 23-8-16,5 3-8 16,-12 1-27-16,2 21-46 15,-10 5-1-15,-4 7-5 16,-5-6 28-16</inkml:trace>
  <inkml:trace contextRef="#ctx0" brushRef="#br0" timeOffset="546458.7252">4206 10371 61 0,'0'0'56'16,"-17"-29"-3"-16,17 29-6 15,-21-26-5-15,21 26-12 16,-17-21-5-16,17 21-3 16,-17-15-6-16,17 15-5 15,-13-8-3-15,13 8-1 16,0 0-5-16,-13 8 0 0,13-8-2 16,-5 25 1-1,5-6-3-15,-1 2 4 16,2 4 2-16,-1 2-2 15,0 2 4-15,2 6 1 0,-1-1 0 16,2 5-3-16,-3-1 2 16,3 2-2-16,0 6-4 15,-2 1 2-15,2 2-2 16,-1-2-3-16,-1 2 1 16,1-5 0-16,-2-3 1 15,1-5-1-15,-1-5 1 16,2-7 0-16,-2-4 1 15,1-7-2-15,-1-13-5 16,0 0-9-16,3 15-25 16,-3-15-41-16,-4-13-4 15,2-6-3-15,4-7 0 16</inkml:trace>
  <inkml:trace contextRef="#ctx0" brushRef="#br0" timeOffset="547843.9309">4531 10331 131 0,'20'3'91'0,"-20"-3"-14"16,14 11-6 0,-8 5-85-16,-12 1-1 15,0 8 2-15,-7 5 3 16,0 5 1-16,-7 4 8 0,-1-3 11 15,-2 4 4-15,-5-8 1 16,6-2-1-16,-1-7-2 16,5-5-2-16,0-5-2 15,5-6-3-15,0-6-3 16,13-1 1-16,-17-4-1 16,17 4 0-16,-14-11 0 15,14 11 1-15,-8-15-1 16,8 15 1-16,-1-14-3 15,1 14 1-15,0 0 0 16,20-10-1-16,-20 10 1 16,28 5-4-16,-7 3-1 15,2 2 1-15,3 3 0 0,2 1 0 16,2-1-1-16,-1 3 2 16,3 0 1-16,-2 0 4 15,-1-5-2-15,1-1 0 16,-1-1 1-16,1-3 0 15,-1-2-1-15,-2-2 1 16,2-7-2-16,-3-2-1 16,0 0 0-16,0-5 1 15,-4 1-2-15,0-7 0 16,-5 0 1-16,-1-3-1 16,-3 1 0-16,-3-1 2 15,-6-3 1-15,-1 3-1 0,-3-1 3 16,-1 6 1-16,-2 3 0 15,3 13 1-15,-9-14 0 16,9 14 0-16,-14 1-2 16,14-1 2-16,-19 16-2 15,19-16 0-15,-20 28 0 16,10-11-2-16,1 2 1 16,2 1-3-16,1 3 4 15,3 2-3-15,3-1 1 16,1 2 0-16,5-1-3 15,3 1 1-15,1-2-1 16,3 2-1-16,3-4 0 16,1-2 1-16,3-1-3 0,1-5 2 15,-1-1 1-15,0-4 1 16,2-2 1-16,-2-6-1 16,0-4-1-16,0-4-1 15,0-1-2-15,-2-10-2 16,3-2 0-16,-2-6-2 15,1-6 0-15,-2-4-2 16,2-6-2-16,-4-8-4 16,2-8-5-16,-5-11-1 15,0-5 0-15,-4-5 3 16,-2 0 11-16,-1 1 8 16,-3 6 8-16,0 11 6 0,-5 8 15 15,4 19 0-15,-4 10 4 16,2 24-4-1,-4-13-8-15,4 13-7 16,-14 22-4-16,5-4-3 0,0 8-5 16,-1 5-1-16,2 5-2 15,-1 7-1-15,2 6 4 16,2 6 3-16,4 3-4 16,-1 1 4-16,2 1-2 15,3 1 2-15,2-5-1 16,-1-2 3-16,2-7-7 15,-2-8-5-15,3-4-2 16,-4-11-4-16,3-3-4 0,-6-21-2 16,0 0-2-16,0 0-1 15,0 0 2-15,-1-32 5 16,-5 7 5-16,-4-2 7 16,0-3 6-16,-2 2 6 15,-2 1 4-15,5 8 3 16,-4 0 0-16,6 6 2 15,7 13-1-15,-13-17-4 16,13 17-3-16,0 0-4 16,0 0-3-16,0 0-3 15,0 0 1-15,0 0-3 16,0 0 0-16,17-7 0 0,-4 8 2 16,4 3-1-16,4 2 2 15,3 1 1 1,4 4-3-16,0-1 0 15,3 0-1-15,0 0-1 0,0-2-7 16,-2-2-6-16,-1 3-17 16,-6-11-17-16,4 7-36 15,-9-14-1-15,-2-1-2 16,-8-7 16-16</inkml:trace>
  <inkml:trace contextRef="#ctx0" brushRef="#br0" timeOffset="548085.3741">4878 10277 126 0,'-29'-14'99'0,"9"0"-2"15,0-11-6-15,4 2-80 16,9-2-4-16,6 1-2 15,2 4-4-15,6 0-7 16,5 5-6-16,1 4-9 16,10 11-18-16,-4 0-19 15,8 14-30-15,-4-1-1 0,2 6 1 16</inkml:trace>
  <inkml:trace contextRef="#ctx0" brushRef="#br0" timeOffset="548292.5136">5047 9604 93 0,'-3'-41'93'16,"3"14"-1"-16,-3 7-7 16,3 20-54-16,0 0-32 15,0 0-16-15,2 37-16 16,-5 6-23-16,3 21-25 0,-3 9-5 15,3 13 1 1</inkml:trace>
  <inkml:trace contextRef="#ctx0" brushRef="#br0" timeOffset="550345.7919">5626 10780 151 0,'0'0'98'16,"10"14"-9"-16,-10-14-12 15,0 0-94-15,0 0-3 16,20-3 0-16,-6 6 1 16,1-4 1-16,4-4 4 0,1 1 10 15,1-11 6-15,1 2 7 16,-2-11 2-16,3-2 1 16,-2-12 0-1,-1-2-5-15,-3-6 0 0,0-9-5 16,-4-3 1-16,-1-4-4 15,-5-3 4-15,-1-1-5 16,-5 0 3-16,-2 1 1 16,-2 4 0-16,-3 12-2 15,-1 7 2-15,0 9 0 16,-3 10 0-16,0 10 2 16,10 13-1-16,-25 3 1 0,11 11 0 15,-2 5 1-15,0 7-2 16,0 3-2-16,0 10-1 15,2 4-1-15,1 9 0 16,0 3 0-16,4 5 2 16,3 4 1-16,3 2-2 15,2 1 3-15,1-4-3 16,4 1 3-16,2-8-2 16,3-4 3-16,-1-7-5 15,3-5 2-15,-1-8 0 16,-2-5 0-16,2-7 1 15,1-5-3-15,-11-15 1 16,17 13-3-16,-17-13 0 0,16-5-3 16,-16 5 3-16,16-18-2 15,-8 0 0 1,1-2 3-16,1-1-1 16,0-3 1-16,2 4 2 0,-2 1 2 15,3 1-2-15,-2 3 1 16,-11 15 0-16,23-14 0 15,-23 14 0-15,23 0 0 16,-10 3 1-16,0 4-3 16,0 2 2-16,0 2 1 15,3 4 0-15,0-1-2 16,-1 3 2-16,0-2 1 0,0 2-1 16,-2-1 0-16,1-3-2 15,-14-13-1 1,25 19-3-16,-12-14-2 15,1-3-1-15,1-4 1 0,-1-8-2 16,0-1 2-16,2-5 1 16,-1-1 2-16,-1-6 3 15,-1 1 3-15,-1 2 1 16,-1 2 2-16,-2 4 0 16,-2 1 1-16,-7 13 0 15,0 0-1-15,13-4 2 16,-13 4-2-16,6 18-1 15,-5 0-2-15,2 3-1 16,-1 5 1-16,1-1-2 0,1 2 0 16,0-1-2-1,1 2 1-15,0-7 0 16,1-3-1-16,0-2 0 0,-6-16-4 16,10 15-2-16,-10-15-1 15,0 0-3-15,13-5-1 16,-13 5-1-16,3-25 2 15,-3 6 2-15,-5-5 4 16,1-5 4-16,-3-1 3 16,0-1 6-16,0 7 2 15,-1-1 2-15,4 8 0 0,-2 1-1 16,6 16-1 0,0 0-4-16,0 0-2 15,0 0-4-15,0 0-2 16,22-1-2-16,-22 1-1 0,26 13 0 15,-7-8 0-15,2 4 3 16,2-2 0-16,0-1 1 16,-1-3 1-16,0-3 2 15,-1-2-1-15,-3-2 0 16,-4 1 1-16,-14 3 0 16,19-13 0-16,-19 13 2 15,0 0 0-15,11-13-2 16,-11 13 0-16,0 0 1 15,0 0-3-15,2 13 2 16,-2 2-3-16,1 3 0 16,1 8-1-16,2 8 3 15,0 6-1-15,4 8 0 0,0 6 1 16,1 9 0-16,1 3 1 16,3 5 0-16,0 1 0 15,0 1-1-15,0 1 0 16,-2-1-1-16,-2-2 1 15,1-4-2-15,-3-4 1 16,-1-4 0-16,-3-5-1 16,0-7-2-16,0-6 2 15,-3-13-2-15,0-4-1 16,-2-10-1-16,2-14-2 16,0 0-2-16,0 0 1 0,-7-32 1 15,1-4-1-15,-1-13 1 16,-4-10 0-16,-1-9 4 15,-4-10-1-15,-1-4 5 16,3-3-1-16,-4 3 4 16,5 4 1-16,2 8 1 15,3 4 0-15,3 7 0 16,5 4 0-16,1 6-2 16,3 4 0-16,4 8-3 15,0 4-1-15,4 5 1 16,1 5 0-16,1 7-1 15,2 5 2-15,0 5 0 16,1 7 1-16,1 1 0 16,-1 5 0-16,-1 2-2 0,-2 4 2 15,-1 1-2-15,-6 1 0 16,-1 2 2-16,-4-1-1 16,-7-2 0-16,0 1 1 15,-6-1 0-15,-1-2-1 16,-4-2 1-16,-3-2-2 15,-3-1-2-15,1-1-3 16,-2 0-8-16,-3-5-8 16,4-1-23-16,-4-8-39 15,4-1-7-15,-4-7-2 16,8-1 1-16</inkml:trace>
  <inkml:trace contextRef="#ctx0" brushRef="#br0" timeOffset="550644.4362">6307 10410 135 0,'0'0'101'0,"-13"-3"-10"15,13 3-5-15,0 0-88 16,-9-17-4-16,9 17-1 15,2-14-2-15,-2 14 3 16,8-15-2-16,-8 15 7 0,16 0 3 16,-16 0 1-16,20 17 1 15,-11-4 4 1,0 8-4-16,-2 6-8 16,-1 3-10-16,-1 4-33 0,-9-1-33 15,3 3-5-15,-10-3-1 16,0-1 8-16</inkml:trace>
  <inkml:trace contextRef="#ctx0" brushRef="#br0" timeOffset="550894.1503">6237 11136 135 0,'9'17'103'0,"-6"-4"-8"16,-3-13-25-16,1 22-136 15,-1-22-25-15,-15 9-4 16,-1-5-6-16</inkml:trace>
  <inkml:trace contextRef="#ctx0" brushRef="#br0" timeOffset="552061.9983">4561 11425 68 0,'0'0'77'0,"-16"0"-2"15,16 0-31-15,0 0-14 16,-16-6-6-16,16 6-5 16,0 0-3-16,0 0-2 15,0 0-3-15,0 0-2 0,0 0 0 16,0 0-2-16,0 0-2 15,0 0-3-15,23-9-1 16,-8 6 1-16,3 2 0 16,4-2 0-16,1 0-2 15,5-1-1-15,-1-2 1 16,3 0 0-16,1 0 1 16,-1-2-1-16,3-1-1 15,0 0 0-15,-1 2 1 16,1 0 0-16,0 3 0 15,1 2 1-15,-1-1-3 16,1 2 3-16,-2-2-3 16,0 2 4-16,2-2-3 0,1 1 2 15,1-1 0-15,-1-1-1 16,1 1 3-16,0 0-4 16,0 5 3-16,0-2-3 15,-3 0 4-15,0 1-5 16,-2 1 2-16,-1 0 1 15,-3 1-3-15,2-1 3 16,0-1-3-16,-1 1 1 16,-1-4-1-16,0 4 2 15,-1-1-1-15,2-1 0 16,-2 2 2-16,0 0-2 16,-3 1 1-16,0 0 1 0,1 2 0 15,1-3-1-15,-1 3 1 16,1-4-2-1,1 2 1-15,0 0 0 0,0-2 1 16,0-1-1-16,-2 2 0 16,1-1 2-16,-1 1-2 15,0 1 2-15,-4-3-1 16,-1 1-1-16,-2-1 0 16,-4 1 2-16,-13-1-1 15,21 2-2-15,-21-2 2 16,0 0 0-16,16 4-4 15,-16-4-20-15,0 0-63 16,0 0-3-16,-3 16-6 0,-11-16-4 16</inkml:trace>
  <inkml:trace contextRef="#ctx0" brushRef="#br0" timeOffset="557713.3667">9645 13703 50 0,'0'0'89'15,"13"-13"-1"-15,-13 13-38 16,0 0-34-16,0 0-5 16,0 0-3-16,0 0-3 15,0 0-1-15,-14 7 0 16,14-7-1-16,0 0-1 15,-12 19 1-15,12-19 0 16,-7 14 0-16,7-14 1 16,-8 23 0-16,3-7-2 15,0 4 2-15,-4 6-3 16,-1 3 1-16,-3 4 0 16,-3 8 0-16,-3 5-1 15,-1 3 1-15,-2 4-2 0,-4 2 1 16,0 1-2-16,-1-1 1 15,0 2-3-15,1-7 1 16,0-5 0-16,1-5-2 16,2-4 1-16,3-7 1 15,1-7 4-15,5-3-2 16,1-6 4-16,13-13-3 16,-19 17 1-16,19-17-1 15,0 0 2-15,0 0-3 16,0 0-2-16,-13 13 1 15,13-13-2-15,0 0-2 16,0 0-3-16,0 0-8 0,6 13-12 16,-6-13-32-16,0 0-32 15,0 0-1-15,7-20 42 16</inkml:trace>
  <inkml:trace contextRef="#ctx0" brushRef="#br0" timeOffset="558279.9623">9643 13717 35 0,'21'6'94'16,"-21"-6"0"-16,0 0-3 15,0 0-74-15,0 0-6 16,6 19-1-16,-6-19-1 16,-9 16-3-16,9-16-2 15,-10 20 2-15,10-20-2 16,-6 19 1-16,6-19-2 16,0 17 0-16,0-17-1 15,8 17 0-15,-8-17 2 16,16 26-2-16,-5-7 1 15,4 1-2-15,2 8-1 0,2 0 1 16,-1 8 2 0,3 5-5-16,-1-1 1 0,-1 2-2 15,1 3 2 1,-2 0-4-16,0-4 4 0,1 0-4 16,-1-2-2-16,1-3 6 15,0 0-3-15,0-4 1 16,-4-3 0-16,3-5 4 15,-2 1-4-15,-2-5 5 16,-2-3-2-16,-1-2 0 16,-11-15 1-16,17 20 0 15,-17-20-1-15,0 0-1 16,16 13-1-16,-16-13-2 0,0 0-4 16,0 0-11-16,0 0-9 15,0 0-27 1,0 0-40-16,-14-18 0 15,1 3 27-15</inkml:trace>
  <inkml:trace contextRef="#ctx0" brushRef="#br0" timeOffset="558697.2605">9374 14212 66 0,'-13'10'99'0,"-1"-8"-5"16,14-2-1-16,-20-2-80 15,20 2-9-15,-13-14-1 16,13 14-1-16,0 0-3 15,-6-16 1-15,6 16 2 16,0 0 0-16,17-12 0 16,-4 11-2-16,7 2 1 15,3 4 0-15,8-4 0 16,3 2 1-16,4-3-2 16,2 1 0-16,2-5 1 15,-1 3 0-15,-1-5-3 16,-3-1 1-16,-3-1 2 0,-4 3-1 15,-4 2-4-15,-6 0-7 16,0 10-18-16,-20-7-55 16,23 15-9-16,-18-2-5 15,-7 5 34-15</inkml:trace>
  <inkml:trace contextRef="#ctx0" brushRef="#br0" timeOffset="561921.0629">10451 13512 20 0,'0'0'80'15,"0"0"-2"-15,0 0-34 16,0 0-14-16,0 0-9 15,0 0-3-15,-13-4-6 16,13 4 0-16,-18 9-1 16,18-9-2-16,-21 10-4 15,21-10 0-15,-23 14-1 0,10-5-7 16,-3 2 6 0,0 4-4-16,-1 2 4 15,-4 5-5-15,1 4 2 0,-2 4 0 16,1 3 2-16,1 2 1 15,1 4-3-15,2 0 1 16,1 3-1-16,4-1 1 16,3 4 1-16,4 3-2 15,2 2-1-15,1 4 2 16,4-2-1-16,1 2-3 16,4 3-2-16,2-4 1 15,4-1 1-15,2-4 0 0,4-5-1 16,3-8 2-1,1-2-3-15,3-9 6 16,1-2 0-16,1-6 0 0,-2-5-2 16,0-1 1-16,-2-2 0 15,-1 0 1-15,-4-3 0 16,-2 0-1-16,-2 1 1 16,-15-6 0-16,21 9 0 15,-21-9 0-15,0 0-3 16,15 10-8-16,-15-10-21 15,0 0-60-15,0 0-3 16,0 0-4-16,-15 4 88 16</inkml:trace>
  <inkml:trace contextRef="#ctx0" brushRef="#br0" timeOffset="563533.1903">10709 13760 39 0,'13'5'98'15,"-13"-5"0"-15,0 0-3 16,0 0-79-16,0 0-7 16,0 0-2-16,1 21-2 15,-1-21-2-15,0 26-2 16,0-7 0-16,2 4 2 16,-1 2 0-16,2 5 0 15,1 8-2-15,4 3 3 16,0 6-3-16,2 0 2 15,-1 7-3-15,1 0-5 16,0 3 2-16,-1-4-3 16,0-5 3-16,-2-6-2 15,-1-8 2-15,-2-2-3 0,2-10 7 16,-3-4 0-16,1-3-1 16,-4-15 1-1,4 20-1-15,-4-20 0 16,0 0 1-16,2 14-1 0,-2-14-2 15,0 0 0-15,0 0-2 16,0 0-2-16,0 0-2 16,-12-18-2-16,12 18 0 15,-14-28 0-15,4 7 0 16,-2-8 2-16,-2-9 2 16,1-7 6-16,-2-9 1 15,2-4 3-15,0-4 0 0,3 1 4 16,4 2 1-16,2 7 2 15,3 5-2-15,2 5-2 16,3 9-1 0,2 5 0-16,3 5-1 0,1 3-4 15,3 1 1-15,0 0-3 16,0 6 2-16,1 2-1 16,4 2 0-16,0 5 0 15,1 4 0-15,0 4 2 16,-2 5-1-16,0 7 1 15,-1 2-1-15,-3 7 0 16,-3 1 0-16,-4 4 0 16,-3 2 1-16,-2 1 0 15,-3 0 0-15,-1-2-1 16,-3-1 0-16,0-6 2 16,2-2-1-16,-2-5 1 15,6-17-2-15,-6 18-1 0,6-18-2 16,0 0 2-16,0 0-2 15,16-3 1-15,-16 3-2 16,28-10 1-16,-10 5 1 16,3 1 1-16,3 1 3 15,2 2-2-15,1 4 0 16,1 1-1-16,-1 5 2 16,-1 4-1-16,0 4 0 0,-3 3-1 15,-4 3-1-15,-2 2 3 16,-5 2-4-16,-3 3 0 15,-5 1 0 1,-6 1-1-16,-3-4 2 0,-4 3-2 16,-4-2 4-16,-4-2-5 15,-2-3 6-15,-3-5-1 16,-2-4 2-16,-4-7-2 16,1-3-1-16,0-4 2 15,-1-2-4-15,2-7 1 16,2-2 1-16,2 3-1 15,5-3 0-15,2 3 0 16,15 7 0-16,-17-16-1 16,17 16 1-16,-3-16-1 15,3 16 0-15,12-19 0 16,-12 19-3-16,23-17-2 16,-9 11-2-16,-1-1-9 0,6 7-16 15,-19 0-41-15,30 1-19 16,-17 4-1-16,-13-5 71 15</inkml:trace>
  <inkml:trace contextRef="#ctx0" brushRef="#br0" timeOffset="563982.7607">11547 14072 79 0,'0'0'103'15,"0"0"-5"-15,3 15-3 16,-3-15-86-16,0 0-6 15,0 0 0-15,0 0-1 16,-6 13-2-16,6-13 1 16,-3 14 0-16,3-14 1 15,0 26-2-15,3-9 1 16,2 5-1-16,3 5-1 0,2 2 1 16,0 3-5-16,1 1 4 15,-1 3-3-15,-2-3 3 16,0 1-2-16,-4-4 1 15,-1-6-1-15,0-3 2 16,-3-4-1-16,0-4-4 16,0-13-7-16,0 0-11 15,0 0-20-15,0 0-42 16,0 0-8-16,-15-25-2 16,7 5 86-16</inkml:trace>
  <inkml:trace contextRef="#ctx0" brushRef="#br0" timeOffset="564349.1678">11487 14322 8 0,'0'0'87'0,"-19"4"0"16,19-4-18-16,-18-3-50 16,18 3-7-16,0 0-3 15,-12-4-2-15,12 4 0 16,0 0-3-16,0 0 1 15,0 0-2-15,0 0-1 16,20-6 2-16,-6 5-1 16,3-5-1-16,7 2 4 15,-1-4-1-15,5 0 2 0,3 0-4 16,-1 3 4 0,0-3-3-16,-1 4 2 0,-3 3-6 15,-1-2 2 1,-4 3-1-16,-2 0-1 0,-4 0 2 15,-2 3-1-15,-13-3-5 16,14 5 2-16,-14-5-4 16,0 0-12-16,12 15-17 15,-12-15-37-15,0 0-22 16,0 0-5-16,-15 17 58 16</inkml:trace>
  <inkml:trace contextRef="#ctx0" brushRef="#br0" timeOffset="565403.0559">12355 13974 58 0,'19'12'97'16,"-19"-12"-3"-16,0 0-3 0,0 0-77 15,0 0-11-15,0 0-1 16,10 14 0-16,-10-14-1 15,0 0-1-15,0 0 2 16,0 0-3-16,0 0 1 16,0 0 0-16,13-1 1 15,-13 1-1-15,0 0 1 16,14-9 0-16,-14 9-1 16,0 0 2-16,13-15 1 0,-13 15 0 15,0 0-1-15,0-17-1 16,0 17 2-1,-7-14-1-15,7 14-1 16,-13-18 1-16,13 18-1 0,-20-21-1 16,20 21 3-16,-23-20-1 15,23 20-2-15,-25-21 1 16,12 13 2-16,13 8-1 16,-24-13 0-16,24 13 0 15,-25-7-2-15,25 7-1 16,-24 0 3-16,24 0 0 15,-25 5-1-15,12 1 1 16,-3-2-1-16,1 5 0 16,-1 0-1-16,0 1 3 15,0-2-3-15,0 4 1 16,0 1-2-16,2 0 1 16,4 4 1-16,-2 1 0 0,3-3 1 15,-1 4-1-15,3 4 0 16,1-1 1-16,1 2-1 15,2 1-2-15,1 0 1 16,2 1 1-16,3 1-2 16,2 0 1-16,2-1-3 15,1 2-2-15,4-1 4 16,1-1-2-16,6 0 0 0,-1-1-1 16,3 1 3-1,2-5-2-15,-2 4 5 16,2-5-1-16,2 0 1 0,-2-3-1 15,-1-1 2-15,1-1-2 16,-2-5 0-16,3-3 1 16,-1-4-1-16,-3-2 0 15,1-3 0-15,3 0 0 16,-3-4 0-16,2-2 0 16,0-1-1-16,0-4-1 15,-1 0 0-15,1-1 1 16,0-1-1-16,-3-1 1 15,-1 2 2-15,-1 4-3 16,-4-3 3-16,-1 6-1 16,-13 7 1-16,19-12-1 15,-19 12 1-15,0 0-1 16,13-3-1-16,-13 3 1 0,0 0-1 16,0 0-3-16,0 0-7 15,0 0-13-15,0 0-41 16,0 0-33-16,0 0-4 15,-22 9-2-15</inkml:trace>
  <inkml:trace contextRef="#ctx0" brushRef="#br0" timeOffset="566703.0147">12701 13563 1 0,'0'0'67'16,"0"0"14"-16,0 0-2 15,0 0-51-15,0 0-9 0,0 0-2 16,0 0-3-16,0 0 2 15,0 0 0-15,0 0-3 16,0 0 0-16,0 0-3 16,0 0-1-16,0 0-3 15,0 0 1-15,0 0-4 16,0 0 0-16,0 0-1 16,0 0 0-16,0 0 0 15,15-5-1-15,-15 5 1 16,0 0-1-16,20 5 1 15,-20-5-1-15,20 3 1 16,-7 1 1-16,3-3-1 0,1 4-1 16,1 2 1-16,2-3-3 15,0 2 2-15,3 1 2 16,3 2-1-16,0 0-3 16,2 2 3-16,-1 2-2 15,-1-1 2-15,1 5 1 16,-1 0-1-16,0 5-2 15,-3 0 2-15,-1 2 0 0,0 2-1 16,-2 2 2 0,-1 0-2-16,-1 0 0 15,0-2 1-15,-4 3-1 16,1 1-1-16,-5 0 2 16,-3 3-2-16,-3 2 1 0,-4 1 1 15,-1 6-2-15,-5 3-3 16,-3 1 0-16,-1-1 1 15,-1-2-2-15,-2 0 2 16,1-2-3-16,1-2 2 16,-2-3 0-16,0-2 3 15,1-2 0-15,1 1 1 16,-1-4 0-16,1 0-1 16,-1-5 4-16,2-3-2 15,1-4 0-15,1-3-1 16,8-14-1-16,-13 16 0 15,13-16-3-15,0 0-7 0,0 0-10 16,0 0-26-16,-19 6-52 16,19-6-2-16,-15-9-2 15,15 9 40-15</inkml:trace>
  <inkml:trace contextRef="#ctx0" brushRef="#br0" timeOffset="573853.0418">14452 13968 22 0,'0'0'78'16,"0"0"1"-16,0 0-27 15,-16-4-19-15,16 4-6 16,0 0-5-16,-16-4-3 15,16 4-2-15,-15-2-5 16,15 2-3-16,0 0-2 16,-15-4-1-16,15 4-2 0,0 0 1 15,0 0-2 1,0 0 1-16,0 0 0 16,0 0 0-16,0 0 1 15,0 0-3-15,17-9-1 0,-17 9 0 16,22-4 0-16,-9 2-2 15,0 0 2-15,2-1-1 16,3 0-1-16,-1 0 2 16,2 1-1-16,0-2 0 15,1 3 2-15,-2-1-2 16,3 2-1-16,-3-1 2 16,0-1-1-16,1 2-1 15,-4-1 2-15,0-1 0 16,-1 1-2-16,-14 1 2 15,22-3-1-15,-22 3-1 16,16-1 1-16,-16 1-4 0,0 0-4 16,0 0-4-16,0 0-9 15,13 7-18-15,-13-7-24 16,0 0-26-16,0 0-2 16,0 0 2-16</inkml:trace>
  <inkml:trace contextRef="#ctx0" brushRef="#br0" timeOffset="574420.8736">14413 14146 85 0,'0'0'93'16,"0"0"-1"-16,0 0-5 16,0 0-71-16,0 0-8 15,0 0 0-15,0 0-1 16,0 0-1-16,0 0 0 15,0 0 1-15,0 0-1 16,0 0 0-16,0 0-1 0,0 0-1 16,17-3-2-16,-17 3 0 15,19 1-1-15,-19-1-1 16,27-3 0-16,-10 2 1 16,4-2-2-16,-1 2 2 15,2-2-2-15,-2 1 1 16,0 2 0-16,0-1 0 15,-1 1 0-15,0 1 0 16,-4-1 1-16,1 2-1 16,-1-1 1-16,-1-2 1 15,-1-1-2-15,-13 2 1 16,23-1-1-16,-23 1 1 0,18-3-1 16,-18 3 0-16,14-1-2 15,-14 1-7-15,0 0-12 16,0 0-29-16,17 14-41 15,-17-14-6-15,-3 19-1 16,3-19 20-16</inkml:trace>
  <inkml:trace contextRef="#ctx0" brushRef="#br0" timeOffset="577372.5423">15851 13509 26 0,'0'0'92'0,"0"0"-3"15,0 0 0-15,0 0-48 16,0 0-24-16,0 0-2 16,0 0-3-16,0 0 4 15,0 0-8-15,-7 13 0 16,7-13 0-16,-12 15-1 16,12-15 1-16,-17 30-3 15,6-10-6-15,-2 6 0 16,-3 2-3-16,-2 8 6 15,1 3-5-15,0 3 6 0,-1 5-6 16,1-1 6-16,1 1-1 16,2 0 1-16,-1 1 0 15,2-5-1-15,2-1-1 16,-2-5 1-16,3-2-1 16,0-5-1-16,1-2 1 15,0-5-1-15,4-6 2 16,-1-1-2-16,0-3 1 15,6-13-2-15,-6 14 0 16,6-14-2-16,0 0-4 16,0 0-5-16,0 0-9 15,0 0-14-15,0 0-22 16,0 0-33-16,-7-21-3 0,7 2 0 16,-3-17 52-16</inkml:trace>
  <inkml:trace contextRef="#ctx0" brushRef="#br0" timeOffset="577822.4343">15698 13515 54 0,'12'-17'90'16,"2"10"1"-16,-14 7-8 15,18-9-64-15,-18 9-13 16,13 0-3-16,-13 0 1 0,0 0 3 15,17 22-5-15,-11-8 9 16,-2 1-3-16,5 5 8 16,-2 0-7-16,3 0-1 15,3 0-2-15,1 2-2 16,1-2 2-16,2 2-6 16,2-1 5-16,1 3-8 15,2 0 7-15,2 3 0 16,1 5-1-16,1 1-1 15,1 1 1-15,2 2 0 16,3 1-1-16,-1-1 0 16,1 0-1-16,-2 0 1 15,1-4-2-15,-5-3 2 0,0 0-1 16,-5-5 0-16,-3-2 0 16,-4-3 0-16,-2-5 0 15,-12-14 0 1,14 20 0-16,-14-20-1 0,7 15-5 15,-7-15-5-15,0 0-9 16,0 0-12-16,-8 13-48 16,-5-16-15-16,13 3 0 15,-29-4-1-15</inkml:trace>
  <inkml:trace contextRef="#ctx0" brushRef="#br0" timeOffset="578316.7781">15581 13889 150 0,'0'0'99'0,"5"16"-5"15,-5-16-25-15,0 0-64 16,0 0-4-16,0 0 1 16,0 0 0-16,0 0-1 0,16-12 2 15,-16 12-1-15,0 0 1 16,15 2-1 0,-15-2 0-16,21 0-1 15,-4 0-1-15,2-2 1 0,5-1-1 16,4 0 0-16,3-1 1 15,3 1 0-15,2-1 1 16,0 0-1-16,-2-2-1 16,1 3 2-16,-3 0-1 15,-3 0 0-15,-2 2 0 16,-4-2 1-16,-4 3-2 16,-3-2 1-16,-3 2 1 0,-13 0-2 15,16 0 1-15,-16 0-1 16,0 0-3-1,0 0-7-15,0 0-8 16,0 0-21-16,0 0-50 16,0 0-3-16,13 22-2 0,-13-22-2 15</inkml:trace>
  <inkml:trace contextRef="#ctx0" brushRef="#br0" timeOffset="579877.9431">16692 13710 92 0,'0'0'89'16,"18"4"-1"-16,-18-4-23 15,0 0-40-15,0 0-8 16,0 0-2-16,0 0-4 15,0 0-4-15,0 0-1 16,0 0-4-16,0 0-3 16,0 0-1-16,11 15 0 15,-11-15 0-15,15 7 1 16,-15-7-1-16,18 6 0 16,-18-6 2-16,24 3 1 15,-24-3 1-15,21-3 1 16,-21 3-2-16,15-7 1 0,-15 7 1 15,0 0-1-15,8-18 1 16,-8 18-1-16,-4-19-1 16,4 19 0-16,-10-24 0 15,10 24 0-15,-16-26-1 16,4 12 1-16,2-2 7 16,-4 1-6-16,1 4 6 15,-3-2-6-15,0 4 5 16,-1-3-5-16,-2 4 6 15,0 4-5-15,-1 1-1 16,0 3 0-16,-3 1 1 16,1 2 0-16,1 3 0 15,0 2 1-15,3 1 0 0,-1 4-2 16,2 1-4-16,1 1 6 16,4 2-7-16,2 2 5 15,0 0-4-15,3 1 5 16,1 3-7-16,3 0 6 15,2 2-1-15,1 2 0 16,1 0-1-16,0 4 1 16,2-2 1-16,0-3-2 15,3 0 2-15,-2-3-1 16,4-2 1-16,-3-2 0 16,4-2-1-16,1-1 0 15,5 2-1-15,0 0 0 0,4 1 1 16,1 0-1-16,3-2 0 15,2 3 0 1,-1-2 1-16,0-3-1 16,-3-3 0-16,-1-2 0 0,-1-3-1 15,-3-4 0-15,-2-1 1 16,1-5 0-16,-15 3-1 16,23-7 4-16,-23 7-3 15,22-9 0-15,-22 9 1 16,20-7-1-16,-20 7-1 15,19-3 2-15,-19 3-1 16,15-2-1-16,-15 2 1 16,15-1 1-16,-15 1 0 0,14 0 0 15,-14 0 1 1,0 0 0-16,15-2-1 16,-15 2 0-16,0 0 1 15,0 0 0-15,0 0-1 0,0 0 1 16,0 0-1-16,0 0 0 15,0 0 0-15,0 0 0 16,0 0-1-16,0 0 1 16,0 0-1-16,0 0 0 15,0 0 0-15,0 0 0 16,0 0 0-16,0 0 0 16,0 0 1-16,0 0-1 0,0 0 0 15,0 0 1 1,0 0-1-16,4 15 0 15,-4-15 2-15,0 0-2 16,0 0 1-16,0 0 0 16,0 0-1-16,0 0-1 0,0 0-1 15,0 0-4-15,0 0-8 16,0 0-11-16,0 0-26 16,0 0-48-16,-13 10-4 15,13-10-2-15,-19 0-3 16</inkml:trace>
  <inkml:trace contextRef="#ctx0" brushRef="#br0" timeOffset="581761.3769">16451 13576 24 0,'0'0'81'0,"2"14"-8"15,-2-14 8-15,0 0-38 0,0 0-24 16,0 0 5-16,-3-13-5 16,3 13 1-16,0 0-6 15,0 0 5-15,0 0-7 16,0 0-2-16,0 0-1 15,0 0-3-15,0 0-6 16,0 0 5-16,-14 6-1 16,14-6-1-16,0 0 0 15,0 0 1-15,0 0-1 16,-8 17 1-16,8-17-1 16,-3 16-6-16,3-16 4 15,-4 26-4-15,3-10 5 16,-1 4-6-16,2 3 5 15,0 2-5-15,3 4 6 0,0 1 0 16,1 2 0-16,2 1-2 16,0 0 0-16,1 0 2 15,-1 1-1 1,1-3 0-16,0 1-1 0,2-2-1 16,0-1 2-16,-1-1 1 15,2-2-1-15,0-5-1 16,1-1 1-16,0-4 1 15,-11-16 1-15,16 19 0 16,-16-19-2-16,0 0 0 16,13 6-1-16,-13-6 1 15,0 0-1-15,0-15-1 0,0 15-3 16,-3-14 2-16,3 14 0 16,-9-20 0-16,4 4 2 15,-3 0-2-15,0-6 1 16,-2-2-1-16,-2-2 1 15,2-4-1-15,-2-1 1 16,1-2-1-16,-1 3 0 16,1-3 0-16,-1 2 1 15,2 4 2-15,0-1-2 16,0 2 0-16,3 0 1 16,-2 3-1-16,3-3 0 15,2 2-1-15,1-2 1 16,3 3 5-16,0-3-4 0,3 3 4 15,1 0 0-15,4-2 0 16,2 2 0 0,1 4 1-16,2-4-1 15,3 4-6-15,3 4 5 0,1 0-2 16,3 2-1-16,0 5 2 16,5 0 0-16,-1 4-1 15,3 3 1-15,2-2-2 16,1 1 1-16,0-1-1 15,-1 6 0-15,0 0 0 16,-5 3-1-16,-4 3 0 16,-2 1 1-16,-5 4 1 0,-5 2-4 15,-4 3 6-15,-2 2-5 16,-4 2 6 0,-2 1-6-16,-4 3 8 15,0 5-8-15,-6 1 0 0,0 4 3 16,-6 1-5-16,-4 2 5 15,-2-1-6-15,-4 3 6 16,-2-6-7-16,-1-7 6 16,-1-2 2-16,5-6 0 15,5-5 1-15,3-8-3 16,18-8 0-16,-17 6 0 16,17-6 1-16,0 0-2 15,10-23 0-15,0 8 0 16,3 0-2-16,6-4 3 15,3-4-1-15,2-2 0 16,5 1 0-16,1 1 1 16,1 2-1-16,-1 4 0 0,0 4 1 15,1 4 0-15,-1 5 0 16,-3 3 2-16,-4 4 0 16,-1 2 0-16,1 4 1 15,-3 0 0-15,-1 2-1 16,-3 2 0-16,0 0 0 15,-2 2 0-15,-1-1-1 16,-1 2-2-16,-1 0 1 16,-2 0 0-16,-2 2-1 15,-1 1 0-15,-5 1 1 16,-1 1-2-16,-2-1 2 16,-6 3 0-16,0 0 0 0,-4 0 0 15,-1-1 3-15,-1-1-1 16,-4-2 1-16,0 1-1 15,-4-4 1-15,-1-1-2 16,-3-5 2-16,0 0-2 16,-1-5-1-16,-2 1 1 15,-2 0 0-15,0-3-1 16,2 1 1-16,1-1-1 16,1 0-1-16,5-2 2 15,2 2 0-15,4-3 0 16,16 0 1-16,-21-5-1 15,21 5 1-15,-13-13 0 16,13 13-1-16,-8-16 0 0,8 16-1 16,-7-22-1-16,7 22 1 15,-7-19-2-15,7 19-2 16,-6-17-6-16,6 17-8 16,0 0-17-16,-8-19-37 15,8 19-28-15,0 0-5 16,15-10-1-16</inkml:trace>
  <inkml:trace contextRef="#ctx0" brushRef="#br0" timeOffset="582396.9715">17880 13456 146 0,'0'0'97'0,"14"3"2"16,-14-3-11-16,0 0-66 15,0 0-17-15,-4 19 5 0,4-5-10 16,3 9 6-16,0 6-6 16,2 6-1-16,1 5 4 15,3 3-5-15,1 5 6 16,0 0-6-16,2-2 4 15,1-4-6-15,-2-6 6 16,-1-3 0-16,2-3-2 16,-4-4 2-16,1-4-3 15,-2-5-2-15,-7-17-2 16,12 17-3-16,-12-17-8 16,0 0-5-16,0 0-9 15,0 0-19-15,0 0-36 16,-2-17-6-16,2 17 1 0,-14-27 11 15</inkml:trace>
  <inkml:trace contextRef="#ctx0" brushRef="#br0" timeOffset="582756.7003">17818 13775 127 0,'-20'6'100'16,"20"-6"-2"-16,-15 5-2 15,15-5-65-15,-14 3-27 16,14-3-3-16,0 0-2 16,0 0 2-16,0 0 0 15,0 0-1-15,19-7 1 0,-19 7 0 16,24-4 0 0,-11 1 1-16,7 0-2 15,2-1 0-15,4-1 1 0,0 1 0 16,0 1-1-16,-2 2 1 15,1-1 0-15,-1 1 0 16,-3 1 0-16,-3 1-1 16,-2-1 0-16,-1 2 1 15,-2 1-1-15,-13-3-5 16,17 2-7-16,-17-2-10 16,0 0-30-16,16 5-39 15,-16-5-5-15,0 0-4 16,-15-9 9-16</inkml:trace>
  <inkml:trace contextRef="#ctx0" brushRef="#br0" timeOffset="583811.0157">18825 13323 71 0,'0'0'90'15,"17"-8"3"-15,-17 8-3 0,0 0-52 16,0 0-14-16,0 0-4 16,0 0-4-16,0 0-2 15,0 0-5 1,0 0-1-16,-10 14-3 0,10-14-2 16,-10 22-2-16,3-5 0 15,-2 6-6-15,-1 6 6 16,0 7-2-16,-2 4-1 15,-2 7-1-15,0 3 3 16,-2 2-1-16,0 1 1 16,-1-1 4-16,1-3-6 15,-2-4 4-15,2-3 0 0,2-6 0 16,0-4 1-16,2-8-5 16,2-5-3-16,3-6-7 15,7-13-2 1,-9 13-9-16,9-13-5 0,0 0-10 15,-10-14-17-15,10 14-31 16,0-28-3-16,3 4 2 16,0-9 44-16</inkml:trace>
  <inkml:trace contextRef="#ctx0" brushRef="#br0" timeOffset="584174.7227">18787 13225 113 0,'13'-10'101'16,"-13"10"-2"-16,13-3-1 16,-13 3-57-16,0 0-28 15,0 15-5-15,0-15-4 16,2 21-2-16,1-3 0 16,0 2-1-16,2 4 1 15,5 7-1-15,2 2 4 16,1 6-8-16,6 3 1 15,2-1 1-15,4 6 0 16,4-1 0-16,0 0 0 16,1-1 0-16,-1-2-3 0,0-3 7 15,-3-4 0 1,-2-2-1-16,-4-6-1 0,-1-2-2 16,-4-5 1-1,-2-5-5-15,-13-16-4 0,15 20-8 16,-15-20-6-16,5 13-13 15,-5-13-35-15,-18-5-23 16,0-2-1-16,-3 4 3 16</inkml:trace>
  <inkml:trace contextRef="#ctx0" brushRef="#br0" timeOffset="584492.8039">18704 13772 107 0,'0'0'90'0,"-19"-9"1"16,19 9-4-16,0 0-67 0,0 0-10 15,9-15-3-15,-9 15-2 16,13-12 0-16,-13 12-2 16,23-13 1-16,-7 7 1 15,1 0-3-15,5 4 1 16,1-1-3-16,4 1-1 15,3 2-2-15,2-1-3 16,3 4-1-16,-1-3-3 16,2 1-2-16,-4-1-3 15,4 2-7-15,-8-5-19 16,5 7-45-16,-9-11 0 16,2-2-1-16,-4-8 25 0</inkml:trace>
  <inkml:trace contextRef="#ctx0" brushRef="#br0" timeOffset="585458.9104">19571 13309 160 0,'17'9'95'0,"-17"-9"-10"15,19 11-5-15,-19-11-90 16,0 0-4-16,0 0 4 15,0 0 0-15,11 16 4 16,-11-16 7-16,0 0 7 0,5 13 0 16,-5-13 0-16,0 0 0 15,0 0-3-15,14 7 0 16,-14-7 0-16,0 0-2 16,0 0 1-16,13-3 0 15,-13 3 2-15,0 0-3 16,0 0 0-16,-1-16 0 15,1 16-1-15,-7-15-1 16,7 15-1-16,-13-15 2 16,13 15-1-16,-18-14 1 15,18 14 0-15,-21-10 1 16,21 10-1-16,-22-5 2 0,9 2 0 16,0 2-1-16,13 1 1 15,-27 0-1-15,12 1-1 16,-1 2 1-16,0 2 0 15,1 0-2-15,-3 4 2 16,1 1-1-16,0 3-1 16,-1 0 1-16,2 1-1 15,-1 4 0-15,0-2 1 16,-1 2 1-16,4 3-6 16,0-1 6-16,-1 4-5 15,2 1 1-15,2-1 0 16,-1 2-2-16,3 3 1 15,1-1 0-15,2-2 5 0,2 1-7 16,2-2 5-16,2-1 1 16,3 1-1-16,1-2 2 15,2-3-1-15,1 2-1 16,2-1-1-16,0-1 2 16,-1 1 0-16,3-1-1 15,-1 0 0-15,0-1 0 16,1 0 0-16,1-1 2 15,1 0-1-15,1-1-1 16,1-1-1-16,1-2 2 16,-1-5-1-16,4 1 1 15,1-1-3-15,2-5-2 0,1-1 2 16,2-2 2-16,1-2-1 16,0-3-1-16,0-1 0 15,1-1 1 1,-1-2-1-16,-2-1 2 0,1-1-1 15,-2-2 0-15,2-1 0 16,-4 2 1-16,-2 1-1 16,0 0 1-16,-3 1 0 15,-1 2 1-15,-15 7 0 16,21-13-1-16,-21 13 0 16,13-7 0-16,-13 7 1 15,0 0-2-15,0 0 1 16,0 0 0-16,0 0-2 0,0 0 0 15,0 0-6-15,0 0-10 16,14-8-15 0,-14 8-40-16,0 0-31 15,-6-24-2-15,3 9-4 0</inkml:trace>
  <inkml:trace contextRef="#ctx0" brushRef="#br0" timeOffset="593465.0123">20401 13853 51 0,'0'0'95'15,"2"14"-4"-15,-2-14-3 16,0 0-53-16,0 0-27 16,0 0-5-16,0 0-2 15,0 0-1-15,0 0-2 16,0 0 1-16,13-6 1 16,-13 6 1-16,0 0 0 0,0 0 0 15,0 0-1 1,15-12 1-16,-15 12-1 15,0 0 2-15,6-16 0 16,-6 16 1-16,-3-15 1 16,3 15 2-16,-8-13-1 0,8 13 1 15,0 0-1-15,-15-7 0 16,15 7 0-16,0 0-1 16,-18 4 0-16,18-4-2 15,0 0 2-15,-14 12-1 16,14-12-1-16,0 0-1 15,0 0-1-15,0 0 0 16,-6 14-9-16,6-14-7 16,0 0-20-16,0 0-31 15,13 22-24-15,-13-22-2 16,12 23-1-16</inkml:trace>
  <inkml:trace contextRef="#ctx0" brushRef="#br0" timeOffset="593761.8925">20502 14058 138 0,'0'0'100'16,"7"24"-5"-16,-7-24-8 16,0 0-82-16,0 0-11 15,11-16 0-15,-11 16 0 16,15-7-1-16,-15 7 4 15,17 0 4-15,-17 0 3 16,20 10-1-16,-20-10 1 0,20 23-2 16,-11-7-4-16,-3 3 1 15,-5 7-4-15,-5 1-3 16,-5 11-14-16,-9-1-26 16,2 10-44-16,-18-3-1 15,-3 2 1-15,-11-8 45 16</inkml:trace>
  <inkml:trace contextRef="#ctx0" brushRef="#br0" timeOffset="598648.4415">21522 13012 69 0,'0'0'84'0,"0"0"0"16,0 0-29-16,0 0-38 15,0 0-5-15,0 0-2 16,0 0-1-16,0 0 0 16,-21-5-1-16,21 5 1 15,-23 8-3-15,10-1 1 16,-4-1-2-16,0 2-1 15,-3 4 1-15,1-1-1 16,-3 4-1-16,-2 2 0 16,-2 6 2-16,-2 5 0 15,-1 2 1-15,2 4-1 16,0 3 1-16,-2 3-1 0,1 3 0 16,2 3 2-16,3 2-3 15,2 1-3-15,2 0 2 16,3-1 0-16,3 1-2 15,4-2 0-15,5 2 1 16,5-1-3-16,5-3 2 16,7-3 1-16,2-1-4 15,5-3 2-15,1-3-1 16,4-1 1-16,-1-5 0 16,4-4-2-16,-2-4 3 15,0-2-2-15,-2-3 2 16,1-5-2-16,-1 0 1 15,2-7 1-15,-1 0-1 0,-2-1 1 16,-4-3-1-16,0 0 1 16,-2 0 0-16,-17 0 0 15,23 0-1 1,-23 0-1-16,0 0-3 0,0 0-1 16,14 3-7-16,-14-3-9 15,0 0-18-15,0 0-35 16,0 0-18-16,0 0-5 15,0 0 2-15</inkml:trace>
  <inkml:trace contextRef="#ctx0" brushRef="#br0" timeOffset="599063.5712">21908 13211 87 0,'16'0'94'0,"-16"0"-1"15,19 0-5-15,-19 0-75 16,0 0-8-16,0 0 2 16,1 14 0-16,-1-14 0 15,-10 25 1-15,4-7-2 16,-1 6-1-16,0 3-1 0,0 6 0 15,0 3-4-15,-1 6 6 16,1 1-5 0,0 5 1-16,0-5 0 15,-5 3-1-15,4-2 2 0,-4-1-1 16,0-4 1-16,1-4-5 16,-1-5 5-16,1-4-3 15,1-4-3-15,3-5-4 16,1-4-10-16,6-13-10 15,0 0-16-15,-15-6-21 16,20-13-32-16,-7-15 2 16,9-13 0-16</inkml:trace>
  <inkml:trace contextRef="#ctx0" brushRef="#br0" timeOffset="599384.635">21953 13159 99 0,'17'-12'87'0,"-17"12"-2"15,21-13-28-15,-21 13-33 16,0 0-7-16,0 0-7 16,14 20-3-16,-11-2-1 15,1-1-1-15,2 6-2 16,3 5 0-16,2 3-1 16,4 0 0-16,0 3-1 15,6 1 1-15,0 0-1 0,2-1 3 16,2 2-4-1,-1-1 0-15,1 0 1 16,-2-1 0-16,0-1-2 16,-3-2 1-16,-2-4 1 0,-4-1-5 15,-2-4 1-15,-5-4-1 16,0-2-9-16,-7-16-10 16,7 22-27-16,-7-22-41 15,0 0-2-15,-20 1-1 16,20-1 53-16</inkml:trace>
  <inkml:trace contextRef="#ctx0" brushRef="#br0" timeOffset="599737.1657">21843 13605 107 0,'-14'11'100'16,"14"-11"-10"-16,0 0 0 15,0 0-76-15,0 0-19 16,11-26 0-16,5 13-1 16,3-1 7-16,3-1 0 15,1 1 4-15,4 2 2 16,4 4 0-16,0 1-1 16,4-2-3-16,1 3 0 15,2-1-4-15,-2 1 1 16,0 0 1-16,-2 2-1 15,-2 1 1-15,-6 0-1 16,-1 2 2-16,-7 1-2 0,-3 1 1 16,-15-1-2-16,18 2-5 15,-18-2-9-15,0 0-17 16,0 0-34-16,6 13-28 16,-6-13-1-16,0 0-1 15</inkml:trace>
  <inkml:trace contextRef="#ctx0" brushRef="#br0" timeOffset="600165.379">22748 13153 172 0,'0'0'100'0,"17"13"-1"16,-17-13-39-16,0 0-56 15,0 0-1-15,0 0-3 16,9 13 1-16,-9-13 0 16,0 23 1-16,1-8-1 15,-1 5 1-15,5 1-1 16,-1 7 0-16,2 2 1 15,0 3-2-15,2-1 1 0,0-2 4 16,0 2-5 0,-1-3 4-16,1 1-4 15,-1-4-1-15,-1-4 1 0,-1-2 0 16,1-3-1-16,-3-2-7 16,-3-15 0-16,4 19-9 15,-4-19-3-15,0 0-11 16,0 0-21-16,0 0-35 15,0 0-11-15,-3-21 4 16,1 7 53-16</inkml:trace>
  <inkml:trace contextRef="#ctx0" brushRef="#br0" timeOffset="600531.7936">22728 13413 80 0,'0'0'96'0,"0"0"-3"15,-12 14 0-15,12-14-67 16,0 0-17-16,0 0-4 16,0 0-2-16,0 0 0 15,0 0-3-15,0 0 1 16,13-8 1-16,-13 8-2 16,0 0 2-16,22-3-2 15,-22 3 1-15,26-3-1 16,-7 0 1-16,1 0-1 0,0 0 2 15,2-1-1-15,-2 1 0 16,0 1 0-16,-4 2 1 16,1-2 0-1,-4 3 1-15,-13-1-1 0,22 3-1 16,-22-3 0-16,16 4 0 16,-16-4-3-16,0 0-5 15,14 9-8-15,-14-9-13 16,0 0-26-16,0 0-41 15,0 0 0-15,0 0-2 16</inkml:trace>
  <inkml:trace contextRef="#ctx0" brushRef="#br0" timeOffset="601615.6125">23279 13157 67 0,'13'10'98'0,"-13"-10"-1"15,0 0-1-15,0 0-62 16,0 0-19-16,0 0-5 16,0 0-1-16,10 15-3 15,-10-15 0-15,0 0-3 0,0 16-2 16,2-3 0-1,0 3-2-15,1 7 1 16,3 3 0-16,0 4-1 16,1 6 0-16,2 3 1 0,1 4 4 15,-2 1-4-15,3 0 0 16,-1 1-1-16,-2-2 0 16,0-1 0-16,-1-1 1 15,0-4 1-15,-1-4-5 16,-2-2 4-16,-1-7-1 15,-2-4 0-15,2-4-2 16,-3-16-2-16,2 16-4 16,-2-16-4-16,0 0 1 15,-12-16 1-15,4-5-2 16,-4-10 2-16,-2-5 0 16,-1-3 3-16,1-3 2 0,-4-1 11 15,4-2 0-15,0 4 2 16,2 4 3-16,2 6 3 15,3 0-2-15,1 1 2 16,3 0 0-16,3-3-5 16,4-2-3-16,2 0 1 15,6 1-4-15,-1 2-1 16,5 5 0-16,0 2 1 16,1 8 0-16,1 1-1 15,-3 9 1-15,1 4 0 16,-1 4 0-16,-2 6 0 15,0 2-1-15,0 4-1 16,0 4 0-16,-2 5 0 0,-2 1-2 16,0 5-1-16,-4-3-1 15,-5 6 1-15,-3-1 1 16,-2-1 1-16,-5 0-1 16,-1-3 0-16,1 1 4 15,0-8-1-15,2-5 1 16,8-14-1-16,-8 15 0 15,8-15 0-15,0 0 0 16,0 0 1-16,16-15-3 16,-16 15 1-16,23-17 0 15,-10 10 2-15,3-5-1 16,3 5-1-16,1 0 0 0,-1 0 1 16,4 2-1-16,-1 2 0 15,-1 2 1-15,4 1-1 16,-2 7 0-16,-1 0 0 15,-2 4 0-15,1 4-2 16,-2 1 4-16,-3 4-4 16,0 4 1-16,-3 0 1 15,-3 2 0-15,-1 0 0 16,-4 0 1-16,-5-3 1 16,-2 2-3-16,-4-4 3 15,-1 2 1-15,-6-2-1 16,0 0-1-16,-5-1 2 15,-1 1-1-15,1-3 0 0,-1 0-1 16,0-2 0-16,-1-3-3 16,3-1-3-16,-1-4-7 15,4-1-10-15,0-9-13 16,14 2-39-16,-21-5-25 16,21 5-2-16,-20-35-1 15</inkml:trace>
  <inkml:trace contextRef="#ctx0" brushRef="#br0" timeOffset="602132.9117">23744 12830 89 0,'14'9'89'0,"-14"-9"4"15,0 0-39-15,0 0-33 16,0 0-2-16,10 15-3 16,-10-15-2-16,10 16-2 15,-10-16-3-15,18 20-1 16,-3-7-4-16,6 2-3 0,0 2 1 15,10 0-1-15,-1 4 0 16,4 0 1 0,4 1-2-16,0 3-3 15,-1 0 3-15,1 4-1 0,-4 0 2 16,-1 4-1-16,-1-1 0 16,-3 1 0-16,-6 2 0 15,-3 0 0-15,-2-2-1 16,-5 3 0-16,-6 3 0 15,-4 1-3-15,-6 3 1 16,-6 2 0-16,-5 3 3 16,-4 1-2-16,-2 0 2 0,-1-4-2 15,-1-4-3-15,0-4-8 16,1-11-17-16,8 0-36 16,-2-15-29-1,15-11 0-15,-16-7-3 0</inkml:trace>
  <inkml:trace contextRef="#ctx0" brushRef="#br0" timeOffset="602900.471">24700 13150 72 0,'10'16'93'16,"0"-3"-2"-16,-10-13-5 0,0 0-69 15,0 0-14-15,15 9-2 16,-15-9 1-16,0 0 1 16,0 0-1-16,13 10 1 15,-13-10-2-15,0 0-2 16,0 0 0-16,0 0 1 15,13-9 0-15,-13 9 0 16,1-14 2-16,-1 14 0 0,-3-16 1 16,3 16 2-1,-7-16-1-15,7 16-1 16,-11-14 0-16,11 14-1 16,-18-15-2-16,18 15 2 0,-20-11-2 15,20 11 2-15,-23-2 0 16,10 4 0-16,0 0 3 15,-1 3-2-15,-1 5 2 16,4 3 0-16,-4 3-1 16,4 1 0-16,-2 2 0 15,3 1-3-15,1 6 1 16,2 1 1-16,0 1-1 16,1-1-1-16,1 2 1 15,3 1 0-15,-1 5-3 16,3 1 2-16,3-3-2 15,1 2-1-15,2-2 1 0,1 0 1 16,0-4-2-16,0-3 0 16,2-4 2-16,0-5-1 15,2-1 1-15,2-6 0 16,2-1 0-16,2-4-1 16,3 0 0-16,5-1 2 15,-1-4-1-15,2 2 1 16,0-4-1-16,-1 2 1 15,-1 0-2-15,-2-1 2 16,-1-2 1-16,0 1-2 16,-4-1 1-16,-3 2 0 15,1 0 1-15,-2-2-2 16,-13 3 1-16,20-3-5 0,-20 3-6 16,16-2-5-16,-16 2-14 15,0 0-28-15,21-3-40 16,-21 3 0-16,6-13-3 15</inkml:trace>
  <inkml:trace contextRef="#ctx0" brushRef="#br0" timeOffset="603315.8803">25280 13260 66 0,'0'0'82'16,"19"8"-6"-16,-19-8 4 16,0 0-68-16,0 0-7 15,0 0 4-15,0 0 3 16,0 0 4-16,0 0 8 16,-6 13 1-16,6-13-9 15,0 0-5-15,0 0-5 16,15 11-3-16,-15-11-2 15,17 1 0-15,-17-1-2 16,22 1 1-16,-9 1 2 16,1-1-2-16,2 1 2 15,1-2-2-15,1 0 0 16,0 1 1-16,0-1 0 0,-1 2-1 16,-1-4 2-16,0 1-2 15,-3 1-2-15,-13 0-1 16,18-2-5-16,-18 2-3 15,13-4-8-15,-13 4-18 16,0 0-27-16,0 0-30 16,0 0-1-16,-1 20 3 15</inkml:trace>
  <inkml:trace contextRef="#ctx0" brushRef="#br0" timeOffset="603632.5792">25329 13554 83 0,'-1'17'86'0,"5"-4"-1"16,-4-13 3-16,0 0-79 16,0 0-7-16,19-10 2 15,-19 10 0-15,14-8 3 16,-14 8 3-16,22-5 2 15,-8 2-3-15,7 2-2 16,0 0-5-16,4-1 2 16,2 2-2-16,1-1-1 0,2-1 0 15,0 1-2 1,-2-1-6-16,-4 0-9 16,2 3-20-16,-9-11-57 15,-1 8-1-15,-16 2-1 0,13-13 22 16</inkml:trace>
  <inkml:trace contextRef="#ctx0" brushRef="#br0" timeOffset="604765.9487">26471 12999 30 0,'21'3'92'0,"-21"-3"-1"15,19-9-3-15,-19 9-52 16,0 0-25-16,17-15 1 16,-17 15-2-16,0 0 0 15,16-11 0-15,-16 11 1 16,0 0 0-16,0 0 0 15,0 0-2-15,-1 16-3 0,1-16 0 16,-9 21-2-16,3-3-3 16,-1 2 0-16,0 4-1 15,-2 7-1 1,-1 5 2-16,-3 6-2 0,0 2 1 16,-1 3 1-16,-1 0 0 15,1 2 0-15,-1-3 0 16,1 1-1-16,2-6-1 15,2-6 2-15,2-6-1 16,0-5-1-16,6-3 0 16,-1-8 0-16,3-13-3 15,-6 16-2-15,6-16-3 0,0 0-3 16,0 0-7-16,0 0-11 16,-19 1-25-16,19-1-42 15,-1-25 1 1,1 1 5-16,-2-14 61 0</inkml:trace>
  <inkml:trace contextRef="#ctx0" brushRef="#br0" timeOffset="605183.3762">26599 12841 101 0,'19'0'107'16,"-2"6"-4"-16,-17-6-3 0,19 7-62 15,-19-7-38-15,13 15-1 16,-13-15 0-16,19 23-1 16,-9-7 1-1,1 4 1-15,2 2 3 0,2 2 1 16,-1 2 1-16,3 6-1 16,-2 0-2-16,5 2 1 15,-1 1-2-15,2 2-1 16,0-1-1-16,-1 5 1 15,1-1-1-15,0 1 0 16,-4-1 0-16,0-1 1 16,-1-1 0-16,-1-5 1 0,0 3-2 15,-2-4 0-15,-2-7 0 16,-1-1 1 0,0-7 0-16,-4 0-2 15,-1-4-5-15,-5-13-6 0,2 16-4 16,-2-16-6-16,0 0-12 15,0 0-24-15,0 0-38 16,-23-11-3-16,11-5 5 16</inkml:trace>
  <inkml:trace contextRef="#ctx0" brushRef="#br0" timeOffset="605516.2117">26419 13344 106 0,'0'0'103'0,"0"0"-5"0,0 0-3 15,0-16-79-15,13 1-16 16,5 1-4-16,5-1 3 16,3-1 2-16,3 1-1 15,3 3 3-15,1 3 2 16,5 2 0-16,-1 6-2 15,1-1 1-15,1 2-2 16,0 2 0-16,-2 1-1 16,-1-3-1-16,-3 1 0 15,-5-2 0-15,-4 1-1 16,-8 1-1-16,-1 1-7 16,-15-2-9-16,13 5-14 0,-13-5-25 15,-2 15-36-15,1-2-1 16,1-13-2-16</inkml:trace>
  <inkml:trace contextRef="#ctx0" brushRef="#br0" timeOffset="606533.5392">27507 13092 45 0,'13'6'97'15,"-13"-6"0"-15,13 5-2 16,-13-5-50-16,0 0-22 16,0 0-9-16,0 0-5 15,0 0-6-15,0 0-2 16,0 0-1-16,0 0-1 15,0 0 0-15,0 0 0 16,0 0-2-16,14-9 2 16,-14 9 1-16,0 0 0 15,0 0 1-15,6-15 0 16,-6 15 1-16,0 0 1 0,-5-15 2 16,5 15-1-16,0 0-1 15,-15-19 0-15,15 19-2 16,-15-13 1-16,15 13-1 15,-22-19-2-15,22 19 2 16,-24-13-1-16,11 9 0 16,0-1-2-16,0 3 3 15,-1 2-2-15,1 1 3 16,13-1-1-16,-24 3-1 16,24-3 2-16,-23 3-1 15,23-3 0-15,-18 4 1 16,18-4-1-16,-16 6 1 15,16-6 0-15,-18 10-1 0,18-10-1 16,-18 12 1-16,18-12 1 16,-19 18-1-16,19-18 2 15,-19 23-3-15,11-10 0 16,0 0 2-16,3 3-1 16,2-1 1-16,-2 1-1 15,4 2-1-15,-2 0-2 16,2 2 3-16,1 3 0 15,0 0 0-15,1 1-1 16,0 2-1-16,2-1 1 16,-1 0 0-16,4 0 3 15,-1 0-4-15,1-2 2 0,1 0-2 16,2-1 2-16,0-2 1 16,1 2-3-16,0-4 2 15,3 3-2-15,-2-4 1 16,2 2-1-16,2-3-1 15,1-2-3-15,2-2 2 16,1-2 1-16,1-2 0 16,1-3 0-16,3-2 1 15,1-2 0-15,-1 0 1 16,-2-1 3-16,1 2-2 16,-2-2-1-16,1 0 2 15,-2-2-1-15,-2 1-1 16,-1 0 1-16,0-1 0 0,-1-2-1 15,0 1 0-15,-16 3 0 16,26-12 0 0,-26 12-3-16,22-8 4 15,-22 8-2-15,14-6 1 0,-14 6 0 16,0 0 0-16,14 3-1 16,-14-3-4-16,0 0-6 15,0 0-10-15,0 0-17 16,0 0-54-16,0 0-4 15,0 0-5-15,0 0 2 16</inkml:trace>
  <inkml:trace contextRef="#ctx0" brushRef="#br0" timeOffset="607261.2159">28214 13077 41 0,'0'0'97'0,"0"0"-1"16,0 0-2-16,0 0-44 15,0 0-36-15,0 0-4 16,0 0-2-16,0 0-2 16,0 0-4-16,-3 13 2 15,3-13 1-15,4 15-4 16,2 0 1-16,-2 4-1 16,3 2-1-16,5 4 1 15,-3 2 2-15,4 5-3 16,-2 1 2-16,-1 0 0 15,2-1 0-15,-2-2-1 16,0-2 0-16,-3-2-1 0,3-2 1 16,-4-4 0-16,0-2-2 15,0-4-1-15,-6-14-5 16,10 22-5-16,-10-22-5 16,7 13-14-16,-7-13-30 15,0 0-33-15,0 0-2 16,0 0 0-16</inkml:trace>
  <inkml:trace contextRef="#ctx0" brushRef="#br0" timeOffset="607657.1759">28079 13331 81 0,'0'0'92'15,"-8"20"-5"-15,8-20-5 16,0 0-67-16,0 0-17 16,8-15 4-16,-8 15 1 15,0 0 3-15,0 0 4 16,19-13 4-16,-19 13-1 16,19-5-2-16,-5 2-4 15,2 0-4-15,4-3 0 16,5 5-1-16,2-4-1 15,2 1 1-15,1 0-2 16,2 1 0-16,-1 0 0 0,-1 0 1 16,-1 0-2-16,-5 0 0 15,1 0 1 1,-4 2 0-16,-2-1 0 0,-3 1 0 16,-2-1-3-16,-14 2-4 15,19 3-9-15,-19-3-15 16,0 0-32-16,0 0-32 15,0 0 2-15,0 0-2 16</inkml:trace>
  <inkml:trace contextRef="#ctx0" brushRef="#br0" timeOffset="608684.5651">28905 12927 84 0,'0'0'97'0,"0"0"1"15,7 15-3-15,-7-15-70 16,0 0-15-16,0 0-2 16,0 0-3-16,-3 16-2 15,3-16 1-15,4 20-3 16,2-5 0-16,0 5 0 0,3 3-1 15,-1 6 1-15,2 3-1 16,0 5-1 0,-1 4 2-16,1 1-2 15,-3 1 0-15,1-1 1 0,-3 0 1 16,1-5-1-16,0-1 0 16,-2-6-1-16,2-4-1 15,-2-3-1-15,-1-7 0 16,-3-16 0-16,6 19-4 15,-6-19-1-15,0 0-1 16,0 0-1-16,0 0-1 16,0 0 1-16,-16-24 2 0,7 5 1 15,1-7 3-15,-2-6 3 16,1-4 2 0,-1-4 3-16,0-4 3 15,1 0-1-15,2 0 2 0,1 2-1 16,3 8 0-16,2 2 1 15,4 6-1-15,1 2 0 16,3 3-1-16,3 0 0 16,2 3-1-16,2 3 1 15,5 0-3-15,0 2 0 16,3 3 0-16,1 1 0 16,-2 4-2-16,-1 2 0 15,-1 3 0-15,-1 3-1 16,-5 2 0-16,-13-5-2 15,20 22-3-15,-13-6 1 16,-4 3-1-16,-2 2 1 0,-2 2 1 16,-4 2 0-16,-3 5 0 15,-2 1 2-15,-3-3 3 16,0 3 1-16,0-7 0 16,-2-2-1-16,5-2-1 15,3-7 0-15,7-13-2 16,0 0 0-16,0 0-2 15,0 0 1-15,0 0 0 16,20 1-2-16,-20-1 3 16,26-5-2-16,-8 2 3 15,0 3-2-15,2-2 2 16,4 4-2-16,-3 1 2 16,4 2-1-16,-2 3-1 0,-2 2 2 15,0 3-1-15,-3 1 0 16,-2 4 0-16,-3 2 0 15,0 0 1-15,-6 3-1 16,-1-3 1-16,-3 2 0 16,-6-1 2-16,-1 1 1 15,-6 0 3-15,-3-2-1 16,-3 3 1-16,-4-1-3 16,-3-2 2-16,-2-1 0 15,1-3-3-15,2-3 0 16,2-2-10-16,4-2-7 15,-1-9-21-15,17 0-28 16,-18-7-34-16,18 7 0 0,-4-34 0 16</inkml:trace>
  <inkml:trace contextRef="#ctx0" brushRef="#br0" timeOffset="609618.8443">29841 13042 28 0,'19'10'81'0,"-6"-6"1"16,-13-4 0-16,13 9-67 15,-13-9-3-15,0 0 2 16,0 0 0-16,0 0-1 15,0 0 0-15,0 0-3 16,0 0-4-16,0 0-6 16,0 0-1-16,14 9-2 15,-14-9 0-15,0 0 2 16,0 0-1-16,9-18 2 16,-9 18 2-16,-3-14 2 15,3 14-1-15,-13-19-2 16,13 19 1-16,-24-21 0 15,9 10 0-15,-2 0-2 0,-2 2 0 16,0 1 0-16,-1 0 0 16,4 5 1-16,-1 3 0 15,-2 2 2-15,2 2-1 16,-1 2 2-16,3 0-2 16,-3 4 1-16,4-1 0 15,-1 2 0-15,15-11 0 16,-21 26-2-16,11-11 1 15,0 2-2-15,2 3 3 16,3-1-1-16,-1 2-1 16,2-2 1-16,1 4 0 15,1-1-1-15,2 1 2 0,2 0-1 16,1 2 0-16,1-2 0 16,0-2 0-1,2 2 0-15,0-4 0 0,1 1 1 16,3-2-3-16,0-1 1 15,2-3 0-15,2 2-2 16,2-1 1-16,3-2-1 16,1 1 2-16,0-4-2 15,2 2 1-15,-2-4-1 16,2 0 2-16,2-3 1 16,-1 0 1-16,0-1-1 15,2-1-1-15,-2-2 1 16,1 1 0-16,0-4 2 0,0 0-3 15,-4-1-1-15,-1-2 1 16,-2 2 0 0,-1-2 1-16,-1 0 0 15,-2 1-1-15,-13 4 0 0,20-4 2 16,-20 4-2-16,17-6 0 16,-17 6 1-16,13-4-1 15,-13 4 0-15,0 0 0 16,15-3 1-16,-15 3 1 15,0 0 0-15,0 0-1 16,0 0 1-16,13 3 0 16,-13-3-1-16,0 0-3 0,0 0-3 15,0 0-10-15,0 0-16 16,0 0-46 0,0 0-26-16,-18-11-3 15,18 11-2-15</inkml:trace>
  <inkml:trace contextRef="#ctx0" brushRef="#br2" timeOffset="627840.3419">26813 7634 1 0,'0'0'54'16,"0"0"27"-16,-12-14-25 16,12 14-23-16,0 0-10 15,0 0-4-15,-6-13-4 16,6 13-2-16,0 0-2 16,0 0-1-16,0 0 1 15,0 0-3-15,0 0 0 16,0 0-1-16,0 0-1 15,0 0 0-15,0 0-1 0,0 0-4 16,0 0-1 0,16 10 2-16,-16-10-1 15,22 13-1-15,-9-3 1 16,4 1-2-16,3 4 1 0,3 2 0 16,5 3 0-16,6 6-1 15,1 2 2-15,3 1 1 16,3 4 0-16,4-1 0 15,0 2 0-15,2-4 1 16,2 4 0-16,-4-7 0 16,1 1 0-16,-1-3-2 15,-2 0 2-15,-2-2-2 0,-2-3 2 16,-5 0-1-16,-2-4 0 16,-3 2-1-1,-3-4 0-15,-4-1 1 16,-2-1 0-16,-1-4-1 0,-5 1 0 15,-1-2 1-15,-13-7 0 16,20 13-1-16,-20-13 2 16,13 4 0-16,-13-4-1 15,0 0 1-15,0 0-1 16,0 0 1-16,0 0-1 16,0 0-2-16,0 0 1 15,0 0 2-15,0 0-1 16,13 11-1-16,-13-11 1 15,0 0-3-15,0 0 0 16,0 0-4-16,0 0-5 16,0 0-11-16,0 0-11 15,0 0-26-15,0 0-36 0,0 0-1 16,0 0-2-16</inkml:trace>
  <inkml:trace contextRef="#ctx0" brushRef="#br2" timeOffset="628809.5074">27788 8224 1 0,'22'-7'81'0,"-22"7"-1"16,18-13-4-16,-18 13-47 15,15-19-30-15,-7 6-1 0,1-1-1 16,-9 14 0-16,14-22 4 15,-14 22 4-15,0 0 5 16,8-13 6-16,-8 13 1 16,0 0 3-16,0 0-1 15,0 0 1-15,-5 15-2 16,5-15-3-16,0 0-3 16,0 0-3-16,0 0-1 15,0 0-2-15,0 0-1 16,0 0-2-16,0 0-1 15,0 0 0-15,0 0-1 16,0 0 0-16,0 0 0 16,0 0 1-16,0 0-1 0,0 0 1 15,0 0-1-15,0 0 0 16,0 0 1-16,0 0-1 16,0 0 2-16,0 0-5 15,0 0 4-15,0 0-1 16,0 0 0-16,0 0 0 15,0 0 1-15,0 0-1 16,0 0-1-16,0 0 1 16,0 0-1-16,0 0 1 15,0 0-1-15,13 14-1 16,-13-14 0-16,0 0 1 16,18 19 0-16,-18-19 1 0,16 20-2 15,-16-20 2-15,17 22 0 16,-17-22 0-16,19 23 1 15,-19-23-2 1,21 24 1-16,-21-24 0 0,22 22-1 16,-22-22 0-16,23 23 1 15,-23-23 0-15,22 22-2 16,-22-22 1-16,21 18 0 16,-21-18 1-16,16 16-1 15,-16-16 1-15,13 12-1 16,-13-12 1-16,0 0-2 15,12 13 2-15,-12-13-1 16,0 0 0-16,0 0 3 0,0 0-3 16,0 0 0-16,0 0 0 15,0 0 2-15,0 0-1 16,0 0 0 0,0 0 0-16,0 0-2 0,0 0 2 15,0 0-1-15,-13 11 0 16,13-11 0-16,-16 3 0 15,16-3 0-15,-25 6-1 16,8-3 2-16,-2 1-2 16,-2 1 1-16,-5-1-1 15,1 2-1-15,-2 1 0 16,-1 0 1-16,2-1 1 0,5 0 0 16,2-2 0-16,3 0-1 15,16-4-4-15,-16 8-5 16,16-8-10-1,0 0-15-15,0 0-47 0,0 0-22 16,0 0-1-16,-4-19-5 16</inkml:trace>
  <inkml:trace contextRef="#ctx0" brushRef="#br2" timeOffset="629926.6393">29118 8332 145 0,'19'16'99'15,"-19"-16"-3"-15,0 0-25 16,0 0-68-16,0 0-2 15,0 0-3-15,0 0-1 16,0 0 2-16,-6 16 1 16,-5-1 1-16,-2 3 2 0,-5 5-1 15,-2 8 1-15,-1 6 0 16,-4 8 1-16,-2 1-2 16,-2 6 1-1,3-3-2-15,-2 2 1 0,1-5-1 16,1-3 2-16,1-8-1 15,5-3 1-15,1-8 1 16,4-4-1-16,3-4 0 16,2-3 0-16,10-13 1 15,-12 17-2-15,12-17 0 16,0 0-1-16,-8 15-1 16,8-15 0-16,0 0-1 0,0 0-5 15,0 0-8-15,0 0-11 16,0 0-19-16,0 0-45 15,11-25-6-15,-3 1-2 16,6-4 5-16</inkml:trace>
  <inkml:trace contextRef="#ctx0" brushRef="#br2" timeOffset="630328.4533">29099 8433 111 0,'19'-4'97'16,"-19"4"-3"-16,23-4-5 0,-23 4-80 16,0 0-3-16,16 0-2 15,-16 0-1-15,0 0-2 16,18 13 0 0,-18-13 0-16,15 21 3 0,-5-2-2 15,5 1-1-15,2 6 1 16,5 3 1-16,2 3-1 15,4 3 0-15,1 1 0 16,2-2 0-16,3 1-2 16,-1-2 2-16,-1-3-2 15,-1-1-1-15,0-3 2 0,-4-1 0 16,0-4-2-16,-2-2 3 16,-5-3-1-16,-3 0-1 15,-4-6 2-15,-13-10-2 16,19 17-1-1,-19-17-3-15,0 0-4 0,0 0-9 16,7 15-8-16,-7-15-28 16,-13-3-40-16,-5-4 0 15,-3 2-3-15,-9-5 44 16</inkml:trace>
  <inkml:trace contextRef="#ctx0" brushRef="#br2" timeOffset="631711.6789">28980 8823 73 0,'-22'-3'96'0,"22"3"-2"16,-16-7 0-16,16 7-59 0,5-19-31 16,-5 19 0-16,14-11-2 15,-14 11 1-15,23-15-1 16,-7 5-1-16,7 1 1 15,7-2 0-15,2-2 2 16,6 0 0-16,2-1-1 16,6 1 1-16,-1-6-2 15,2 3-2-15,0 0 0 0,-4 0 0 16,0 0 0 0,-2 2-2-16,-4-1 2 15,-2 2-3-15,-3 6 3 16,-8-3 0-16,-4 3 1 0,-4 3 0 15,-16 4-1-15,17-6 0 16,-17 6 0-16,0 0 1 16,0 0-3-16,0 0-2 15,0 0 0-15,0 0-1 16,0 0 0-16,0 0 2 16,0 0 2-16,0 0 1 15,0 0 3-15,-8-13 2 16,8 13 1-16,0 0 2 0,0 0 0 15,0 0-3 1,0 0 0-16,0 0-1 16,0 0-3-16,4 14 1 15,-4-14-1-15,7 19-1 0,-1-3-1 16,1 6 2-16,3 1 0 16,2 4-2-16,2 6 4 15,-1 2-3-15,2-1 1 16,-1 4 0-16,-1-2 1 15,0-1-1-15,-1-2-1 16,-1-3 1-16,-2-2-2 16,0-2 3-16,-2-5-3 15,-1-3 2-15,-1-5-3 16,-5-13 1-16,8 14-1 16,-8-14-2-16,0 0 0 15,0 0-1-15,-5-17 1 0,-1 2-1 16,-1-1 1-16,-3-7 1 15,-3-3 1-15,0-5 1 16,-1-4 3-16,1-3 1 16,-2-5-1-16,4-5 1 15,2-1 0-15,5 0-2 16,2 0 1-16,7 2-2 16,2-1 0-16,4 3-1 15,4 4 4-15,2 4-4 16,0 6 4-16,4 6 0 15,2 5 2-15,0 6 0 16,1 5-1-16,1 3-3 16,-2 6 1-16,0 4 0 0,-1 7-3 15,-4 0 0-15,-3 8-3 16,-4 1 2-16,-2 3-1 16,-6 5 0-16,-3 0 0 15,-3 6 2-15,-3-3 0 16,-2 0 2-16,-4 2 1 15,2-4 2-15,-1-3-1 16,2-6 3-16,0-7-3 16,9-13 0-16,-8 19 1 15,8-19 0-15,0 0-4 16,0 0 1-16,0 0-1 16,14-5-4-16,-14 5 4 0,23-7 0 15,-9 6-3-15,4 1 3 16,-1 1 0-16,5 2 0 15,1 4 0-15,0 3 0 16,0 2 0-16,2 4 0 16,-1-3 1-16,-2 3-4 15,-1 2 4-15,-3 2-2 16,-4 2 1-16,-4 1 1 16,-3-1 0-16,-5 2-1 15,-6 2 1-15,-2 0 0 16,-4 0 0-16,-5-1 0 15,-2-4 0-15,-3 3 2 0,-3-6-2 16,0-2 1-16,-2-6 1 16,-1-3-1-16,2-4 0 15,-1-1 0-15,2-7 1 16,3-2-2 0,1 0 2-16,5-2-2 0,14 9 2 15,-19-20-2-15,19 20 0 16,-7-19-2-16,7 19-2 15,2-15-3-15,-2 15-7 16,12-15-6-16,-12 15-17 16,13-13-37-16,0 12-25 15,-13 1-2-15,19-8-4 16</inkml:trace>
  <inkml:trace contextRef="#ctx0" brushRef="#br2" timeOffset="632728.8878">30802 8716 26 0,'0'0'77'0,"-17"-11"1"15,17 11-2-15,-18-16-36 16,18 16-8-16,-13-13-6 16,13 13 3-16,0 0-7 0,0 0 1 15,-14-12-5 1,14 12-4-16,0 0-4 16,0 0-2-16,0 0-4 15,0 0-3-15,19-8 0 0,-19 8-1 16,20-15 2-16,-6 7-7 15,2 0 4-15,7 0-6 16,3-2 7-16,0 4-7 16,5-4 5-16,-1 4-4 15,2 2 3-15,2 2 5 16,-2 1-2-16,-3-2 0 16,0 1-1-16,0 2 4 15,-6 2-3-15,1-2 0 16,-5 1-1-16,-3-1-1 15,0 2-1-15,-16-2-2 16,17 4-3-16,-17-4-7 0,0 0-9 16,0 0-29-16,3 15-40 15,-16-2 3-15,-2 4-3 16,-8 0 21-16</inkml:trace>
  <inkml:trace contextRef="#ctx0" brushRef="#br2" timeOffset="633145.1506">30694 8902 127 0,'0'0'98'0,"-9"13"-3"16,9-13-4-16,0 0-69 0,0 0-21 15,22-15-1-15,-22 15 0 16,23-15-3-16,-10 9 3 15,0-1 1-15,4 3 1 16,1 1 0-16,3 0 0 16,2 0 2-16,3 2 1 15,3-2-4-15,4 0 1 16,3-1-1-16,2-2-1 16,2 0 0-16,1 0 0 15,-2 2-1-15,1-2 0 16,-7 0 1-16,0 5-1 15,-5-2 1-15,-4 3 0 16,-5-1 0-16,-3 2 0 0,-16-1-1 16,17 0 2-16,-17 0-1 15,0 0-2-15,15 2-2 16,-15-2-6 0,0 0-7-16,0 0-16 0,0 0-33 15,0 0-27-15,0 0-4 16,-25-15 2-16</inkml:trace>
  <inkml:trace contextRef="#ctx0" brushRef="#br2" timeOffset="633595.1619">30993 8244 83 0,'12'-1'105'0,"-12"1"-2"0,0 0-6 16,0 0-47-16,0 0-51 15,0 0-1-15,11 17 1 16,-11-17-1-16,4 23 3 16,-4-5-1-16,3 6 3 15,-3 11 2-15,1 2 1 16,-1 14 0-16,5 7-2 15,-3 7 2-15,0 5-3 16,4 5 0-16,-1 5-2 0,0-5 0 16,2 0 0-1,0-9 1-15,-2-5-2 0,-1-9-2 16,0-8 2-16,3-9-1 16,-4-9 0-16,3-4 0 15,-3-7 2-15,-3-15-2 16,6 15 2-16,-6-15-4 15,0 0 0-15,0 0-2 16,0 0-4-16,13-2-9 16,-13 2-16-16,0 0-27 15,-5-14-35-15,5 14 1 0,2-26-3 16</inkml:trace>
  <inkml:trace contextRef="#ctx0" brushRef="#br2" timeOffset="635503.8957">31420 8451 78 0,'14'-19'101'16,"-14"19"0"-16,0 0-5 16,17-12-68-16,-17 12-18 15,0 0-2-15,0 0-4 0,0 0-3 16,21 12 0-16,-16 1 0 15,1 6 0-15,3 7 0 16,1 8 0-16,-2 8 1 16,4 4 1-16,2 6 7 15,-5 0-7-15,4 2 5 16,-1-5 1-16,2-3-1 16,-2-9 2-16,2-3-4 15,-5-8 1-15,-5-8-10 16,6-5 9-16,-10-13-9 15,0 0 1-15,0 0-1 16,0 0 1-16,2-13 0 16,-10-5-5-16,1-6 0 0,-9-3 0 15,2-5 3-15,1-5-5 16,-2-6 8-16,2-5-7 16,0-1 1-16,9-2 6 15,0 2 3-15,4-1-2 16,3 1 0-16,2 1 4 15,6 8-7-15,-4 4 4 16,3 5 1-16,1 2 5 16,4 8-2-16,4 4 0 15,-6 5 0-15,0 5-1 16,0 1 0-16,4 5 0 16,-1 2-1-16,-16-1-6 0,17 20 2 15,-13-2-2-15,2 3 1 16,-6 9 1-16,2 4 0 15,-4 5-1-15,-2 1 2 16,0 5 0-16,-2-2 5 16,0-4-4-16,2-6 7 15,1-4-6-15,-3-4 7 16,0-7-7-16,3-5 4 16,3-13-4-16,0 0-2 15,0 0-2-15,13 6 1 16,-13-6-2-16,21-7 0 15,-7 3 1-15,-1-1-1 16,4 1-1-16,2 0 2 0,-2 2 1 16,3 1-1-16,1 2 1 15,2 3-1-15,0 2 4 16,0 3-8-16,-1 2 8 16,-4 2-7-16,-5 2 8 15,-4 1-8-15,0 1 9 16,-6 2-7-16,-8 0 4 15,-2 1 1-15,-7-3 2 16,-4 0-3-16,1-1 3 16,1 2-1-16,-8-5 0 15,0-2 1-15,6-4-2 16,-4-2 1-16,8-5-2 0,14 0-2 16,-19-5-4-16,19 5-2 15,-3-27-4-15,7 7 0 16,8-6-1-1,8-6 4-15,5-6-7 0,2-6 2 16,5-4 3-16,1-2 2 16,2 1 2-16,-4-1 1 15,0 6 2-15,-3 5 1 16,-3 7 7-16,-6 6 2 16,-3 4 2-16,-8 7-1 15,4 2 2-15,-12 13 1 16,17-11-3-16,-17 11-2 15,0 0-1-15,0 0-3 0,0 0 0 16,0 15 1 0,-6-2-3-16,3 1 2 15,-1 8-2-15,-2 2 3 0,2 8-3 16,-3 0 0-16,-3 10 1 16,7 4 1-16,-4 0 3 15,1 2-2-15,-3-1 3 16,5 4-4-16,1-5 4 15,0 2-2-15,0-6 2 16,-4-5-5-16,7-2-1 16,-3-8 0-16,3-2-1 15,-1-8-2-15,2-3-6 0,-1-14-3 16,0 0-8 0,0 0-4-16,13-5-5 15,-11-17-9-15,6-4-10 16,-9-17-4-16,2-6-10 0,2-21 5 15,-6-2 0-15,5-7 15 16,5 1 28-16,2 7 20 16,-9 5 21-16,11 15 10 15,-2 10 17-15,-4 17 5 16,3 6 8-16,-8 18-7 16,0 0-22-16,0 0-10 15,0 0-11-15,0 0-2 16,0 0-5-16,0 0-3 15,-6 21-3-15,12-6-1 16,4-1-3-16,-4 5 0 16,2 3-2-16,2 2 0 15,-2 4-1-15,0 0 2 0,4 7-1 16,-2 0 5-16,-10-35 8 16,21 79-3-16,-21-79 3 15,26 76-2-15,-26-76 3 16,32 74-4-16,-32-74 4 15,23 61-8-15,-23-61-5 16,0 0 2-16,26 63-2 16,-26-63 1-16,0 0-1 15,0 0 0-15,0 0-6 16,0 0-4-16,5 58-10 16,-5-58-17-16,0 0-41 15,0 0-21-15,0 0 0 0,0 0 1 16</inkml:trace>
  <inkml:trace contextRef="#ctx0" brushRef="#br2" timeOffset="635762.6693">32086 8904 115 0,'0'0'100'15,"0"0"1"-15,0 0-6 16,0 0-69-16,22-10-27 15,-9-9-2-15,6 2-2 16,-19 17 9-16,0 0 1 16,75-51 1-16,-75 51 1 0,0 0 1 15,76-32 5-15,-76 32-8 16,58-5-3-16,-58 5-30 16,57 0-33-16,-57 0-37 15,0 0-1-15,77 8-3 16</inkml:trace>
  <inkml:trace contextRef="#ctx0" brushRef="#br0" timeOffset="653170.0408">4857 13290 3 0,'-5'-16'81'0,"-2"-3"3"16,1 5-2-16,-1-5-48 15,7 19-10-15,-11-26-5 16,11 26-7-16,-9-14-4 16,9 14-3-16,0 0-2 15,0 0-1-15,-6 14-3 16,9-1 1-16,3 10 0 16,1 5 4-16,3 6 0 15,2 10 5-15,2 6-3 0,2 8 3 16,-2 7 0-1,1 6-3-15,-4-1 2 0,-1 2-5 16,-2 5 0-16,-3-1-4 16,-2 5 3-16,-1 3-5 15,-5-5-2-15,1-1 1 16,0-6-1-16,0-2 1 16,-2-10-1-16,1-9 3 15,-1-14-2-15,-1-9 0 16,1-14 0-16,4-14 0 15,-20-6 0-15,2-14 1 16,3-19-1-16,-9-13-2 16,-2-11 3-16,-1-12-1 15,1-9 7-15,0-6-2 16,6-2 3-16,4-2 1 16,5 6-1-16,9 8 4 0,8 3-4 15,7 6 2-15,7 9-3 16,7 6 2-16,7 8-6 15,5 9 1-15,2 11-1 16,3 6-3-16,-1 12 1 16,-1 4-1-16,-3 9 1 15,-2 6 0-15,-9 6 1 16,-5 6 1-16,-6 5 2 16,-4 3 1-16,-6 1 0 15,-7 3 1-15,-7 3 1 16,-6-3-1-16,-6 0 1 15,-4-1-1-15,-4-3 0 0,-5-4 0 16,-1-5 2-16,-2-3-2 16,5-10 1-16,3 1-2 15,4-7 1-15,5-2-2 16,5-7 2-16,13 8-1 16,-7-16-2-16,7 16 1 15,20-17-2-15,-2 10 0 16,5 4-1-16,1 0 1 15,6 6-1-15,4 3 1 16,-1 1 0-16,6 5-1 16,1-2 1-16,3 3 2 15,5-2-2-15,0-4 1 16,1-2-1-16,-2-5 1 0,1-5-1 16,-5-10 1-16,-4-7-2 15,-6-8 2 1,-5-6-1-16,-5-9 0 0,-4-3 1 15,-6-4 1-15,-6-1-1 16,-3 2 1-16,-7 5 2 16,-1 3 0-16,-5 5 1 15,-1 10 1-15,-1 4-2 16,-1 9 0-16,-1 6-1 16,0 9 1-16,13 0-2 15,-24 13-2-15,11 4 2 16,1 5-2-16,2 7 0 0,0 4 0 15,3 7 0-15,1 5-1 16,3 8 4-16,2-1-3 16,2 3 2-1,5 0-3-15,1-5 3 0,2-2-2 16,2-9 2-16,1-3-1 16,-1-10-2-16,1-6 1 15,-12-20-1-15,23 18 2 16,-23-18-2-16,17-10 1 15,-17 10-1-15,15-34 0 16,-10 10 2-16,0-5-2 16,-1 0 1-16,0 0 1 15,1 3-1-15,-1 3 3 0,-1 7-2 16,-3 16 1 0,13-8 0-16,-13 8 0 0,22 21 1 15,-9 1-3 1,4 1 3-16,3 4-3 0,2 2 1 15,2 2 0-15,1-8-1 16,1-2 0-16,0-2-1 16,0-9 1-16,0 0-1 15,-2-7 2-15,1-6-1 16,1-4-1-16,1-7 2 16,-1-5-2-16,0-4 2 15,-3-6-1-15,0-6 1 0,-3-2 1 16,-2-1-1-16,-5 4 4 15,-5 2-3 1,-5 3 3-16,-1 7-3 0,-7 7 3 16,5 15-2-16,-17-13 0 15,4 14 0-15,-1 6-1 16,-4 2 0-16,2 4-2 16,-1 7 2-16,3 6-2 15,-1 4 0-15,2 8 0 16,5 2 1-16,0 2-2 15,4 3 1-15,1 1 1 16,2-9-1-16,2-2 0 16,1-6 0-16,-1-9-1 0,5-5-1 15,-6-15 1 1,16 13-1-16,-16-13 0 16,23-9 2-16,-10-3-1 15,1-6 1-15,2-1 0 0,0-4 1 16,-2-5-1-16,-1 0 3 15,-1 0-3-15,-2 2 1 16,-1 4 1-16,-2 5 0 16,-1 3 1-16,-6 14-2 15,0 0 2-15,0 0 0 16,0 0-2-16,13 6 0 16,-10 9-1-16,2 6-1 15,1 2 1-15,1 1 0 16,2-1-1-16,0 6 0 15,2-4 1-15,-1-4 0 16,0 0-1-16,-1-8 1 0,-9-13 0 16,19 17-1-16,-19-17 1 15,19 1-1-15,-19-1 2 16,17-18-2-16,-8-3 1 16,-2 0 1-16,-1-10 0 15,1 0 0-15,-3-3 1 16,2 1 1-16,0 6-2 15,-2 2 2-15,2 5-2 16,-1 7 1-16,-5 13-1 16,16-6 0-16,-16 6-2 15,22 12 1-15,-9 1-1 16,0 1 1-16,1 7 3 16,2-1-3-16,0 0 2 0,0 2-3 15,-3-2 4-15,-1-1-2 16,-1-5 3-16,-11-14-5 15,16 19 1-15,-16-19-1 16,0 0 0-16,13-6 3 16,-9-7-2-16,1-4 0 15,-1-4 1-15,2-2 1 16,-1-1-1-16,3 1 2 16,0 1-2-16,0 8 0 15,-8 14 1-15,17-10-1 16,-17 10 0-16,19 20 1 15,-11 3 1-15,2 9-2 0,0 5 3 16,1-1-1-16,-1 2 0 16,0-2-2-16,0-6-1 15,3-4-3-15,0-12-2 16,3-6-1-16,0-8-4 16,5-6-4-16,-2-9 0 15,4-5-4-15,-3-9-8 16,5-4-22-16,-12-7-34 15,4-11-2-15,-7-6 9 16</inkml:trace>
  <inkml:trace contextRef="#ctx0" brushRef="#br0" timeOffset="653421.4213">5976 13178 112 0,'-37'0'97'16,"14"1"-1"-16,3-8-4 16,5-3-79-16,15 10-6 15,2-26-5-15,8 13-10 16,5-10-16-16,19 8-28 0,-3-8-37 15,17 9-2-15,3-6-2 16,8 8 32-16</inkml:trace>
  <inkml:trace contextRef="#ctx0" brushRef="#br0" timeOffset="655321.0211">6930 13605 58 0,'0'0'90'0,"-14"-5"2"15,14 5-4-15,0 0-72 16,0 0-10-16,-12 19-3 16,15-3-2-16,3 7-3 15,2 6-3-15,5 7 0 16,2 7 1-16,4 3 2 0,2 11 4 15,2 5 2 1,2 3 0-16,-4 2 0 0,3 6 1 16,-6 2-1-16,-2 1-1 15,-1 1-1-15,-2-7-2 16,-5-3-1-16,-1-10-1 16,-4-5 0-16,-1-10-3 15,-1-12 0-15,-2-8-3 16,1-22-2-16,0 0-2 15,-19-6 1-15,5-25 2 16,-5-16-1-16,-7-22 2 0,0-13 4 16,-2-13 7-16,1-9 4 15,5-2 5 1,5 1 0-16,7 7 0 16,7 10 1-16,10 19-1 15,6 10-1-15,8 12-4 0,4 13-6 16,3 8-3-16,4 13-3 15,-1 4 0-15,0 12-1 16,-2 6 2-16,-3 10 0 16,-5 4 0-16,-5 4 4 15,-4 6 1-15,-8 5 1 16,-6 1 2-16,-5-2-1 0,-6-2 0 16,-4-1-1-1,-6-2 0-15,-2-7-1 16,-2-4 0-16,-1-9 1 15,3-5-4-15,1-5 4 16,6-5-2-16,18 3 0 0,-18-21-2 16,20 8 1-16,6-1 0 15,8 1-1-15,7-3 1 16,6 3-1-16,4-1 1 16,8-2-1-16,2 0 2 15,2-3-2-15,-2-1 0 16,2-3 1-16,-2-4-2 15,-2-9-1-15,-2-8-2 16,-6-3-1-16,-7-5-2 16,-6-5 2-16,-4-2 1 15,-8 0 2-15,-8 1 4 16,-4 9 5-16,-6 10 4 16,-3 5 4-16,-1 12 1 0,-2 3 1 15,0 15-2-15,-1 7-4 16,1 10-1-16,1 10-5 15,2 7-4-15,2 12-2 16,-1 3 1-16,1 13-2 16,1 5 2-16,-1 6 1 15,4 2-1-15,0 3 3 16,1-1 0-16,2-1 1 16,2-2-1-16,4-7 0 15,1-8 0-15,1-8-2 16,2-8 1-16,1-10-6 15,2-11 2-15,-9-18-1 0,17 0 1 16,-5-19-1-16,-2-6-1 16,3-4 3-16,-2-4 0 15,4-7 3-15,-2 1-1 16,1 3 2-16,-1 4-1 16,0 6 1-16,0 2 0 15,0 3-1-15,0 6 0 16,0 6-1-16,-13 9 3 15,25-4-3-15,-25 4 3 16,23 17-1-16,-12 2 3 16,-1 2 0-16,0 10 1 15,-1 0 0-15,1 8-1 16,-1 0-1-16,1-1 0 0,1-4-2 16,2-2-1-16,0-4-4 15,0-10-1-15,3-3-2 16,0-14-2-1,0-5 0-15,0-11 0 0,0-5 1 16,-2-7 1-16,1-2 1 16,-2-4 4-16,-3 0 2 15,-2-2 4-15,-2 2 3 16,-3 5 1-16,-2 5 0 16,2 6 0-16,-4 2 0 15,1 15-1-15,-2-12-1 16,2 12-2-16,0 0-4 0,-5 18-1 15,3 0 1-15,-1-1 0 16,2 5 0-16,-2 1 0 16,3 4 0-1,0 2 1-15,1-5 0 0,2 1 0 16,3-5-1-16,0-1 0 16,3-6-3-16,-9-13 1 15,15 9-3-15,-15-9 0 16,19-15 1-16,-12-1 0 15,-1-5 1-15,-2-1 0 16,1-1 4-16,-4-2 1 16,-1 4 2-16,-1 2-2 15,-4 3 3-15,5 16-1 0,-4-17-1 16,4 17-2-16,0 0-1 16,0 0-2-1,0 0-2-15,0 0 1 0,0 0-1 16,13-6 0-16,-13 6 0 15,25-1 0-15,-8-4 2 16,2 2 2-16,5-4 1 16,2-3-1-16,2 3 3 15,-1-3 0-15,0 2 0 16,-1 3 0-16,-1 2 0 16,-2 1 0-16,-6 7-2 15,-2 5 0-15,-15-10-2 0,19 27 0 16,-17-9-4-1,-3 3-3-15,-3 5-10 16,-6-1-18-16,-2 2-29 16,-5-5-22-16,-4-2-2 0,-6-11 44 15</inkml:trace>
  <inkml:trace contextRef="#ctx0" brushRef="#br0" timeOffset="655492.2135">7768 13748 71 0,'-18'-15'98'16,"0"-1"-2"-16,18 16-4 16,-14-11-81-16,9-7-24 0,11 1-31 15,-3-12-41 1,10-1-2-16,2-12-6 16,5 0 48-16</inkml:trace>
  <inkml:trace contextRef="#ctx0" brushRef="#br0" timeOffset="655636.8362">8086 12971 103 0,'23'-29'100'0,"-9"5"-2"15,1 12-3-15,-15 12-73 16,0 0-17-16,13-1-24 16,-23 21-37-16,2 22-35 15,-8 10-6-15,-1 16-3 16</inkml:trace>
  <inkml:trace contextRef="#ctx0" brushRef="#br0" timeOffset="656861.4531">5199 14515 64 0,'0'0'79'15,"-16"-3"-23"-15,16 3-17 16,-15-3-13-16,15 3-7 16,-14 0-4-16,14 0-1 15,0 0-2-15,0 0-3 16,0 0-2-16,0 0-4 0,0 0 2 16,0 0-4-16,0 0 1 15,13-5-1-15,1 6-1 16,2-2-1-16,4-1 4 15,3 2 0-15,2 0-1 16,2-1 0-16,2-1-1 16,3 1-1-16,-2-1 0 15,3-1 2-15,1-1-3 16,2 1 0-16,-2-3 1 16,4 2 0-16,2-2-1 15,1 2 1-15,1-3-3 16,-1 1 1-16,1 2-1 0,3-2 1 15,1 2-1-15,3-5 0 16,0 6 2 0,2-1-1-16,1-1 1 0,0 3 2 15,1-1-3-15,0 0 2 16,-2 4-1-16,-2 2 1 16,-1-1-2-16,-2-2 2 15,-2 2-1-15,0-2-1 16,-1 2 3-16,0 1-2 15,-2-5 1-15,1-1-2 16,1 3 3-16,-1 3-1 16,0-3 1-16,2 3 0 15,0 0-2-15,0-1 2 0,1 0-2 16,0 4 2-16,-5-3-2 16,1 0 2-1,-3 0-3-15,0-2 2 16,-2-1 0-16,-1 0 1 0,-2 0 0 15,-1-1-1-15,-4-1 1 16,1-3-1-16,0 0 2 16,-1 1-1-16,-2 0-2 15,-3-1 1-15,1 1 0 16,-2-2 0-16,2 3 0 16,-2 2 1-16,-2 1-1 15,0 1 2-15,-1-1 0 0,-3 2 0 16,0 1 0-1,-2 1 0-15,-14-4 1 16,19 3 0-16,-19-3-1 16,0 0 0-16,15 10 1 0,-15-10-1 15,0 0-3-15,0 0-13 16,0 0-39-16,0 0-35 16,0 0-4-16,0 0-4 15</inkml:trace>
  <inkml:trace contextRef="#ctx0" brushRef="#br0" timeOffset="669936.1702">11377 15250 1 0,'0'0'5'16,"0"0"75"-16,14-3-4 15,-14 3-61 1,0 0-7-16,0 0 1 15,0 0-4-15,0 0 3 0,-16-13-4 16,16 13 3-16,0 0-2 16,-20-2 0-16,20 2 2 15,-17 2-2-15,17-2 3 16,-13 3-2-16,13-3 1 16,-14 7 1-16,14-7 0 15,-18 13 1-15,18-13-4 16,-21 11 1-16,21-11-3 15,-28 20 0-15,14-5 1 0,-4-2-3 16,0 4 0 0,-1 5-2-16,2-1 3 15,-4 3 1-15,3 2-1 0,0 2-1 16,2-2 0-16,1 2 1 16,0 2 0-16,4 0 1 15,-2-1-1-15,4 4-2 16,0-1 2-16,-1 0 0 15,3 3-2-15,0 2 1 16,1 1 5-16,2-4-6 16,1 7-4-16,3-2 6 15,0-3-5-15,3 5 4 0,2 1-1 16,3 0 3 0,0 3-9-16,5 5 7 15,2-2 2-15,1 3-1 16,2-1 1-16,3-5-3 0,0-2 2 15,1-4-2-15,-1-3 1 16,3-6 0-16,-1 2 9 16,-2-4-11-16,2-3 9 15,3 0-6-15,2-5 7 16,-4 2-7-16,2-3 6 16,0-6-6-16,0 0-1 15,-1 0 1-15,-1-3-2 16,-5 4 1-16,0-2-1 15,-2-4 2-15,-2 2 1 16,-2-2-3-16,-13-8 3 16,20 11-3-16,-20-11 2 15,13 6-1-15,-13-6 0 0,0 0-1 16,0 0 1-16,0 0 0 16,0 0 2-16,0 0 0 15,0 0-3-15,0 0 2 16,0 0-2-16,0 0-7 15,0 0-7-15,0 0-19 16,0 0-62-16,0 0-2 16,-2-17-4-16,2 17 40 0</inkml:trace>
  <inkml:trace contextRef="#ctx0" brushRef="#br0" timeOffset="670577.5548">12208 15718 56 0,'0'0'93'0,"0"0"-2"15,0 0-37-15,0 0-37 16,0 0-1-16,0 0-3 16,0 0-2-16,-6 15-2 15,6-15-4-15,-8 22-2 16,2-4 6-16,0 4-7 16,-1 0 4-16,0 2-5 0,-4 4-3 15,0 9 3-15,-1 5-2 16,1 0 2-16,-4 4-8 15,1 6 8-15,-3 7-6 16,-1 4 7-16,1 4 0 16,-2-5-1-16,-1-2 1 15,-2-3 0-15,2-5 6 16,0-10-7-16,1-11 4 16,3-3-6-16,2-10 5 15,4-3-5-15,10-15 5 16,-15 13-8-16,15-13 0 15,0 0-4-15,0 0-6 16,0 0-5-16,0 0-16 0,0 0-31 16,-2-17-25-16,7 4-4 15,-5-13 29-15</inkml:trace>
  <inkml:trace contextRef="#ctx0" brushRef="#br0" timeOffset="671044.1428">12196 15721 83 0,'0'0'103'16,"24"8"-4"-16,-24-8-7 0,0 0-89 16,0 0-4-16,5 13 0 15,-2 1 0-15,2 3 6 16,-3-1-4-16,3 4 5 15,1 1-1-15,-1 3 4 16,4 5-6-16,2 0 4 16,2-3-2-16,3 4-8 15,3 5 5-15,0 1-4 16,1 3 3-16,2-2-7 16,1 7 9-16,0 5-6 15,1-3 4-15,1-2 0 16,-1-2 1-16,1 0-2 15,0-1 1-15,-2-5 2 0,-2-6-3 16,-1-6 1-16,-2 0 0 16,-2-4-1-16,-3-1 1 15,-2-5 6 1,-2 2-8-16,-2-3 5 0,-7-13-7 16,9 19-1-16,-9-19-11 15,0 0-2-15,0 0-24 16,0 0-39-16,0 0-15 15,-26-13-3-15,7-2 21 16</inkml:trace>
  <inkml:trace contextRef="#ctx0" brushRef="#br0" timeOffset="672411.6014">12072 16290 41 0,'-23'7'100'0,"7"5"-7"16,1-17-3-16,10-8-67 16,4-5-27-16,2-6-3 15,6 4 1-15,4 1 1 16,6 5 2-16,4-3 3 16,5-1 1-16,3 4 2 15,4 1 3-15,4 7-1 16,2-4-1-16,2-6-2 0,1-1 2 15,1-5 3 1,4-1-6-16,-3-4 6 16,3-2-8-16,-3-1 7 15,-3 1-6-15,-2 6 7 0,-6 0-8 16,-6 8 3-16,-5 2 0 16,-5 5-1-16,-17 8 3 15,18-13 0-15,-18 13 0 16,0 0 2-16,0 0-1 15,0 0 0-15,0 0 1 16,0 0-1-16,-15 2-4 16,15-2 2-16,-13 13 0 0,13-13-3 15,-13 11 1 1,13-11 2-16,-10 17-3 16,10-17 0-16,-6 16 1 15,6-16-1-15,2 27-1 0,2-5-4 16,2 2 6-16,2 5-7 15,3 12 5-15,0 6-4 16,2 2 8-16,1 5-6 16,-1 0 3-16,2-3 1 15,-2-3 1-15,-2-5-1 16,0-9 1-16,-1-2-1 16,-3-3-3-16,-1-9 3 15,-1 0 1-15,0-5-2 16,-5-15-1-16,4 29 4 15,-4-29-3-15,3 17-1 16,-3-17 2-16,0 0-5 16,0 0 2-16,0 0-2 0,-13-7-1 15,4-13-1-15,-1-6 3 16,-3-5-1-16,0-9-1 16,-3-16 3-16,3-1-1 15,-1-6 7-15,4-3-2 16,1-1 5-16,5 9-7 15,4 1 8-15,3 9-4 16,3 11 5-16,1-4-7 16,4 10-3-16,1 3 2 15,-1 6-4-15,2 2 3 16,0 6-4-16,0 4 2 16,0 4-2-16,2 12 4 0,-15-6 4 15,21 23-5-15,-11-6 5 16,-1 3-4-16,-2 8 4 15,-1-2 0-15,-3 3-5 16,-2-1 2-16,-2 1-6 16,0 2 8-16,-2 2-6 15,-2-6 5-15,0-2-7 16,-1-2 7-16,0-3 1 16,0-6-1-16,3-1 0 15,3-13-5-15,0 0 1 16,0 15 1-16,0-15 1 15,13-6-1-15,-13 6-1 16,25-10 1-16,-8 1 3 0,3 1 1 16,3 8 0-16,2-8 1 15,1 13-1-15,0-5-1 16,0 7-1-16,-2-1 2 16,1 5-3-16,1 9 1 15,-3-4-2-15,-1 3 2 16,-1 1-1-16,-2 11-1 15,-2-10 3-15,-2 8-1 16,-5 1 1-16,-4-2-1 16,-6-1 1-16,-2 4-1 15,-4-3 1-15,-5 0 0 16,-5-2-1-16,-3-3 1 0,-2-3-2 16,-2-1 2-16,-1-2 3 15,1-2-7-15,-1-5 8 16,2-10-4-16,2 0-3 15,3-5 0-15,1-2 1 16,3-6 2-16,3-1-6 16,3-2 6-16,2 3-7 15,2-2 5-15,3 15-2 16,8-21-1-16,-8 21-4 16,20-18-4-16,-6 10-3 15,6 11-14-15,-7-9-39 16,9 17-32-16,-12 4-2 15,-7 9-5-15</inkml:trace>
  <inkml:trace contextRef="#ctx0" brushRef="#br0" timeOffset="673672.2097">13354 15388 16 0,'0'0'89'0,"0"0"-1"15,0 0-3-15,0 0-59 16,0 0-18-16,0 0-1 0,0 0-2 16,0 0-2-16,0 0 0 15,7-13-2-15,-7 13 3 16,0 0-2-16,19-7 3 16,-19 7-4-16,27-6 3 15,-8 5-1-15,4-1 1 16,4 1-1-16,4 1 0 15,0 1 2-15,2-1-1 16,4 3 0-16,-4 1 2 16,1 4-1-16,2-1 0 15,1 6-1-15,-4 6 1 16,1 1-2-16,-2 4 1 16,0 4-2-16,0 3-1 0,-1 4 1 15,-5 1 0-15,0 2 0 16,-3-1-1-16,-1 2 2 15,-3 6-3-15,-2-2 6 16,-4 2-5-16,-3-2 0 16,-1 3 1-16,-6 5 1 15,-2 1 1-15,-5-2-3 16,-2-2 3-16,-4 7-5 16,-3-6 4-16,-2 6 0 15,-2-3-3-15,-3-9 0 16,0-1-1-16,1-2 1 15,-4-2 0-15,3-11 0 16,0 5-1-16,-1-6 6 0,4-6-4 16,-3-1 2-16,3-1-3 15,-1-7 6-15,4 2-6 16,1-5 7 0,0-5-6-16,13-3 1 0,-18 9-4 15,18-9-2-15,0 0-8 16,0 0-10-16,-5 13-18 15,5-13-56-15,0 0 0 16,0 0-4-16,0 0 5 16</inkml:trace>
  <inkml:trace contextRef="#ctx0" brushRef="#br0" timeOffset="674262.4504">14242 15173 143 0,'-4'14'103'0,"4"-14"-6"15,0 0-34-15,0 0-55 16,0 0-5-16,0 0 0 15,0 0-4-15,0 13 5 16,0-13-4-16,4 16 3 16,-1-3-1-16,2 2 1 15,0 8-1-15,1 1 2 0,3 7-2 16,-1-1 2-16,3 3-4 16,-3 2 4-1,-1-3-2-15,2-1 2 16,-5-3-2-16,2-2 1 0,-4-6 0 15,1 0-2-15,-2-3 0 16,-1-4 1-16,0-13-1 16,0 19-2-16,0-19-1 15,0 15-4-15,0-15-4 16,0 0-7-16,0 0-9 16,0 0-24-16,0 0-44 15,-7-19-4-15,-5-3 1 16,5 0 33-16</inkml:trace>
  <inkml:trace contextRef="#ctx0" brushRef="#br0" timeOffset="674662.2728">14010 15123 95 0,'-14'21'99'0,"14"-21"-6"16,0 0-1-16,0 0-81 16,0 0-5-16,0 0-1 15,0 0 1-15,0 0 0 0,0 0-1 16,0 0 2 0,0 0-1-16,3-14-1 15,-3 14-3-15,21-13 0 0,-6 6-1 16,5-4 0-16,3 3 0 15,3-1 1-15,1 0-2 16,4 2 1-16,0-1 2 16,3 2-1-16,-3-1-1 15,1 1 1-15,-3 3 0 16,-3-1-1-16,0 1 0 16,-5 1-1-16,-5 2-5 15,0 3-10-15,-16-3-18 16,19 19-59-16,-19-19-7 15,1 26-2-15,-1-26-7 16</inkml:trace>
  <inkml:trace contextRef="#ctx0" brushRef="#br0" timeOffset="677181.1724">14984 15880 91 0,'0'0'87'16,"-14"4"2"-16,14-4-30 15,-15 3-25-15,15-3-8 16,-14 3-5-16,14-3-4 15,0 0-4-15,-15 6-4 16,15-6-4-16,0 0-4 16,0 0 1-16,0 0-3 15,0 0 0-15,0 0 0 16,19 0 0-16,-19 0 2 16,27 1 0-16,-8-1 1 15,1 2 0-15,4 1-1 16,-1-3 0-16,1 1 0 15,1-1-2-15,-1 2 2 0,1-1 0 16,-4-2-1-16,1-4 0 16,-3 2 2-16,0 3-1 15,-4 2 0-15,0 1 0 16,-15-3 0-16,20-2-1 16,-20 2 0-16,13 7 0 15,-13-7-3-15,0 0-3 16,0 0-5-16,0 0-10 15,0 0-15-15,0 0-34 16,0 0-22-16,4-14-4 16,-4 14 2-16</inkml:trace>
  <inkml:trace contextRef="#ctx0" brushRef="#br0" timeOffset="677628.243">15020 16144 87 0,'16'9'96'0,"-16"-9"0"16,13-2-7-16,-13 2-64 0,0 0-20 15,0 0-2-15,0 0 1 16,0 0-2-16,14 0-1 16,-14 0 0-16,0 0-1 15,21 12-1-15,-8-6 4 16,4-8-1-16,3 4-2 16,2-2 4-16,2-5-2 15,4 4 1-15,-1-1 1 16,2-3 1-16,-2 0-3 15,-2 5 0-15,-2-5-1 16,-3 0-1-16,-1 4 0 16,-3-1 1-16,-2 1-1 0,-14 1-2 15,19 3 0-15,-19-3-7 16,0 0-12 0,19 14-34-16,-19-14-33 15,0 0-8-15,0 0 1 0,0 0 27 16</inkml:trace>
  <inkml:trace contextRef="#ctx0" brushRef="#br0" timeOffset="679976.4026">16225 15599 71 0,'13'4'88'0,"-13"-4"-3"16,0 0-5-16,0 0-66 16,0 0-7-16,0 0-1 15,-13-9 2-15,13 9 1 16,0 0 1-16,-13 8 0 16,13-8 1-16,0 0-1 15,-13 11-2-15,13-11-1 16,0 0-3-16,0 0-1 0,-3 13-1 15,3-13-2-15,7 17 1 16,-4-4 0 0,1 5 0-16,1 0 0 15,-2 8-1-15,1 5 0 0,0 8 2 16,1 0-1-16,-1 3 6 16,0 7-4-16,1-2-2 15,0 7 3-15,1-1-2 16,1-1 0-16,1-3-1 15,-3 3 4-15,3-7-11 16,-3-1 7-16,3-2 1 16,-3-10-2-16,1-5 1 0,-2-2 1 15,1-3 0-15,-5-22-2 16,6 24 1 0,-6-24 0-16,2 14-1 0,-2-14-1 15,0 0 0-15,2 15-3 16,-2-15-2-16,0 0 0 15,0 0 0-15,-10-19-2 16,3-4-2-16,-4 0 2 16,0-16 1-16,-3-9 3 15,-1-2 5-15,-1-8-8 16,2 0 11-16,1 4-7 16,-2 3 11-16,7 2-7 15,0 6 7-15,1 5-8 0,2 5-1 16,2 1 7-1,1 2-9-15,4 1 7 16,3 5-7-16,1-2 6 16,3 6-7-16,2 1 4 0,2 0 0 15,3 0 0-15,2 3 1 16,-1 3-2-16,0 0 1 16,3 3-1-16,-1 6 2 15,1 1 0-15,-1 6 0 16,-2 4-1-16,1 3 2 15,-2 5-1-15,-3-1-1 16,0 8-1-16,-5-3-1 0,-1 4 2 16,-1 4 0-16,-4 6-1 15,-4 0 9 1,-2 1-9-16,-2 2 12 16,-3-6-8-16,2 0 9 0,-3 1-4 15,3-10-4-15,0-3 4 16,7-18-5-16,-10 15 5 15,10-15-9-15,0 0 1 16,0 0 0-16,0 0-5 16,0 0 12-16,11-15-11 15,-11 15 3-15,22-12-4 16,-6 8 7-16,5-1-1 16,2-2 0-16,3 4 1 15,3 3-3-15,2 2-1 16,0 5 3-16,1 2 3 15,-2 2-12-15,-1 5 12 16,-3 4-11-16,-3 2 10 0,-3 5-8 16,-2-2 12-16,-5-1-14 15,-3 4 9-15,-4 1-2 16,-4-1 0-16,-3 1 1 16,-5-1 0-16,-4-5-1 15,-6 0 0-15,-2 4 1 16,-7-5-1-16,-2-5 1 15,-7 1 1-15,0-5 0 16,-4-1 0-16,4 1 2 16,-1-5-4-16,6-5 3 15,2-3-1-15,7-2-2 16,2 1 1-16,18 1-3 0,-17-12 1 16,17 12-1-16,-7-19 2 15,7 19-2-15,4-15-1 16,-4 15 2-16,9-21-1 15,-9 21-1-15,13-13-3 16,-13 13 0-16,0 0-2 16,14-5-1-16,-14 5-8 15,0 0-15-15,0 0-36 16,6 14-23-16,-6-14-2 16,0 0-3-16</inkml:trace>
  <inkml:trace contextRef="#ctx0" brushRef="#br0" timeOffset="680498.3796">16573 15251 70 0,'0'0'94'0,"0"-13"0"16,0 13-2-16,0 0-56 16,0 0-18-16,0 0-4 15,0 0 0-15,0 0-3 16,-15 4-4-16,15-4 2 15,0 0-2-15,0 0-4 16,-1 21-1-16,1-21 1 16,8 24-5-16,0-5 4 15,3 7-1-15,1 3 0 16,1 5 0-16,0 1 2 16,0 4-1-16,0-3 1 15,-3 0 0-15,0-1-3 16,-3-7 1-16,-3 1-2 0,1-7 2 15,-2-3-3-15,-2-5-3 16,-1-14-4-16,1 15-3 16,-1-15-4-1,0 0-6-15,0 0-9 0,-8-16-23 16,8 16-39-16,-12-38 1 16,4 12 0-16,-10-10 32 15</inkml:trace>
  <inkml:trace contextRef="#ctx0" brushRef="#br0" timeOffset="680831.8584">16378 15130 113 0,'0'0'103'0,"-22"3"-6"16,22-3-2-16,0 0-61 15,-14 3-30-15,14-3-1 16,1-13 0-16,-1 13 0 15,0 0-3-15,13-19 3 16,-13 19 0-16,25-9 0 16,-7 5-1-16,7-3 0 15,4 1-4-15,7-3 3 16,3-1-1-16,4 3 0 16,-1-9 0-16,1 7 1 15,-1-1 0-15,-4 3-1 0,-5 1 1 16,-6 0-1-16,-4 6 0 15,-4 2-2-15,-4 2-4 16,-15-4-6 0,15 10-13-16,-6 8-39 0,-9-2-28 15,2 4-5-15,-5-7-3 16</inkml:trace>
  <inkml:trace contextRef="#ctx0" brushRef="#br0" timeOffset="681481.8444">17353 15577 100 0,'0'0'93'16,"0"0"0"-16,0 0-5 0,0 0-64 16,0 0-9-16,0 0-3 15,0 0 0-15,-11 16-6 16,11-16-1-16,-9 22-1 16,3-8 0-16,0 6-1 15,1 0 0-15,-1 9-2 16,2 4-1-16,-1 6 4 15,-1 3-4-15,4 3 8 16,-4-2-8-16,2 3 0 16,-2 9 3-16,-1-7-2 15,-2 7 1-15,-1-8-1 16,1 5 3-16,-2-3-8 0,0-1 8 16,1 1-2-16,0-13-1 15,2-1-1-15,2-9 2 16,2-2-2-16,1-7-2 15,3-17-4-15,-2 18-4 16,2-18-4-16,0 0-10 16,0 0-9-16,0 0-20 15,-3-29-32-15,6 12-9 16,-6-17 4-16,8-3 11 16</inkml:trace>
  <inkml:trace contextRef="#ctx0" brushRef="#br0" timeOffset="681915.5398">17264 15809 119 0,'4'-30'91'0,"-4"30"-7"16,9-20-4-16,-9 20-52 15,0 0-16-15,0 0-7 16,0 0-7-16,0 0-1 16,0 0-2-16,0 0 0 15,13-2 0-15,-13 2 4 16,18 12 2-16,-3-5 2 15,4 5 2-15,2-1 1 16,2 7 2-16,5 0-1 16,-2 7 0-16,0-1 6 15,-2 7-9-15,1 0 8 0,-4-2-7 16,1 6-2-16,-2 0 5 16,-1-2-5-16,0-2 4 15,-2 3-12-15,2-4 11 16,-2 7-13-16,1-3 11 15,-1-8-4-15,-1 5-2 16,-2-3 3-16,1-4-2 16,-4 1 2-16,-1-11 0 15,-10-14-2-15,18 26-5 16,-18-26 1-16,11 18-6 16,-11-18-6-16,0 0-7 15,0 0-8-15,0 0-29 16,0 0-32-16,-9-15 1 0,-6-1 0 15,-1 8 39-15</inkml:trace>
  <inkml:trace contextRef="#ctx0" brushRef="#br0" timeOffset="682281.7351">17244 16206 159 0,'0'0'97'16,"-19"9"-2"-16,19-9-18 16,0 0-67-16,-6-16-6 0,6 16-2 15,0 0 1-15,0 0-3 16,0 0-1-16,13-7 2 16,-13 7 0-16,23-3 0 15,-3-4 0-15,8 1-1 16,5-6-1-16,4 1 1 15,5 1-1-15,2 2 2 16,0-6 0-16,-2 2-2 16,-3 5 1-16,-6-1 1 15,-2 2 7-15,-8 3-7 16,-3 0-3-16,-4 4-1 16,-16-1 3-16,20 0-9 15,-20 0-4-15,0 0-25 0,0 0-51 16,0 0-4-16,0 0 6 15,-10-23-7-15</inkml:trace>
  <inkml:trace contextRef="#ctx0" brushRef="#br0" timeOffset="682834.1923">17668 15297 117 0,'16'-11'94'0,"-16"11"-1"15,0 0-7-15,0 0-72 16,0 0-11-16,4-15 2 15,-4 15-3-15,0 0-1 16,0 0 3-16,0 0 1 16,0 0 0-16,0 0 1 15,0 0 1-15,1 16-2 16,-1-16-1-16,0 0 0 16,5 13 2-16,-5-13-3 0,0 0 0 15,1 13 1 1,-1-13-3-16,0 16 2 15,0-3-1-15,0-13 1 16,0 29-2-16,2-9 0 0,0 4 0 16,1 4 0-16,2-4 0 15,-1 5 0-15,0-1 0 16,1-1 0-16,0-2-1 16,0-5 2-16,1-3-1 15,-2-2-2-15,-1-1 2 16,-3-14-2-16,6 16 1 15,-6-16-2-15,0 0-3 16,4 13-7-16,-4-13-9 16,0 0-16-16,0 0-30 15,0 0-29-15,-17-26-3 16,9 11-1-16</inkml:trace>
  <inkml:trace contextRef="#ctx0" brushRef="#br0" timeOffset="683316.5601">17431 15128 126 0,'0'0'92'0,"-13"-4"-2"16,13 4-5-16,0 0-74 15,2-13-3-15,-2 13 0 16,0 0 1-16,2-17 0 15,-2 17-1-15,0 0 2 0,0 0-2 16,0 0-2-16,0 0-4 16,0 0-1-16,0 0 0 15,0 0 1-15,15-6-1 16,-15 6 0-16,0 0-1 16,19-13 1-16,-19 13 0 15,21-13 1-15,-6 4-2 16,1 4 1-16,2-1 0 15,3-1 0-15,0 1 0 16,2-3 0-16,0 2-1 16,2 1 1-16,-1 2-1 15,1 1 0-15,1-1-1 0,-2 1 1 16,1-3-1-16,-2 2 1 16,-1 1-1-16,-4 1 1 15,0 1-1-15,-4-1-2 16,-14 2-5-16,18 2-14 15,-18-2-38-15,0 0-35 16,-2 13-6-16,2-13-2 16,-29 11 12-16</inkml:trace>
  <inkml:trace contextRef="#ctx0" brushRef="#br1" timeOffset="706958.9908">3701 9933 115 0,'-17'-9'93'0,"4"3"-5"16,13 6-5-16,-22-4-80 15,8 2-2-15,1 8-2 16,-2 6 0-16,-1 9-2 15,0 5 0-15,-1 12-1 16,1 4 3-16,0 8 0 0,3 5 2 16,0 6 1-1,2 2 5-15,-1-1 2 0,4 2-2 16,-1-4 2-16,3 1-2 16,-1-2 1-16,3 3-1 15,2-3-2-15,2 2-4 16,5 1-3-16,-1-2 1 15,6 5-1-15,0-3 3 16,3-1-4-16,0-5 2 16,3-2 1-16,1-7-1 15,3-3 2-15,2-3-1 16,1-6 1-16,3 0-1 16,0-5 2-16,2 0-1 15,0-2 0-15,3 2 1 16,-4-3-2-16,2 2 2 0,-2 0-2 15,-1 1 1-15,-3 4-1 16,-2 2 2-16,-4 3-2 16,-3 1 2-16,-2 3-2 15,-5 1 1-15,-4 3 0 16,-2 2-1-16,-1-3 0 16,-2 2 0-16,-3-2 0 15,-2 0-1-15,0-2 1 16,-3-2 0-16,1-4 0 15,-3 0 1-15,1 1-1 16,-1-2-2-16,2 1 0 16,-1-3 1-16,1 1-2 0,0-3 0 15,2-1-2-15,0-4 3 16,0-3 0-16,3-5 1 16,0-4 0-16,5-16 0 15,-7 19 1-15,7-19-2 16,0 0 2-16,0 0-4 15,0 0 3-15,0 0 0 16,15-12 1-16,-15 12 0 16,20-13 0-16,-7 9 2 15,3 0-1-15,2 1 1 16,1 1-1-16,0 4 0 16,1 4 0-16,-1 1 1 15,1 6-1-15,-1 1 1 0,0 5 1 16,-2 4 2-16,-1 4-2 15,0 4-1-15,1-1-1 16,0 5-1-16,-2-1 1 16,-2 4-2-16,0-1 1 15,-2 2-5-15,-1-1 3 16,0-4 1-16,-5 4 1 16,1-3 1-16,-4 1-2 15,3-2 2-15,-4 1 0 16,1-1 0-16,-1-2 0 15,1 4 1-15,-2-3-1 16,-2 1-2-16,2 0 2 0,-1 2 3 16,-2 2-1-16,0 1-2 15,-1-2 3-15,1 1-4 16,-2 1 3-16,1 1-2 16,-2-1 2-16,0 2-6 15,1-5 3-15,-3 1 3 16,3 4-7-16,-3-2 7 15,0 2-1-15,1 0 1 16,-1 3-1-16,3-2-1 16,0 3 1-16,1-2-3 15,0-2 6-15,2 2-9 16,2-4 5-16,0 1-4 16,0-1 3-16,0 2 1 0,0 1-2 15,0-1 1-15,0 0 0 16,0-1 2-16,0-1-3 15,2-1 2-15,-1-4-3 16,1-2 1-16,0-5-1 16,3-1 1-16,0 0-1 15,1-2 0-15,3 0-1 16,1 2 1-16,0-3-2 16,3-1 0-16,2 2 0 15,0-2-1-15,4-3 0 16,1-3 1-16,3-3-2 15,2-8 1-15,5-2-2 0,3-4-6 16,8-6-7-16,-2-9-9 16,8 1-31-16,-3-14-31 15,6-4-1-15,-5-9-3 16</inkml:trace>
  <inkml:trace contextRef="#ctx0" brushRef="#br1" timeOffset="708226.2812">1313 12165 91 0,'0'0'77'0,"0"0"3"16,0 0-12-16,0 0-15 15,0 0-15-15,-30-61-10 16,30 61-6-16,0 0-4 15,0 0-4-15,0 0-4 0,0 0-2 16,0 0-3-16,0 0-1 16,0 0-2-16,-23 61 1 15,23-61-1 1,23 68 0-16,-23-68-1 0,29 95 1 16,-29-95-2-16,34 114 0 15,-24-55-1-15,-4 1-1 16,3-2 4-16,-9-58 2 15,-2 104-1-15,2-104-3 16,-6 77 0-16,6-77-3 16,0 0-5-16,0 0-12 15,-28 63-31-15,28-63-49 16,0 0 2-16,-58-63-1 16,58 63-1-16</inkml:trace>
  <inkml:trace contextRef="#ctx0" brushRef="#br1" timeOffset="708504.3099">1009 12220 195 0,'0'0'107'16,"0"0"-3"-16,-61-63-2 16,61 63-87-16,0 0-9 15,0 0-3-15,0 0-1 16,-4-73-1-16,4 73 1 15,0 0-1-15,0 0 0 0,49-75 2 16,-49 75-1-16,0 0 0 16,80-54-1-16,-80 54 0 15,60-21-7 1,-60 21-3-16,70-9-9 0,-70 9-18 16,59 13-36-16,-59-13-23 15,65 30 0-15,-65-30-1 16</inkml:trace>
  <inkml:trace contextRef="#ctx0" brushRef="#br1" timeOffset="709577.6094">1584 12269 112 0,'0'0'97'16,"0"0"-5"-16,0 0-3 15,0 0-73-15,0 0-16 16,0 0-3-16,0 0-1 16,0 0 0-16,0 0 0 15,-8 21 3-15,9-8 0 16,0 5 3-16,4 3 2 16,5 5 2-16,4 4-1 15,-1 1 1-15,0-2-1 16,2 1-1-16,1-1-1 15,1-3-1-15,-4-6 0 16,-3-6-2-16,-10-14 0 16,20 16-1-16,-20-16 1 15,13 0-3-15,-13 0 2 0,20-26 0 16,-8 5-1-16,4-5 2 16,-2-3 0-16,1 1 1 15,2-3 1-15,-1 5 1 16,-2 3-1-16,-1 5 1 15,-13 18-1-15,20-17 1 16,-20 17-1-16,18 1-1 16,-18-1 1-16,13 13-1 15,-6 2 2-15,3 1-1 16,-1 2-1-16,-1 3 0 16,1 0 0-16,0 2 0 15,2 0-1-15,-1 1 1 16,0-7-1-16,-2-3-1 0,-8-14 0 15,14 19 0-15,-14-19-3 16,16 4 0-16,-16-4 0 16,16-13-1-16,-8 0 2 15,0-2-1-15,-3-7 1 16,1-4 1-16,-3 0 4 16,0 0 0-16,-2 1 2 15,2 5 1-15,-3 4-1 16,0 16 0-16,5-18-1 15,-5 18 1-15,17 2-2 16,-4 6 0-16,4-1-2 16,2 3 0-16,3 2-1 0,1-1 2 15,-2-2 0-15,4-2 0 16,-2-3 0-16,-1-4 0 16,-1-4 1-16,1-8-1 15,1-5 2-15,-3-7-1 16,3-5-2-16,-4-7-2 15,0-8 0-15,-5-6-2 16,1-6 2-16,-7-4 0 16,-3-3 0-16,-4-1 2 15,-5 2 0-15,-1 5 5 16,-3 6 0-16,-1 12 2 16,-2 9 0-16,-1 10-2 15,12 20 1-15,-22-15-2 0,22 15 0 16,-18 16-2-16,9-1 0 15,3 5-2-15,2 4-1 16,2 5-1-16,4 3 0 16,2 8-1-16,3 5-1 15,2 4 1-15,4 3 0 16,2 3 1-16,6 1-7 16,2-1 1-16,2 0 0 15,2-3 1-15,-1-3 0 16,0-3 0-16,-3-6-1 15,-3-6-6-15,-4 0 0 16,-10-12-10-16,0 1-26 0,-6-23-40 16,-23 12-1-16,-3-23 5 15,-10-6 33-15</inkml:trace>
  <inkml:trace contextRef="#ctx0" brushRef="#br1" timeOffset="709767.3286">1692 11967 188 0,'0'0'112'16,"-92"-9"-5"-16,92 9-19 15,-58 10-126-15,58-10-41 16,0 0-2-16,-24-10-28 16,24 10-3-16</inkml:trace>
  <inkml:trace contextRef="#ctx0" brushRef="#br1" timeOffset="709909.3861">1729 11560 195 0,'0'0'113'0,"0"0"-5"16,-18-13-15-16,18 13-96 16,0 0-91-16,-1 36-4 15,11-5-10-15,1 13-1 16</inkml:trace>
  <inkml:trace contextRef="#ctx0" brushRef="#br1" timeOffset="712161.845">1666 13025 58 0,'0'0'96'0,"0"0"2"16,-85-19-1-16,85 19-52 15,-70-4-11-15,70 4-7 16,-74 5-4-16,74-5-3 0,-68 21-15 15,68-21-1-15,-63 36-2 16,63-36 0-16,0 0-1 16,-74 86 0-16,74-86-1 15,-27 84 0-15,27-84 1 16,-16 98-2-16,16-98 0 16,6 108 5-16,2-50-1 15,-8-58-1-15,35 104-1 16,-35-104 1-16,58 82 1 15,-58-82 0-15,78 55 1 16,-28-39-15-16,2-9 2 16,9-4-1-16,4-6 2 0,-5-9-1 15,4-3 0-15,-8-13-2 16,3-7 1-16,-8-6 9 16,-1-7 0-16,-10-8 1 15,-5-5 1-15,-7-2-1 16,-7-2 1-16,-2 3 2 15,-12 3-1-15,-7 1 0 16,-10 6-1-16,-3 3-1 16,-6 7 0-16,1 4 0 15,-4 8-1-15,2 6 1 16,1 6 0-16,5 7 0 16,14 11 2-16,-22-10 0 15,22 10 1-15,-16 8-2 0,16-8 1 16,-6 25-1-16,3-6-1 15,2 4 1-15,4 6-2 16,0 4 1 0,1 3-2-16,5 6 1 0,-1 4 0 15,5 4 0-15,2 2 0 16,1 3 1-16,-1-4-1 16,3-1 1-16,2-2 0 15,0-8 0-15,-1-7 0 16,-5-7 0-16,-1-7 0 15,-13-19-2-15,19 17 0 16,-19-17-1-16,0 0 1 0,0 0-1 16,13-23 1-16,-11 7 1 15,-1 2 0-15,-1-2 2 16,1 2 0 0,2 1 1-16,-1 0-1 0,-2 13 1 15,0 0-2-15,0 0 2 16,14-2-1-16,-14 2-1 15,17 19 0-15,-4-9 0 16,3 6-1-16,5-3 1 16,-3 0 1-16,4-2-2 15,0-2 1-15,-1-3-1 16,4-3 1-16,-4-6 1 16,4-4 0-16,-3-5 0 0,-1-8 0 15,-2-3-1-15,0-6 0 16,-3-1 1-1,-2-3-9-15,-1-2 1 16,-3 2 1-16,-7 4 7 0,0 6 0 16,-3 4 1-16,-3 6 1 15,3 13 0-15,0 0 8 16,-19-9-2-16,19 9 0 16,-16 19-7-16,8-3 0 15,1 6-2-15,1 1-1 16,-1 6 0-16,1 1-1 15,1 2 1-15,3-2 0 0,-1 0-2 16,3-5 2-16,1-4-1 16,2-3 0-16,-2-5-1 15,-1-13 1-15,0 0-1 16,18 7-1-16,-18-7 1 16,16-20 0-16,-11 2-1 15,4-3-4-15,0-4 8 16,-2-2-7-16,-1-1 8 15,-1 1-7-15,0 2 8 16,-2 2-8-16,0 8 8 16,-2 2-1-16,-1 13-6 15,0 0 6-15,0 0-6 16,0 0 7-16,16 7-7 0,-10 7 7 16,1 2-8-1,2 4 8-15,1-4-1 16,1 1-1-16,4-1-1 15,0-1 1-15,3-7-2 0,-1-3 3 16,2-7-1-16,5-6-1 16,2-2 0-16,2-12-2 15,-2-6-1-15,1-3-1 16,-4-8 1-16,2-5-2 16,-8-5 0-16,-4-5 1 15,-9-6-1-15,-5-3 3 16,-8-1 1-16,-1 4 1 0,-3 2 3 15,-1 8 0 1,2 11 5-16,2 8-2 16,1 13 2-16,9 18-3 15,0 0 4-15,0 0 0 0,-4 26-2 16,7 2-3-16,3 7-4 16,4 7 1-16,3 7 0 15,3 4 0-15,3 7-2 16,1 2 0-16,0-2-3 15,6-1 4-15,-3-2-1 16,-3-4-2-16,-1-10-7 16,0 1-7-16,-6-13-7 15,0-3 0-15,-6-11 2 16,-7-17 3-16,0 16 4 16,0-16 6-16,-19-7 9 15,2-9 11-15,-1 0 8 16,-6-13 2-16,4 5 1 0,-3-8-4 15,4 2-1-15,3-2-5 16,7 1-4-16,6 1-3 16,9-2-2-16,7 6-1 15,6-5-4-15,7 3-1 16,4-2 0-16,3 4 2 16,2 1-2-16,0 2-4 15,-5 2-12-15,3 6-22 0,-11 1-35 16,4 4-8-1,-10 1 4-15,-16 9 31 16</inkml:trace>
  <inkml:trace contextRef="#ctx0" brushRef="#br1" timeOffset="712425.7209">2418 13130 211 0,'0'0'103'15,"-16"1"-3"-15,16-1-16 16,-4-23-82-16,5 7-2 16,5 1-6-16,0-6-4 15,4 0-3-15,0-4-6 0,9 2-12 16,-2 1-5-16,6 8-13 15,-4-2-17-15,9 6-26 16,-5 0 4-16,3 4 2 16</inkml:trace>
  <inkml:trace contextRef="#ctx0" brushRef="#br1" timeOffset="712636.9983">2933 12533 118 0,'0'0'104'15,"0"0"-2"-15,0 0-4 16,-24 4-62-16,18-23-39 16,16-13-19-16,6-28-65 15,17-22-3-15,5-19-5 16,15-16-10-16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1:55:25.99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8190 2525 1 0,'0'0'61'15,"0"0"10"-15,11-20-38 16,-11 20-6-16,0 0-6 16,0 0-7-16,0 0 0 15,-3-15-1-15,3 15-1 16,0 0-2-16,0 0 1 16,0 0-1-16,0 0-2 15,0 0-1-15,0 0-2 16,0 0 2-16,0 0-2 0,0 0 1 15,0 0-4-15,0 0 1 16,-13 12 0-16,13-12 1 16,0 0-1-16,0 0 0 15,0 0 0-15,-13 14-1 16,13-14 1-16,0 0 0 16,-16 22-1-16,9-8-1 15,-1 2 4-15,-5 4-3 16,0 8 0-16,-3 2 0 15,-3 2-1-15,-1 3-1 16,-3 5 0-16,-2 5 3 16,-4 4-6-16,2-3 6 15,-5 2-5-15,0-4 6 0,-1 7-4 16,-1-2-1-16,0-6 0 16,0-4-2-16,2-1 3 15,0-4-5-15,3-3 6 16,2-4-7-16,4-10 7 15,1 1 0-15,5-3 0 16,1 0 1-16,2-8 2 16,14-7-2-16,-18 13 1 15,18-13 0-15,0 0-1 16,-16 13 1-16,16-13 0 16,0 0-2-16,0 0 0 15,0 0 1-15,0 0-1 16,0 0 0-16,0 0-4 0,0 0-6 15,-2 16-8-15,2-16-13 16,0 0-34-16,0 0-30 16,0 0-2-16,0 0 9 15</inkml:trace>
  <inkml:trace contextRef="#ctx0" brushRef="#br0" timeOffset="984.4202">7565 2547 52 0,'-20'-10'89'0,"20"10"2"16,-16-11-3-16,16 11-65 15,0 0-2-15,-16-11-6 16,16 11-4-16,0 0-2 16,0 0-5-16,0 0-2 15,0 0 1-15,0 0 0 16,0 0-2-16,0 0-1 15,0 0 0-15,0 0 2 16,0 0 0-16,16 9 1 0,-16-9-4 16,14 8 2-16,-14-8 0 15,18 7 0 1,-18-7 1-16,20 3-2 16,-7 5 0-16,-13-8 0 0,26 13 1 15,-12-6 1-15,2 4-3 16,1-2 3-16,-1 1 0 15,4 0-1-15,-1 3 0 16,3 0-1-16,1 6 2 16,0 4-4-16,1-3 3 15,1 6-2-15,1 2-1 16,-1 3 2-16,2-3-1 16,-3-1 1-16,2-2 0 0,0-4-1 15,0 2-1-15,0 3 3 16,-1-3-3-1,-1 0 4-15,-2-1-6 16,0 0 5-16,-1-3-4 0,-2-1 6 16,0 0-3-16,-2-4 4 15,-1-1-6-15,1 0 1 16,-2-6 2-16,1 8 0 16,-3-8-2-16,0 7 3 15,-13-14-2-15,23 25-6 16,-16-12 8-16,-7-13-6 15,14 19 5-15,-14-19-7 16,9 15 6-16,-9-15-6 0,0 0 7 16,0 0-1-1,0 0 1-15,13 11 1 16,-13-11-1-16,0 0 0 0,0 0 2 16,0 0-2-16,0 0 0 15,14 4 1-15,-14-4-3 16,0 0-5-16,0 0-13 15,0 0-38-15,0 0-39 16,0 0-6-16,0 0-7 16</inkml:trace>
  <inkml:trace contextRef="#ctx0" brushRef="#br0" timeOffset="6818.2997">8511 3457 1 0,'0'0'17'15,"15"-3"61"-15,-15 3-1 0,0 0-50 16,0 0-15-16,0 0-2 16,0 0-1-16,0 0-1 15,0 0 0-15,0 0 0 16,0 0 2-16,0 0-2 15,0 0 1-15,0 0-1 16,0 0-1-16,8-13-2 16,-8 13-1-16,0 0 0 15,0-13-4-15,0 13 2 16,0 0-1-16,3-19 1 16,-3 19-2-16,3-15 2 15,-3 15-2-15,6-18-1 16,-6 18 1-16,6-13 1 0,-6 13-1 15,8-14 0-15,-8 14 1 16,0 0 0-16,18-16 1 16,-18 16 2-16,0 0-1 15,14-6 1-15,-14 6-1 16,0 0 0-16,0 0 0 16,13 16-2-16,-13-16 2 15,7 15-1-15,-7-15-1 16,10 15-1-16,-10-15 2 15,16 25-1-15,-7-11 0 16,1 1 1-16,-1 1-1 16,2 7-4-16,-2 1 2 0,0 2 1 15,-1 2 1-15,0-1-1 16,-1 2 0-16,-2 1-1 16,0 2 2-16,-1-5-1 15,-1-2 0-15,-2 1 0 16,1-4 0-16,-1-1 0 15,-1-6 0-15,0-1 0 16,0-14 0-16,-1 17 3 16,1-17-2-16,0 0 0 15,0 0 0-15,0 0 2 16,0 0-2-16,0 0-1 16,1-14 3-16,-1 14-4 15,-3-19 3-15,1 6 0 0,0-3 1 16,1-4-2-16,1-3 0 15,-2-3 1-15,2 0-1 16,0-1 1 0,2-1-2-16,1 1 0 0,-2 1-2 15,3 3 1-15,1 3 0 16,2-1 0-16,-1 4-2 16,2 3-1-16,-8 14 5 15,16-21-2-15,-16 21 1 16,18-15-1-16,-18 15 2 15,17-5-1-15,-17 5 3 16,14 3-2-16,-14-3-1 0,15 7 1 16,-15-7-1-16,11 16 2 15,-11-16-3-15,10 18 1 16,-10-18-2 0,10 17 3-16,-10-17-2 0,13 21 0 15,-13-21 1-15,9 26-2 16,-5-10 2-16,2-1-1 15,0 3 2-15,0 4-3 16,-1-2 3-16,-2 2-3 16,5 1 4-16,-4-3-4 15,2 3 2-15,-2 0 1 16,-1-1-2-16,1-3 0 16,-1 1 0-16,1 0 1 15,-1-5-3-15,0 2 3 16,-3-17-1-16,7 19 0 15,-7-19 2-15,6 16 2 16,-6-16-3-16,0 0 0 0,0 0 2 16,0 0-3-16,16 8 2 15,-16-8-3-15,13-11-4 16,1 1-9-16,2-12-12 16,10 3-37-16,0-14-29 15,9-2-2-15,-2-9 35 16</inkml:trace>
  <inkml:trace contextRef="#ctx0" brushRef="#br0" timeOffset="9279.7095">9673 3466 3 0,'0'0'84'16,"0"0"-4"-1,10-15-16-15,-10 15-55 0,0 0-2 16,0 0-1-16,0 0 0 16,-16-3 0-16,16 3-4 15,0 0 4-15,-16 15-1 16,16-15-1-16,-11 24 0 15,3-9-1-15,3 4-1 16,-4 2-2-16,0 2 2 16,-2 0-2-16,-1 0 1 0,-1 2 0 15,-1 2 1-15,-2 2-1 16,-1-3 1-16,1-1-2 16,1-2 2-16,2-4-1 15,3-1 1-15,0-3-1 16,10-15 0-16,-8 17-1 15,8-17 0-15,0 0 0 16,0 0-2-16,0 0-4 16,0 0-8-16,0 0-14 15,0 0-29-15,0 0-29 16,-13 10-1-16,13-10 61 16</inkml:trace>
  <inkml:trace contextRef="#ctx0" brushRef="#br0" timeOffset="9811.6069">9405 3496 54 0,'0'0'98'15,"0"0"-3"-15,-15-4-11 16,15 4-82-16,0 0 3 15,0 0-3-15,0 0 0 16,0 0-2-16,0 0-3 0,15 8 3 16,-15-8 1-1,14 9 0-15,-14-9 0 0,17 6 1 16,-17-6 0-16,23 8 1 16,-10 1 2-16,0 0-1 15,3 2-1-15,0 2-1 16,0 3 0-16,1 3-1 15,2-2-2-15,-2 6 0 16,1-2-1-16,2 0-1 16,-4 1 3-16,2-2 0 15,0-3 0-15,-4 1 1 16,1-2-1-16,-15-16 0 0,24 23 2 16,-24-23-2-16,15 14-1 15,-15-14 0 1,0 0 1-16,0 0-1 15,0 0 1-15,0 0 1 16,0 0 0-16,0 0-1 0,0 0 2 16,0 0-1-16,0 0-2 15,0 0 1-15,0 0-5 16,0 0-9-16,0 0-12 16,13 16-27-16,-13-16-39 15,0 0-1-15,0 0 14 16</inkml:trace>
  <inkml:trace contextRef="#ctx0" brushRef="#br0" timeOffset="11035.8001">9858 3487 42 0,'0'0'92'0,"0"0"-5"16,0 0-26-16,0 0-51 15,0 0 0-15,0 0-4 16,0 0-2-16,0 0 0 16,0 0-3-16,0 0 1 0,8 15 0 15,-8-15 0 1,0 0 0-16,3 13-1 15,-3-13 0-15,6 16 1 0,-6-16-1 16,9 21 0-16,-5-8 2 16,0 6-1-16,1-3 1 15,0 6 1-15,3-2 0 16,-3 0 0-16,4-1 0 16,-2-1-1-16,2-2 0 15,-2 0-2-15,0-1 1 16,-7-15-3-16,12 20 0 15,-12-20 1-15,7 20 0 16,-7-20 0-16,1 16 0 16,-1-16 1-16,0 0-1 15,0 0 2-15,0 0 0 0,0 0-2 16,0 0 0-16,0 0 1 16,3-19-1-16,-3 19 1 15,-1-26 1-15,2 7-2 16,1-4 0-16,-2-7 2 15,1 0 0-15,4-2-1 16,-3-1 1-16,6-3-1 16,0 4-1-16,1 2 2 15,0 7-1-15,2 4 1 16,-1 4-1-16,-10 15 1 16,16-13-1-16,-16 13 0 15,15 8 1-15,-15-8-2 16,14 18 1-16,-5-5 1 0,-1 2-2 15,2-1-2-15,-1 2 1 16,0 1 2-16,1-2-3 16,-3 4 0-16,0-1 2 15,-1 1-3-15,0 0 5 16,0-2-1-16,-2 3-1 16,0-5-1-16,-1-1 2 15,0-1 1-15,-3-13-3 16,3 16 3-16,-3-16-3 15,0 0-1-15,3 13 4 16,-3-13 0-16,0 0 0 16,0 0-3-16,0 0 1 0,0 0-1 15,7-16 3-15,-7 16-1 16,3-16 0-16,-3 16-2 16,4-23 3-1,-1 9-1-15,1-2 2 0,1-4-1 16,-1 1-2-16,2-4 1 15,0 3-2-15,1 4 0 16,0-3-1-16,-7 19 3 16,14-24-2-16,-14 24 1 15,0 0 0-15,19-15 0 16,-19 15-1-16,0 0 3 16,16 0-1-16,-16 0-2 15,0 0 2-15,17 15-2 0,-17-15 3 16,13 20-2-16,-13-20 2 15,13 24-1 1,-5-8-1-16,-3 4-1 16,3-2-1-16,-1 5 1 0,-1 0-1 15,-1-1 2-15,3 2 0 16,-3 2-2-16,1-1 2 16,-2-4 0-16,1 1 1 15,-1-5 0-15,-1 2 4 16,0-3-5-16,0-2 0 15,-3-14-1-15,6 19 6 16,-6-19-4-16,0 0-3 0,17 4-1 16,-17-4-14-16,27-16-13 15,-11-15-43-15,12-8-21 16,-1-18-9 0,8-3 16-16</inkml:trace>
  <inkml:trace contextRef="#ctx0" brushRef="#br0" timeOffset="14304.6613">11236 2560 23 0,'0'0'83'16,"4"-16"-2"-16,-4 16-5 15,0 0-55-15,0 0-5 16,0 0-8-16,0 0-5 0,-3-13 0 16,3 13-5-16,0 0 2 15,0 0-1-15,0 0 3 16,-12 16-2-16,12-16 0 16,-2 17-1-16,-1-1 3 15,0 8-1-15,-3 7 1 16,-1 6 1-16,0 2-2 15,-4 4 3-15,-3 8-2 16,-2-1 1-16,-4 2-2 16,-2-1 10-16,-2-5-8 15,-4 3 7-15,-2 2-7 16,-3-2-3-16,0-5 1 16,-3 1 0-16,2-7 4 15,4-1-11-15,1-4 9 16,3-5-8-16,6-5 6 15,4-6 2-15,3-5-1 16,13-12 1-16,-11 18-5 0,11-18 1 16,0 0-5-16,-8 13-8 15,8-13-11-15,0 0-24 16,0 0-38-16,0 0-3 16,8-18-1-16,-8 0 91 15</inkml:trace>
  <inkml:trace contextRef="#ctx0" brushRef="#br0" timeOffset="14853.7557">11236 2571 56 0,'14'-11'84'0,"-7"-4"-2"15,-7 15-21-15,0 0-37 16,16-8-5-16,-16 8-2 16,0 0-7-16,0 0 1 15,-3 15-2-15,3-15-1 16,0 0-2-16,0 16 0 16,0-16-1-16,4 18-4 15,-4-18 3-15,15 15-1 16,-15-15 0-16,23 12 2 15,-9 5-2-15,2-1-3 0,2 0 2 16,0-4 1-16,3 9-3 16,-1 4 2-16,0 2-4 15,4 3 1-15,2 1 1 16,2-1-1-16,1 5 2 16,2 5-5-16,3-4 5 15,-1-1-5-15,0 1 11 16,-1-3-9-16,0 5 10 15,-4-5-7-15,-2-3-1 16,-3-4 1-16,-1 3-1 16,-5-7-1-16,-2-2-5 15,-2 0 6-15,-13-20-9 0,16 14 9 16,-16-14-2-16,0 0 3 16,0 0-5-16,13 15-2 15,-13-15-8-15,0 0-9 16,0 0-29-16,-18 3-43 15,2-8 2-15,1 4-6 16,-10-9 74-16</inkml:trace>
  <inkml:trace contextRef="#ctx0" brushRef="#br0" timeOffset="15288.9891">11135 3021 66 0,'0'0'97'16,"-15"-5"-4"-16,15 5-6 16,0 0-77-16,0 0-1 15,0 0-4-15,0 0-1 16,7-16 0-16,-7 16-5 15,20-6 1-15,-4 4 0 16,5 1 2-16,5-5-1 16,5 3 1-16,7-4 0 0,1 6-3 15,5-2 5 1,1-7 0-16,3-2-2 0,1 5 1 16,-2-5 0-16,0 5 2 15,-3 0-3 1,-2 0 3-16,-3 0-5 0,-4 9 2 15,-5 1 1-15,-5 0-3 16,-7 2-1-16,-3-1-1 16,-15-4-8-16,14 22-29 15,-14-22-52-15,-4 20-6 16,4-20-3-16,-19 14 28 16</inkml:trace>
  <inkml:trace contextRef="#ctx0" brushRef="#br0" timeOffset="17005.1429">12093 3339 33 0,'0'0'50'0,"0"0"-10"16,-15-9-3-16,15 9-5 15,-13-10-3-15,13 10-3 16,0 0-3-16,-13-13-5 16,13 13-4-16,0 0-4 15,-4-13 1-15,4 13-3 16,0 0-3-16,3-16 1 16,-3 16-1-16,0 0-1 15,8-13 1-15,-8 13 0 16,0 0-3-16,12-14 2 15,-12 14-1-15,0 0 0 0,0 0 0 16,0 0-2-16,0 0 0 16,0 0 1-16,14 1 0 15,-14-1-1-15,0 0-1 16,16 15 2-16,-16-15 1 16,15 17 0-16,-15-17 1 15,14 23-3-15,-14-23 0 16,13 29 2-16,-7-13 0 15,-2 1-3-15,0 2-1 16,1 2 0-16,-1 0 0 16,2-1 0-16,-2 4 0 15,2-5 1-15,-2 1-1 0,2 2 2 16,0-3 0-16,-2 1-2 16,1-4 2-16,-3-2-2 15,-2-14 2-15,5 18-3 16,-5-18 4-16,0 0-1 15,0 0 0-15,0 0 2 16,0 0-1-16,3-15 1 16,-3 15 0-16,-2-27 0 15,2 5-1-15,-1-1-2 16,1-2 0-16,1-2 2 16,1 0-1-16,1-1 0 15,1 4-1-15,0-1 0 16,1 8 0-16,0 1 2 0,-5 16-2 15,12-17 0-15,-12 17 1 16,0 0-1-16,13-6 1 16,-13 6 0-16,0 0 0 15,13 11-1-15,-13-11 0 16,0 0 0-16,11 19-2 16,-11-19 2-16,10 18-1 15,-10-18 2-15,9 18-2 16,-9-18 1-16,10 28 2 15,-5-12-2-15,0-1 1 16,0 4-1-16,0 3 1 16,0-2-3-16,1-1 3 15,-2-2-4-15,2-1 1 0,-2-3 2 16,0 1 0-16,-4-14-1 16,7 16 1-16,-7-16-1 15,6 13 0-15,-6-13 2 16,0 0 0-16,0 0-1 15,0 0 1-15,0 0-2 16,0 0 2-16,7-16 0 16,-7 16 1-16,2-21-1 15,-1-1-1-15,-1 0 1 16,3-6-1-16,-1-3 2 16,-1 1-2-16,2-2 2 15,0 2 0-15,1 3-1 0,1 9 0 16,0 2 0-16,-5 16 0 15,10-13 0-15,-10 13 0 16,0 0-1 0,16 5-2-16,-16-5 1 0,0 0 2 15,19 20-2-15,-19-20 0 16,19 22 1-16,-19-22-2 16,21 28 1-16,-9-6 3 15,-2 5-3-15,3 1 0 16,0 2 0-16,-1-1-3 15,2 6-7-15,-2-5-17 16,8 7-43-16,-7-15-28 0,4-3 0 16,-17-19-8-16</inkml:trace>
  <inkml:trace contextRef="#ctx0" brushRef="#br0" timeOffset="19345.2209">13169 3294 61 0,'0'0'82'0,"13"-6"-2"16,-13 6-29-16,0 0-38 15,0 0 1-15,0 0-4 0,0 0-1 16,0 0 2-16,0 0-2 16,0 0 0-16,0 0-1 15,0 0-1-15,-17 15-2 16,17-15 1-16,0 0-4 16,-19 23-1-16,9-9 1 15,0 1-3-15,-3 3 0 16,-3 5 1-16,0 5 0 15,0-2-1-15,2 1 3 16,-2-2-2-16,3-2 1 16,3-3 0-16,0-3-1 15,10-17 2-15,-15 22-2 0,15-22 0 16,-10 16 0-16,10-16 0 16,0 0 0-16,0 0-9 15,0 0-3-15,0 0-15 16,0 0-28-16,0 0-34 15,0 0 0-15,0 0-3 16</inkml:trace>
  <inkml:trace contextRef="#ctx0" brushRef="#br0" timeOffset="19815.7424">12940 3362 88 0,'-16'4'97'0,"16"-4"-5"16,0 0-9-16,-16-4-74 15,16 4-5-15,0 0 2 16,0 0-4-16,0 0-1 16,0 0 1-16,0 0-1 15,0 0 1-15,16 16-1 16,-16-16 3-16,16 8-2 15,-16-8 2-15,21 10-3 16,-6-1 0-16,0-3-2 16,1-3 2-16,3 4 0 0,-3 5-2 15,1 2 1-15,2 3-1 16,0 2-1-16,0 0 2 16,-1 2 1-1,0 4-1-15,-3-2-1 0,0-7 1 16,-4 1 0-16,-11-17 1 15,19 23 1-15,-19-23-1 16,9 18 1-16,-9-18-1 16,0 0 0-16,6 13 1 15,-6-13-2-15,0 0-2 16,-2 13-6-16,2-13-11 16,0 0-22-16,0 0-48 15,0 0-6-15,-1 13-3 0,1-13 44 16</inkml:trace>
  <inkml:trace contextRef="#ctx0" brushRef="#br0" timeOffset="20806.2144">13517 3345 1 0,'0'0'39'0,"0"0"25"16,0 0-3-16,0 0-51 16,0 0 0-16,-9-19 0 15,9 19 4-15,-9-15 3 16,9 15 4-16,-7-14 6 16,7 14 1-16,0 0-1 0,-9-13-5 15,9 13-4-15,0 0-3 16,-8-16-2-1,8 16-2-15,0 0-3 16,0 0-2-16,0 0-4 0,0 0 2 16,0 0-3-16,0 0-1 15,3 17 1-15,-3-17-5 16,14 22 1-16,-7-9 3 16,3 4-1-16,1-1 2 15,-1 2-2-15,0 2 1 16,-2 1 0-16,1 7 0 15,0-4-1-15,-1 5 1 0,0-6 1 16,-1 3 0 0,-1-3-1-16,-2-4-1 15,0-6 1-15,-4-13 2 16,5 14 0-16,-5-14-3 0,0 0 2 16,0 0-2-16,0 0 2 15,0 0 2-15,0 0-3 16,-2-13-2-16,2 13 2 15,-1-18 1-15,1-1-1 16,1-1 1-16,1 0-2 16,0-8 0-16,1 1 1 15,3 2 1-15,1-1-1 16,1 3 1-16,0 4-2 16,1 1 1-16,2 3 1 15,-11 15-1-15,23-20 3 16,-23 20-3-16,21-9 3 15,-21 9-4-15,17 3 4 0,-17-3-2 16,13 15 0-16,-13-15 0 16,12 20-2-16,-12-20 2 15,11 23-1-15,-11-23 1 16,10 22-1-16,-10-22 1 16,7 21-2-16,-4-8 4 15,0 3-1-15,0 3-4 16,-2 1 4-16,2 0-3 0,0 0 1 15,2 2-1 1,-3-5 1-16,3-2-3 16,-5-15 2-16,8 16-1 15,-8-16-5-15,13-3-9 0,-13 3-13 16,18-23-32-16,0 3-34 16,-2-14-3-16,7 0-3 15</inkml:trace>
  <inkml:trace contextRef="#ctx0" brushRef="#br0" timeOffset="27616.4866">3226 2513 119 0,'0'0'93'0,"-10"-18"0"15,10 18-7-15,0 0-72 16,0 0-4-16,0 0-1 16,-14-15-7-16,14 15-3 15,-3 16 1-15,3-16 1 16,-2 25-2-16,2-5 3 0,3 7 0 15,2 15-2-15,-1 10 4 16,3 3-2-16,0 1 0 16,2 6-4-16,0 6 5 15,-2 4-11-15,3-7 3 16,-3-7-2-16,0-6 0 16,-1-8 0-16,-2 1 2 15,2-10 1-15,-3-8-5 16,0-8 2-16,-4-6-9 15,2 0-20-15,-1-13-29 16,0 0-21-16,0 0 1 16,-16-10-5-16</inkml:trace>
  <inkml:trace contextRef="#ctx0" brushRef="#br0" timeOffset="27944.733">3209 2766 132 0,'3'-20'88'16,"3"7"3"-16,-1-3-15 15,8-3-71-15,2 13-14 16,5 1 0-16,3 9-4 16,4 10 4-16,2 9 0 15,3 5 3-15,0 9 4 16,4 5 9-16,1 1-1 0,2 9 6 15,3-8-3-15,0-1 2 16,-2 3-6-16,1-1-3 16,-2-9 5-1,-5 0-7-15,-3-4 4 0,-5-3-10 16,-2-3 0-16,-5-5-13 16,0-5-15-16,-19-16-36 15,23 12-15-15,-23-12-2 16,0 0-3-16</inkml:trace>
  <inkml:trace contextRef="#ctx0" brushRef="#br0" timeOffset="29445.0622">3932 2509 88 0,'-2'-42'87'0,"5"21"1"16,-7 6-5-16,4 15-54 0,0 0-15 15,0 0-7-15,-16 3-4 16,12 14-4-16,2 11-1 16,-1-2 1-16,2 6-1 15,1 6 2-15,1 7 2 16,1 4 1-16,1 5-4 16,2-1 7-16,-2 2-7 15,3 4 7-15,0-4-4 0,1-3 2 16,0-2-7-1,3-4 0-15,1-2 5 16,-1-5-6-16,0-10 6 16,0-2-7-16,0-8 5 0,-1 0-4 15,-9-19 3-15,18 14 1 16,-18-14-3-16,23 1 1 16,-10-1-2-16,2-1 2 15,-1-1-2-15,1-3 2 16,-1 0 1-16,1-2-2 15,-15 7 3-15,23-14 1 16,-23 14 1-16,21-23-2 16,-11 8 0-16,-1-2 5 15,0 0-6-15,-1-1 8 16,1 1-6-16,-2-3 2 16,-1 4-4-16,0 3 6 15,-6 13-6-15,8-22 2 0,-8 22-1 16,5-17 0-16,-5 17 0 15,-2-16 1-15,2 16 0 16,0 0 0-16,0 0 2 16,0 0-1-16,-16-9 0 15,16 9 1-15,0 0-1 16,-15 15 1-16,15-15 0 16,0 0 0-16,-18 20-1 15,18-20-2-15,-10 16 4 16,10-16-4-16,-9 20 3 15,9-20-2-15,-5 33-2 16,5-12-5-16,0-4 6 0,1 3-6 16,2 2 5-16,1-2-5 15,2 2 5-15,3-4-6 16,-9-18 8-16,19 23-1 16,-19-23-1-16,20 22 3 15,-20-22-2-15,23 13 1 16,-23-13-1-16,23 4-1 15,-23-4 3-15,20-1-2 16,-20 1 1-16,22-12-2 16,-22 12 0-16,24-16 0 15,-24 16 2-15,23-21 0 16,-11 8-3-16,-12 13 3 0,20-30-3 16,-13 12 8-16,-1-3-7 15,0 0 8-15,-2 4-8 16,2 1 7-16,-2-1-6 15,1 1 6-15,-5 16-4 16,7-19-2-16,-7 19 2 16,0 0-2-16,0 0 0 15,0 0 1-15,0 0-1 16,0 0 0-16,3 15 1 16,-3-15 1-16,-2 29-2 15,2-9-3-15,2-2 4 16,-1 3-7-16,4-4 8 15,-1-1-8-15,0 0 6 0,3 3-6 16,-7-19 6-16,15 18 0 16,-15-18 0-16,19 15 0 15,-19-15 0 1,21 8-1-16,-6-2 1 0,-2-6-1 16,0 2 1-16,0-5-2 15,1 0 1-15,0-3 0 16,1-1 2-16,1-2-3 15,-2-4 1-15,1-1 1 16,-1-9-1-16,-1-3 7 16,-1 1-6-16,-2 2 7 15,-2 0-7-15,-2 1 9 16,-2 5-8-16,-1 0 5 0,-3 17-4 16,0 0-1-1,5-16 0-15,-5 16-1 16,0 0 0-16,0 0-1 0,0 0 1 15,0 0 1-15,0 0-3 16,0 0 2-16,0 0 2 16,0 0-1-16,3 14 0 15,-3-14 1-15,5 32-1 16,-2-10-6-16,2-2 7 16,0 3-7-16,1 0 4 15,0-1-5-15,1-4 7 16,0 1-8-16,-7-19 7 0,16 22-1 15,-16-22 0 1,19 13 2-16,-19-13-3 16,24 6-1-16,-11-6-2 15,2-3 0-15,1-3-1 0,0-3-4 16,1-1-5-16,-3-9-5 16,4 6-13-16,-10-14-27 15,7 0-31-15,-10-8 7 16,3 0-7-16</inkml:trace>
  <inkml:trace contextRef="#ctx0" brushRef="#br0" timeOffset="29775.572">4297 2736 83 0,'-26'-2'91'15,"10"1"0"-15,0-6-5 16,7-6-61-16,9 13-14 16,-8-29-3-16,8 29-7 15,6-23 0-15,4 1 0 0,3 2-1 16,1 1-2-1,5 7 2-15,2 8-2 16,4 7 0-16,2 0-8 0,-3 6-15 16,6 14-25-16,-9-6-34 15,10 3 2-15,-7-8-4 16</inkml:trace>
  <inkml:trace contextRef="#ctx0" brushRef="#br0" timeOffset="29942.5891">4704 2329 109 0,'1'-18'92'15,"-7"3"1"-15,6 15-2 16,0 0-70-16,-17 5-13 16,13 11-22-16,-6 2-68 15,7 13-5-15,-4 7-6 0,1 4-7 16</inkml:trace>
  <inkml:trace contextRef="#ctx0" brushRef="#br0" timeOffset="31910.6407">14088 2671 89 0,'-23'11'92'0,"23"-11"1"15,-17 7-6-15,17-7-72 16,0 0-10-16,0 0-2 15,0 0-2-15,0 0 2 16,-2-13-4-16,2 13 1 16,25-2 1-16,-5-3-2 15,6 1 4-15,6 4-2 16,2-7 3-16,7 2-2 16,-1 3 0-16,2-3-2 15,0-1-1-15,-3 1 2 0,-3 2-1 16,-4-3-1-16,-4 6 1 15,-2-1 1-15,-5-4 0 16,-4 4-1-16,-4 5-2 16,-13-4-4-16,16 3-9 15,-16-3-23-15,3 17-46 16,-3-17-2-16,-15 26-3 16,-1-10 10-16</inkml:trace>
  <inkml:trace contextRef="#ctx0" brushRef="#br0" timeOffset="32332.2476">14115 2961 121 0,'-14'11'101'0,"14"-11"-1"15,0 0-20-15,0 0-72 16,0 0-2-16,-4 13 0 16,4-13-5-16,13 3-1 15,-13-3-1-15,21 0 1 16,-5-1 0-16,3 4 1 0,3-2-1 16,4-2-3-16,1 2 4 15,2 0-1 1,1 2 0-16,2-1 0 0,-2 1 1 15,-1-5 1-15,0 2-2 16,-3 2 3-16,0-4-4 16,-2 2 4-16,-3-1 1 15,-3-1-2-15,-2-1-2 16,-3 5 1-16,-13-2-4 16,17 0-3-16,-17 0-15 15,0 0-19-15,12 19-53 16,-12-19 2-16,0 0-5 0,0 0 11 15</inkml:trace>
  <inkml:trace contextRef="#ctx0" brushRef="#br0" timeOffset="33078.2261">15264 2350 70 0,'0'0'95'16,"23"-1"-1"-16,-23 1-4 0,10-16-52 15,-10 16-28-15,0 0-1 16,0 0-2-16,0 0-3 16,0 0-1-16,0 0 0 15,0 0-1-15,4 19-2 16,-4-19 2-16,-4 19 1 15,4-2-4-15,2 3 4 16,0 3-3-16,3-1 3 16,1 7-1-16,2 1-3 15,2 8-2-15,3 0 4 16,0 0-1-16,2-2-2 16,-2-1 1-16,0-2-1 15,1 0 0-15,-1-1 4 0,-4-5 0 16,-1-2-1-16,0-4-2 15,-3 2 4-15,1-4-1 16,-1 0 1-16,-3-5-3 16,-2-14 0-16,5 21-3 15,-5-21 3-15,0 0-6 16,0 0-1-16,0 0-13 16,0 0-9-16,0 0-44 15,0 0-19-15,-16-22 6 16,-1-1-7-16</inkml:trace>
  <inkml:trace contextRef="#ctx0" brushRef="#br0" timeOffset="33628.7373">14837 2348 142 0,'0'0'98'0,"0"0"-3"15,0 0-15-15,3-19-71 16,-3 19-1-16,14-19-6 15,-14 19 6-15,20-19-6 16,-10 3-2-16,3 3 3 16,0 3 1-16,-13 10-4 15,26-14 2-15,-11 4 1 16,2 4-4-16,3-1 1 16,3 4 3-16,2 0-4 15,2 0 3-15,4-3-1 16,-1 2-2-16,3 4 0 15,0 1 2-15,5-5 0 0,-1 0 0 16,1 4-1-16,-2-6-3 16,0 7 2-16,-1 2 3 15,-4 0-2-15,0-4 1 16,-7 4-2-16,-5-3 2 16,-2 4 0-16,-2 5 1 15,-15-9-2-15,17 7-2 16,-17-7-4-16,0 0-9 15,12 13-17-15,-12-13-31 16,1 14-28-16,-1-14-6 16,-1 15 4-16</inkml:trace>
  <inkml:trace contextRef="#ctx0" brushRef="#br0" timeOffset="34246.0347">15094 3034 91 0,'-6'16'96'0,"6"-16"-6"16,0 0-4-16,0 0-74 16,0 0-9-16,0 0 0 15,10-14-1-15,-10 14 0 16,0 0-1-16,19-10 3 15,-19 10 1-15,21-15 0 16,-6 8 1-16,1 4-2 16,4-1-1-16,2-2 0 15,4-3 2-15,1 4-6 0,5 2 2 16,2-4-2 0,1 2 1-16,2-3-3 15,0-1 7-15,0 3-7 16,1 2 5-16,-2-2-1 0,-3-1 1 15,-1 5 0-15,-1-2-1 16,0 4 3-16,-4-1-2 16,-1-1 1-16,-3-2-1 15,-1 1-1-15,-6 4 0 16,-2-4-1-16,-14 3 3 16,16 2-1-16,-16-2-2 15,0 0 1-15,0 0-3 0,0 0 1 16,7 13-6-1,-7-13-10-15,0 0-35 16,-14 10-41-16,14-10-4 16,-12 19 1-16,5-6 17 0</inkml:trace>
  <inkml:trace contextRef="#ctx0" brushRef="#br0" timeOffset="36263.944">15925 2978 55 0,'0'0'97'15,"0"0"-2"-15,6 13-6 16,-6-13-43-16,0 0-44 16,0 0 6-16,0 0-4 15,0 0-1-15,0 0 0 16,-6-13 3-16,6 13 1 15,0 0 0-15,0 0 0 16,0 0-6-16,0 0 5 16,6 17-6-16,-6-17 6 15,8 13-7-15,-8-13 0 16,10 21-1-16,-4-8 5 16,0 0-1-16,1 1-2 0,0 8 1 15,0 2-6 1,1-2 4-16,0-1-1 15,1 4 0-15,0-3-3 0,-1-1 5 16,0 1-5-16,-3-9 6 16,1 1-1-16,-2-1 1 15,-1 0 0-15,-3-13 1 16,8 15-1-16,-8-15 0 16,0 0 3-16,0 0-3 15,0 0 2-15,0 0-2 16,0 0 2-16,0 0-2 15,0 0 1-15,7-13 0 0,-9 0-3 16,1-2 1-16,-1-6 2 16,1 3-4-16,1-8 2 15,1-1 1-15,1-2 2 16,2 5-4-16,-1-4 6 16,0 5-4-16,1 7 4 15,-1-4-3-15,-3 20 0 16,7-19-3-16,-7 19 4 15,0 0-1-15,0 0 1 16,0 0-4-16,0 0 0 16,0 0 1-16,0 0 3 15,0 0-3-15,0 0 0 0,0 0-1 16,13 7 0-16,-13-7 1 16,0 0 3-16,10 18-3 15,-10-18 0 1,9 19 0-16,-5-7 0 0,-4-12 0 15,16 25 1-15,-8-8-3 16,-8-17-3-16,14 15 6 16,-14-15-1-16,13 21 1 15,-13-21-5-15,13 19 4 16,-13-19-6-16,0 0 8 16,13 19-2-16,-10-6-1 15,-3-13-3-15,7 14 5 16,-7-14-1-16,0 0 2 0,0 0-1 15,6 15-1-15,-6-15 1 16,0 0 2 0,0 0-4-16,0 0 1 0,0 0 2 15,4 16-2-15,-4-16 1 16,0 0-1-16,0 0 2 16,0 0-4-16,4 14 4 15,-4-14-2-15,0 0 0 16,0 0 1-16,0 0 1 15,0 0-3-15,6 14 3 16,-6-14-1-16,0 0 0 16,0 0-1-16,0 0 0 15,0 0 0-15,0 0 1 0,0 0 0 16,13 11-1 0,-13-11 1-16,0 0-1 15,0 0 1-15,0 0 1 16,0 0-1-16,0 0 0 0,0 0 0 15,0 0 0-15,0 0 1 16,0 0-2-16,0 0 2 16,0 0-3-16,0 0 2 15,0 0 0-15,0 0 0 16,0 0-1-16,0 0 1 16,0 0-2-16,0 0 1 15,0 0 0-15,0 0 1 16,0 0-1-16,0 0 0 15,0 0 1-15,0 0 0 16,0 0 1-16,0 0-1 16,0 0-1-16,0 0 1 0,0 0-1 15,0 0 0-15,0 0-1 16,0 0 0-16,0 0 1 16,0 0 0-16,0 0 1 15,0 0-2-15,0 0 1 16,0 0 0-16,0 0-1 15,0 0 1-15,0 0 0 16,0 0 2-16,0 0-3 16,0 0 1-16,0 0 0 15,0 0 1-15,0 0-1 16,0 0 1-16,0 0-2 16,0 0 0-16,0 0 1 15,0 0-1-15,0 0 0 0,0 0-1 16,0 0 1-16,0 0 2 15,0 0 0-15,0 0-1 16,0 0 2-16,0 0-2 16,0 0 1-16,0 0 0 15,0 0 1-15,0 0-2 16,0 0 0-16,0 0 0 16,0 0-2-16,0 0 3 15,0 0-2-15,0 0 0 16,0 0 1-16,0 0-2 15,0 0 2-15,0 0 0 16,0 0 0-16,0 0-1 0,0 0 3 16,0 0-1-16,0 0 0 15,0 0 0-15,0 0-1 16,0 0 0-16,0 0-1 16,0 0 2-16,0 0-2 15,0 0 1-15,0 0-2 16,0 0-1-16,0 0-6 15,0 0-4-15,0 0-11 16,0 0-27-16,-20-6-48 16,20 6-3-16,0 0-1 15,-16-16 13-15</inkml:trace>
  <inkml:trace contextRef="#ctx0" brushRef="#br0" timeOffset="37079.9549">16625 2998 68 0,'0'0'94'0,"15"2"-2"0,-15-2-7 15,15-3-74-15,-15 3-6 16,0 0 2 0,13-3-4-16,-13 3 1 0,0 0 6 15,0 0-7-15,0 0 8 16,-7 19-4-16,7-19 5 16,-9 18-8-16,9-18 0 15,-14 25 1-15,3-3-5 16,1 4 0-16,-3-2-3 15,-1 2 5-15,-2-1-7 16,0 1 7-16,0 0-4 16,0-3 4-16,3-6-4 15,2-4 3-15,11-13-2 16,-13 14-4-16,13-14-7 16,0 0-9-16,0 0-18 15,0 0-26-15,0 0-25 16,0 0-1-16,-6-16 1 0</inkml:trace>
  <inkml:trace contextRef="#ctx0" brushRef="#br0" timeOffset="37496.4907">16460 3150 114 0,'-9'-19'88'15,"9"19"4"-15,-10-16-24 16,10 16-46-16,-8-17-11 15,8 17-5-15,-3-13-3 16,3 13-1-16,0 0 2 16,0 0-3-16,1-13 2 0,-1 13 0 15,0 0 0-15,6 13 1 16,-6-13 0-16,13 10 0 16,-3 4-2-16,-10-14-5 15,25 25 5-15,-10-11-5 16,4 2 5-16,1 0-5 15,-1-2 3-15,0 5-3 16,0-9 3-16,-1 8 1 16,1-7-2-16,0 2 0 15,-2 0 0-15,-1-1-1 16,0-1 3-16,-3-2-2 16,0 0 1-16,-13-9 2 15,20 15-3-15,-20-15-1 0,0 0-2 16,0 0-5-16,15 12-9 15,-15-12-17-15,0 0-39 16,-15 3-19-16,15-3 0 16,-17-9 1-16</inkml:trace>
  <inkml:trace contextRef="#ctx0" brushRef="#br0" timeOffset="38264.9445">16949 3010 72 0,'0'0'90'0,"20"3"2"16,-20-3-8-16,0 0-64 16,0 0-8-16,0 0-2 15,-7 17-5-15,7-17 5 16,0 0-4-16,-7 20-1 15,7-20-2-15,-3 20 1 16,3-5-2-16,0-15-7 16,4 29 8-16,-1-9-7 15,0 0 5-15,2 2-7 16,-1-2 7-16,0 3-3 16,1-9 2-16,-1 2 2 0,-4-16 0 15,7 18 0-15,-7-18-1 16,0 0 2-16,7 13-3 15,-7-13 1-15,0 0 2 16,0 0-2-16,0 0-1 16,0 0 1-16,0 0-2 15,0 0 0-15,5-21 2 16,-5 21-2-16,1-20-1 16,2 1 0-16,0 1 1 15,1-4 4-15,2-1-2 16,3 3 6-16,-2-2-5 15,3 0 5-15,-1 2-4 0,2 6-1 16,-11 14 2-16,23-20-2 16,-10 8 1-16,0 8-8 15,2-2 3 1,-2 3 2-16,0 3-2 0,0 0 7 16,0 2-6-16,-13-2 0 15,20 17 0-15,-20-17 9 16,18 24-4-16,-18-24-1 15,13 32 1-15,-5-12-7 16,-3 1 4-16,1-1-3 16,0-1 3-16,0-4-7 15,0 3 10-15,-1-1-10 16,4-4 7-16,-2 0 0 0,-7-13 2 16,17 14-1-16,-17-14 0 15,21 9 0 1,-21-9-4-16,23 2 5 15,-9-8-5-15,1-7-3 0,2-3-8 16,-1-12-18-16,10 0-62 16,-3-32-5-16,7-6-1 15,0-22-12-15</inkml:trace>
  <inkml:trace contextRef="#ctx0" brushRef="#br0" timeOffset="57855.2875">2425 3946 80 0,'0'0'86'15,"0"0"-4"-15,0 0-4 16,11-14-44-16,-11 14-29 16,0 0-2-16,0 0-1 15,0 0-3-15,0 0-1 16,0 0 3-16,0 0-2 15,7 19 1-15,-7-19-1 16,10 24 3-16,-4-8-1 16,4 3 3-16,0 1-3 15,-2 0-6-15,4 3-1 16,-2-1 2-16,0 4-2 16,0 0 1-16,0 1-1 15,-1 1 0-15,-2-1 2 16,-1 2 5-16,-2 0 2 0,1 0-1 15,-2-3 0 1,-2-6 2-16,0 0-1 16,-1-4-1-16,0-2 1 0,0-14-1 15,2 15 1-15,-2-15 0 16,0 0 0-16,1-18-1 16,1 2 2-16,-4-2-1 15,1-4 0-15,-1-2 0 16,1-2-1-16,1 1 0 15,-1 1-2-15,2-1 1 16,0 5-1-16,1 1 1 0,4 2-1 16,-1 4 1-16,-5 13 1 15,16-22 0 1,-16 22-1-16,16-9 1 16,-16 9 0-16,16 6 0 0,-16-6 0 15,19 18-1-15,-19-18 0 16,16 27 0-16,-6-8 0 15,-2-2-1-15,1 3 1 16,3 2 0-16,-1-2 0 16,2 3-1-16,2 0 0 15,-1-3 0-15,0 2 2 16,2 0-3-16,-1-5 1 16,-5-1 0-16,-10-16 0 15,13 17-1-15,-13-17 2 16,0 0 0-16,13 2-1 15,-13-2 2-15,0-23-3 16,1 5 1-16,-2 0 2 0,1-4-1 16,1-3 0-16,1 2 0 15,-2 0 0-15,3 0-1 16,2 6 3-16,0-1-2 16,-5 18-1-16,20-21 0 15,-20 21 0-15,22-12-1 16,-9 8 1-16,1 2 1 15,-1 5-2-15,0 2 1 16,0 0 1-16,1 4-1 16,-1 1-1-16,2 0 2 15,-2 3 0-15,0 3-1 16,-2 2 2-16,1-1-1 0,-1 3-1 16,-2 0 0-16,1-1 0 15,-3 6-8-15,-1-8-12 16,3 7-41-16,-6-5-27 15,1 0-4-15,-4-19-3 16</inkml:trace>
  <inkml:trace contextRef="#ctx0" brushRef="#br0" timeOffset="58821.6083">3457 3965 115 0,'0'0'96'0,"0"0"-4"15,-19 7-10-15,19-7-74 16,-14 0-2-16,14 0-1 16,0 0-2-16,-16 7-1 15,16-7 0-15,0 0-2 16,0 0 0-16,-12 15 0 0,12-15 1 15,0 0-1-15,0 0 1 16,0 0-7 0,11 17 6-16,-11-17-4 15,13 16 6-15,-13-16-6 0,17 22 5 16,-4-8-4-16,3 2 3 16,1-3 1-16,6 3 0 15,2 0-1 1,4-3 0-16,1 1 0 0,2 1 1 15,1-2-1-15,-3-3 1 16,0 3-1-16,-4-2 0 16,-3 1 2-16,-2-2-1 0,-4 0 0 15,-4-1 0-15,-13-9-1 16,19 11 1-16,-19-11-1 16,0 0 2-1,11 15-2-15,-11-15 1 0,-3 12-1 16,3-12 1-16,-11 13 1 15,11-13-1-15,-20 21-1 16,5-10 0-16,-2-1 0 16,-3 2 1-16,-3 4-1 15,-3 0 0-15,-3 1-2 16,-2-1 2-16,0 5 1 16,-1 0-2-16,2 2 1 15,-2 0-1-15,3 0 2 16,2 0-1-16,2-1 0 0,3-2 0 15,4-1 1 1,0-5-1-16,5-1 0 16,13-13 0-16,-21 17-1 0,21-17 1 15,0 0-1-15,-15 12-5 16,15-12-7-16,0 0-11 16,0 0-24-16,0 0-39 15,0 0-3-15,23-17-2 16,-12 2 39-16</inkml:trace>
  <inkml:trace contextRef="#ctx0" brushRef="#br0" timeOffset="59621.8943">4402 3917 90 0,'-16'19'96'0,"-1"0"2"16,-6-2-11-16,-2-1-89 15,7 4-4-15,0 5-7 16,2-1 7-16,1 4-7 0,0-1 8 16,4 2-4-16,0-6 11 15,3 2 2-15,2-4 2 16,2 2 0-16,1 2-2 16,1 4 2-16,2-2-3 15,0 2 0-15,0 3-2 16,3-3-1-16,-1 1 0 15,1-4 0-15,-1-6 0 16,1-7-1-16,-3-13 0 16,0 0 1-16,0 0-2 15,18-16 1-15,-11-10 0 16,0-1 0-16,0-6 2 0,1-1-2 16,0-3 2-16,2 1 0 15,2 1 0-15,-1 3-1 16,2 6 2-16,0 3 0 15,2 5 2-15,1 2-2 16,1 9 0-16,-1 1 0 16,0 6 1-16,0 7-1 15,1 0 0-15,-1 5-1 16,0 2-1-16,-2 2 1 16,0-2 0-16,-1 2-1 15,0-1 1-15,-1-2 0 16,0 3 0-16,-2 1-1 15,-2 2-1-15,4-2 2 0,-2 0 1 16,1 5-1-16,0 0-1 16,2-4 0-16,1-2 1 15,0-3 0-15,4-7 2 16,1-5-4-16,-1-2 1 16,4-9 0-16,1-6 0 15,-1-3 0-15,4-2-6 16,-3-5-8-16,1 3-22 15,-5-9-54-15,3 6-4 16,-7 0-2-16,0 3 51 16</inkml:trace>
  <inkml:trace contextRef="#ctx0" brushRef="#br0" timeOffset="67848.8407">3109 5099 61 0,'0'0'86'0,"5"-19"-2"15,-5 19-1-15,-2-13-59 16,2 13-9-16,0 0-6 16,-7-13-4-16,7 13-4 0,0 0 0 15,-17 9 0-15,17-9-1 16,-18 23 1-16,8-6 1 16,-1 8 1-16,-4 5 1 15,-1 5-1-15,-1 5 2 16,-3 5-1-16,-2 5 1 15,-2 0-2-15,-4 3-1 16,-1-1-1-16,1 0 0 16,-3-2 1-16,4-4-1 15,2-2-1-15,1-5 1 16,2-8-1-16,5-3 1 16,4-6-2-16,3-8-2 15,10-14-5-15,-15 19-7 0,15-19-17 16,0 0-29-16,0 0-26 15,0 0-2 1,0 0-2-16</inkml:trace>
  <inkml:trace contextRef="#ctx0" brushRef="#br0" timeOffset="68259.9079">2997 5113 146 0,'19'11'98'0,"-19"-11"-4"16,26 14-9 0,-15 3-92-16,1 4 6 15,-1 3-1-15,1 8-1 0,-1 0 1 16,-1 2 1-16,2 4 0 15,1 1 1-15,0-3 0 16,1 1 1-16,2-1 0 16,0 3 2-16,4 2-5 15,-2-2 1-15,0 0 0 16,-2-3 0-16,0 1 0 16,-4-4-1-16,-4-1 1 0,1-7-2 15,-5-5 4-15,-2-4-1 16,-2-16-2-1,3 20-3-15,-3-20-4 16,0 0-7-16,0 0-14 0,0 0-23 16,-13 3-29-16,13-3-8 15,-21 0 6-15</inkml:trace>
  <inkml:trace contextRef="#ctx0" brushRef="#br0" timeOffset="68526.7956">2786 5629 112 0,'-24'-11'97'0,"24"11"-6"16,-29-17-2-16,29 17-80 15,-9-13-1-15,9 13-2 16,20-6-3-16,3 6-2 15,9 0-2-15,4 0-5 16,10 8-13-16,2-11-30 16,11 4-38-16,-3-7-2 15,2 1-11-15,-6-5 36 16</inkml:trace>
  <inkml:trace contextRef="#ctx0" brushRef="#br0" timeOffset="72661.7293">4103 5445 40 0,'0'0'79'15,"0"0"-1"-15,0 0-38 16,0 0-35-1,0 0-7-15,0 0 4 16,-17-5 1-16,17 5-1 0,-21-6 3 16,21 6 1-16,-25-5 3 15,25 5-3-15,-25 0 6 16,25 0-5-16,-23 5-1 16,23-5 0-16,-24 10-2 15,24-10 0-15,-23 19 0 16,10-5-1-16,3 1 1 15,1 2-2-15,0 4 1 16,4 1 0-16,-1 0 1 16,4 2-1-16,1 1-1 15,1-2 0-15,1-1-1 16,1-1 2-16,2-5-3 0,0 1 1 16,1-4-1-16,-5-13 1 15,11 16-1-15,-11-16 2 16,16 12-3-16,-16-12 1 15,22 0 0-15,-22 0 0 16,26-12 0-16,-13 2-1 16,4-4-3-16,0-5-1 15,-1-4 2-15,2-7-1 16,-5-5-3-16,-2-5 0 0,-1-7 2 16,-3-3 0-1,-4-2 4-15,-1-6 0 16,-1 2 1-16,-2 1-1 15,-1 5 5-15,1 8-1 0,-1 7 1 16,0 6 4-16,-1 6-6 16,0 9 5-16,3 14-3 15,-6-13 4-15,6 13-4 16,0 0 2-16,0 0-4 16,0 0 1-16,0 0 0 15,0 0 0-15,0 0-3 16,0 0 1-16,0 0-1 15,0 0-4-15,1 16 4 16,-1-16-4-16,9 23 4 16,-3-9-4-16,-3 3 4 15,4 1-4-15,-3 2 6 16,1 3-1-16,0 0 0 0,0 2-1 16,-2 1 0-16,-2 0 1 15,1 1 0-15,-1 0-1 16,-1 1 0-16,0-2 1 15,-1 0 0-15,1-2 0 16,0-1 4-16,0 1-2 16,-2 0 1-16,2 1 0 15,0-5 0-15,0 3 0 16,0-3 0-16,0 2-1 16,2-4-2-16,-2 3 0 15,4-8 1-15,-1 1-2 16,0 0 1-16,-3-14-1 0,8 25-1 15,-8-25 1-15,9 20 1 16,-9-20-1-16,9 16-1 16,-9-16 0-16,0 0 1 15,13 16 1-15,-13-16-1 16,0 0 0-16,13 6 1 16,-13-6-2-16,0 0 1 15,17 1 1-15,-17-1-2 16,16-7 1-16,-16 7-3 15,21-12 3-15,-8 2 0 16,2-3 1-16,1 0-1 16,2-4 0-16,1 0 0 15,1-3 0-15,4-6 2 0,-3-3-5 16,1-2 0-16,-2 3 1 16,2-6-1-16,-4 1 0 15,1-1 1-15,-3-4 1 16,0 3-1-16,-2 4 3 15,-1-4 0-15,-1 2-1 16,-3 3 1-16,-1 2 1 16,-1 1 0-16,-2 5-1 15,-2 2 0-15,-2 3 0 16,-2 2 0-16,-1 2 0 16,2 13 1-16,-7-22-2 15,7 22 0-15,-13-14 1 0,13 14 0 16,-17-11-1-16,17 11 1 15,-19-5-1-15,19 5 0 16,-22-3 0 0,22 3 0-16,-20 0-1 0,20 0 0 15,-20 3 1-15,20-3-1 16,-17 5 1-16,17-5 0 16,-16 10 1-16,16-10-1 15,-15 13 1-15,15-13 0 16,-13 20-1-16,6-7 1 15,1 1-1-15,0 1 0 16,2 1-1-16,0-1 1 16,1 4 0-16,1 0-1 0,2 1 0 15,0-3 0-15,2 7 1 16,-1-1-1-16,1 0 1 16,1 3-2-16,1 0 2 15,0-2 0-15,2 2 0 16,0 0 4-16,0-4-3 15,-1 1 3-15,3 0-2 16,-1-1 3-16,0-1-2 16,0-1 1-16,-1-1 0 15,1 1-4-15,-1 2 2 16,1-2-3-16,-1-1 2 16,0 0 0-16,0-2-1 0,1-1 1 15,-1 0 0-15,1-3 0 16,1 0 0-16,-8-13 0 15,13 18-3 1,-13-18 2-16,15 15 0 0,-15-15-1 16,13 17 1-16,-13-17 0 15,14 10 0-15,-14-10 0 16,16 6 2-16,-16-6-3 16,16 0 0-16,-16 0 0 15,17-7 0-15,-17 7 1 16,21-17-1-16,-21 17 1 15,23-26-1-15,-10 8 0 16,0-5 0-16,0-4 1 16,1-2-2-16,2-6-1 15,-2-4-4-15,1-2-2 16,-1-6 3-16,1 0-1 16,-4-2 1-16,1 0 1 0,-2-2 0 15,-2 5 3-15,0 4 3 16,-4 2 1-16,0 5-1 15,-1 5 1-15,0 7 0 16,-1 2 1-16,-1 7 0 16,-1 14-1-16,-1-16 0 15,1 16 1-15,0 0-1 16,0 0 0-16,0 0 1 0,0 0-2 16,0 0 0-1,0 0 1-15,0 0-1 16,0 0 0-16,0 0 0 15,-11 13-1-15,11-13 1 0,-1 17-1 16,1-17 0-16,-1 25 0 16,1-9 0-16,0 3-1 15,0-1 2-15,-2 4 0 16,1 0-1-16,-2 5 0 16,0-2-1-16,0 5 0 15,0-1 2-15,0 1 0 16,2-3-1-16,-1 4 3 15,1-2-2-15,1 0 3 16,1 1 0-16,1-3 1 16,1 1-3-16,0 0 2 15,-1-2-1-15,1-2-2 16,2-1 0-16,-1-3-1 0,2-3 0 16,1 0-4-16,0-1 2 15,2-1 0-15,-1 1-1 16,1 1-1-16,3-3 1 15,-2-1 1-15,-10-13 0 16,20 22 2-16,-20-22 0 16,20 13-1-16,-20-13-1 15,19 0 2-15,-19 0-1 16,22-12-1-16,-22 12-2 16,23-26 0-16,-10 5 1 15,0-5-1-15,0-3 0 16,1-4 0-16,-1-8-2 0,-1 0-3 15,1-6 3-15,-3 1 1 16,0-3-1-16,0 3 1 16,0-2 2-16,0 2-1 15,-3 6 4-15,3-1 1 16,-2 4 0-16,-1 2 0 16,-1 5 1-16,-1 3 1 15,-3 5-1-15,-1 5 1 16,-1 2-1-16,0 15 3 15,-3-16-1-15,3 16-1 16,0 0 0-16,0 0-2 16,0 0 1-16,-13-4-1 15,13 4 0-15,0 0-3 0,0 0 1 16,0 0 0-16,0 0 0 16,0 0 1-16,0 0 0 15,-1 16 0-15,1-16 0 16,6 17-2-16,-6-17 4 15,4 23 0-15,-1-10-1 16,-2 3 0-16,1 1-1 16,-2 2 1-16,-2 1 1 15,2 1 0-15,-1 0-2 16,-1-1 0-16,1 5 0 16,0-2 1-16,-1 3 0 15,1-1-1-15,-1 1-1 0,2-1 1 16,2 0 4-16,-2 2 1 15,1-3-2-15,2 1 1 16,0-1-1 0,0 0 1-16,1-2-1 0,-1-1 2 15,1 1-5-15,1-3 0 16,-1 0 0-16,2-2 0 16,-2-1 1-16,2-2-1 15,-2 1 0-15,-4-15 0 16,12 18 2-16,-12-18-2 15,11 15 0-15,-11-15 0 16,0 0-1-16,18 6 1 16,-18-6-1-16,14 0 0 0,-14 0-2 15,20-9 2-15,-20 9-2 16,22-13-1 0,-9 4 2-16,1 1 0 15,1-4-1-15,-1-1 1 0,1 3 1 16,-1 0-2-16,0-3 1 15,-1 4 0-15,-13 9-2 16,22-17-4-16,-22 17-5 16,16-15-5-16,-16 15-9 15,13-13-19-15,-12 0-39 16,-1 13-3-16,5-20 4 16,-5 20 84-16</inkml:trace>
  <inkml:trace contextRef="#ctx0" brushRef="#br0" timeOffset="73078.8912">5046 5367 34 0,'0'0'85'0,"-15"8"-3"0,15-8-30 16,0 0-37-1,0 0-4-15,0 0-2 16,0 0-5-16,0 0-1 16,16-16-1-16,-3 9 0 0,3-4-1 15,4 4 0-15,2-3 0 16,4 4 0-16,1 1-1 15,2 0 2-15,0 2-1 16,0 2 1-16,-3 1 2 16,0 0-1-16,-2 0 1 15,-4 0-1-15,-1 1 0 16,-4 1-1-16,-15-2-2 0,21 3-3 16,-21-3-6-16,0 0-17 15,0 0-25 1,12 13-34-16,-12-13-3 15,0 0 24-15</inkml:trace>
  <inkml:trace contextRef="#ctx0" brushRef="#br0" timeOffset="73544.4939">4805 5382 30 0,'-16'13'94'15,"1"-7"-3"-15,15-6-3 16,-17 4-73-16,17-4-8 15,0 0-2-15,0 0-1 16,-13-9-3-16,13 9-1 16,0 0 1-16,0 0-2 15,0 0 0-15,16-11 1 0,-16 11-1 16,19-7-1 0,-19 7 2-16,26-6 1 15,-6 3-4-15,2-1 2 0,-1-1 0 16,4-1 0-16,1 2-1 15,1 0 1-15,-1-1-1 16,1 0-2-16,-2 2-2 16,-3-2-5-16,1 5-11 15,-6-4-25-15,3 6-36 16,-7-5-3-16,-13 3 25 16</inkml:trace>
  <inkml:trace contextRef="#ctx0" brushRef="#br0" timeOffset="74161.9255">3956 5269 52 0,'0'0'88'15,"-14"15"-1"-15,14-15-3 16,-13-2-62-16,13 2-11 16,0 0-4-16,0 0-4 0,0 0-2 15,0 0 0-15,0 0-1 16,13-1 2-16,-13 1 0 16,26 0-1-1,-7 0 2-15,4-2-4 0,6 2-2 16,1-2 2-16,2 0-1 15,2 1-1-15,1 1 0 16,-1-2-1-16,1 2-4 16,0 5-12-16,-8-3-31 15,8 9-34-15,-6-4-3 16,2 0-2-16</inkml:trace>
  <inkml:trace contextRef="#ctx0" brushRef="#br0" timeOffset="76780.852">6083 5190 1 0,'6'14'60'15,"-6"-14"19"-15,0 0-4 0,0 0-73 16,6 18 0-16,-6-18-1 15,0 0-1-15,0 0 2 16,5 16 0-16,-5-16 2 16,0 0 1-16,0 0 3 15,0 0-1-15,0 0 1 16,0 0-3-16,0 0 0 16,0 0 1-16,10-18-3 15,-10 18 1-15,-4-17-2 16,4 17-1-16,-10-19 0 15,10 19 1-15,-14-21-1 16,14 21-1-16,-21-18 2 16,21 18 0-16,-23-13 1 0,10 7 0 15,-3 5 0-15,16 1 1 16,-25 3 0 0,25-3-1-16,-26 11 0 15,13-2-1-15,0 1-1 0,13-10 1 16,-24 25 0-16,13-12-1 15,-1 5-2-15,4 4 2 16,-1-2-1-16,2 5 0 16,3 1-1-16,-1 3 0 15,4 1-2-15,-1 0 3 16,5-1 5-16,0 1 1 16,1 2-1-16,4-2-2 0,-1 1 2 15,3-2-1-15,-1-3 3 16,2 1-4-1,1-2-3-15,-1-1-3 16,2-2 3-16,0-4-2 0,3 0 2 16,1-2-1-16,2-2-1 15,1-4 2-15,5-3-1 16,1-4 1-16,0-4 1 16,1-2-1-16,-1-6 0 15,0-4-1-15,0 0-1 16,-3-4 0-16,0-3 1 15,-2-2-1-15,-3-1-2 16,0-4 0-16,-3-2-5 16,1-3 2-16,-1 0 2 15,-2 3 1-15,0 2-2 16,-3 4 5-16,-3 6-2 0,-1 4 6 16,-6 13 2-16,0 0 0 15,0 0-1-15,0 0 0 16,0 0 0-16,-19 16-3 15,10-2 7-15,2 3-5 16,-1 3 3-16,0 1-3 16,4 0 2-16,0 2-3 15,5-1 1-15,1 0-1 16,3-2-5-16,1-1 2 0,6-2-2 16,-2-3 1-1,3-2-1-15,0-3 2 16,3-4-1-16,-1-3-1 15,0-4 2-15,-1-1-2 0,-14 3 0 16,23-12 3-16,-23 12-1 16,15-24 0-16,-12 9 1 15,-6-4 2-15,0-1-3 16,-6-2 1-16,1-3-2 16,-5 2-1-16,-2-1 1 15,1 1 2-15,-2 4-2 16,3 3 1-16,-3 3-2 15,16 13 4-15,-23-19 3 16,23 19-2-16,-17-5-2 16,17 5 0-16,0 0 1 15,-13-3 0-15,13 3 2 16,0 0-3-16,0 0-1 0,0 0 0 16,0 14 2-16,0-14-2 15,4 16 0-15,-4-16-1 16,9 22-1-16,-9-22 4 15,14 23 3-15,-5-10-2 16,4-2 3-16,0 1-3 16,4-2 0-16,2-3-1 15,1-1 0-15,3-9-4 16,0 0-5-16,2-10 1 16,-1-6-2-16,2-5 2 15,-3-6-1-15,0-8 1 16,0-2-2-16,-5-2 4 0,-2-7 1 15,-5 1 0-15,-2 2 2 16,-5 4 3-16,-4 2 2 16,-1 7 1-16,-4 2 3 15,1 7 0-15,-3 3 1 16,7 21-1-16,-12-15-1 16,12 15-1-16,0 0-1 15,0 0-1-15,-14-2-2 16,14 2-1-16,0 0-1 15,-3 16 0-15,3-16 0 16,1 23-1-16,2-6-1 16,2 9-1-16,-1 6 2 15,0 6 2-15,4 4-1 0,-1 2-1 16,0 4 1-16,0-3 1 16,2 5 5-16,-2-8-2 15,-1 0 2-15,2-5-2 16,-2-2 0-16,-1-6-2 15,0-5 0-15,0-4-5 16,-1-7-6-16,-4-13-9 16,9 18-15-16,-9-18-14 15,0 0-38-15,5-20-4 16,-6 1 60-16</inkml:trace>
  <inkml:trace contextRef="#ctx0" brushRef="#br0" timeOffset="77063.3597">6600 5277 1 0,'0'0'54'0,"-25"7"31"16,25-7-3-16,-20 6-60 16,20-6-20-16,-13-6 0 15,13 6-4-15,0 0 1 16,0 0-2-16,0 0 3 15,0 0 0-15,17-15 0 16,-17 15 1-16,26-7 1 16,-10 6 1-16,1-2-2 0,2 1-1 15,1 1-3 1,-1-1-5-16,-2 4-12 16,-2-4-17-16,1 7-24 15,-16-5-20-15,21 3 43 0</inkml:trace>
  <inkml:trace contextRef="#ctx0" brushRef="#br0" timeOffset="77703.1346">6367 5028 1 0,'0'0'69'0,"0"0"8"0,-4 15-45 15,4-15-14-15,0 0-4 16,0 0-3-16,0 0-3 15,0 0-3-15,0 0 0 16,0 0 1-16,0 0-2 16,-1-15-1-16,1 15 0 15,1-20 0-15,-1 20 1 16,0-30 1-16,1 13 3 0,1-1-3 16,-2 4-1-1,1-4 2-15,1 5-2 16,-1-1 1-16,1 1-2 15,-2 13-2-15,3-14-2 0,-3 14 1 16,0 0 0-16,0 0-2 16,0 0 3-16,0 0-3 15,0 0 2-15,14 21-2 16,-10-8-4-16,3 6-3 16,-1-3-8-16,6 7-15 15,-5-6-18-15,10 5-34 16,-4 0-2-16,2 4 73 15</inkml:trace>
  <inkml:trace contextRef="#ctx0" brushRef="#br0" timeOffset="78057.0964">6568 5907 51 0,'4'17'108'16,"2"1"-4"-16,-6-18-6 16,0 0-81-16,0 0-21 15,0 14-6-15,0-14-11 16,-6 13-28-16,6-13-45 16,-8 19-4-16,8-19 0 15,-24 11 95-15</inkml:trace>
  <inkml:trace contextRef="#ctx0" brushRef="#br0" timeOffset="80715.8242">1990 3877 113 0,'-25'4'81'15,"25"-4"-3"-15,-20 2-8 16,20-2-63-16,-13-2-1 15,13 2-4-15,-1 13-1 16,1-13 1-16,-6 28 2 0,0-8 0 16,-1 9 3-1,-5 8-3-15,1 4 5 16,-7 8-4-16,0 0 2 16,-3 8-3-16,1 8 1 0,-3 8-3 15,1-1 0-15,-1 4 1 16,5 6-1-16,9 2 0 15,9 3 0-15,6-4 0 16,11 4-1-16,10 1 3 16,4 1-1-16,9-3-1 15,6-3-3-15,-1-1 1 16,-3-2-1-16,0-2 2 0,-3-12 0 16,-3-7 0-1,0-5 0-15,-6-8 2 16,-2-10 2-16,-2-4 1 15,-3-9-1-15,-2-5-1 0,-2-5 0 16,-5-2-1-16,-14-11 0 16,24 8-1-16,-24-8-1 15,15 5 1-15,-15-5-1 16,0 0 1-16,0 0-1 16,0 0-3-16,13-3-4 15,-13 3-9-15,0 0-28 16,0 0-47-16,13-15-5 15,-13 15-5-15,13-26-5 0</inkml:trace>
  <inkml:trace contextRef="#ctx0" brushRef="#br0" timeOffset="81731.976">6597 3733 72 0,'14'13'95'0,"-14"-13"-1"15,10 13-30-15,-10-13-64 0,15 7 4 16,-15-7-3-16,23 17-2 15,-7-4 1-15,2 0-2 16,3 2 2-16,5-1-2 16,4 2 1-16,4 1-1 15,5 0 4-15,6 9-2 16,1 0-1-16,3 3 0 16,2 6-1-16,-3 1 2 15,-1 7 0-15,-1 3-1 16,-1 6-5-16,-3 0 5 15,-3 7-2-15,-2 4 2 16,1 1-3-16,-4 6 6 16,0 2 0-16,-8 4 0 0,0 1-4 15,-5-1 3-15,-3-4-2 16,-5 5 3-16,-3 1 0 16,-9-2-3-1,-5 1-4-15,-6-2 8 0,-5-3 1 16,-5 0 0-16,-2 0 0 15,-2-11 1-15,-1-3-1 16,4-8 0-16,-1-8 0 16,5-8-3-16,-1-5 1 15,7-8-2-15,2-7 0 16,9-14 0-16,-10 19 0 16,10-19 1-16,0 0-3 0,0 0 0 15,0 0-4 1,0 0-9-16,0 0-21 15,0 0-51-15,0 0-4 16,6-13-4-16,-15 0 88 0</inkml:trace>
  <inkml:trace contextRef="#ctx0" brushRef="#br0" timeOffset="99522.4155">18229 2925 98 0,'0'0'89'0,"-13"1"-10"15,13-1-33-15,0 0-44 16,0 0-2-16,0 0-3 16,3 13-1-16,-3-13 1 15,6 17-2-15,-6-17 1 16,7 19 3-16,-7-19 6 15,7 15 1-15,-7-15 3 0,0 0-1 16,0 0-1-16,0 0 3 16,0 0-2-1,-11-21 1-15,2 8-3 16,-3-4-3-16,-1 1 1 0,0-3-2 16,-2 4 2-16,0 2-1 15,-1 1 1-15,3 1 0 16,13 11 0-16,-21-15-3 15,21 15 1-15,-18 0-2 16,18 0-9-16,0 0-11 16,-1 28-20-16,1-28-33 15,14 33-19-15,-4-15 3 16,8 7 20-16</inkml:trace>
  <inkml:trace contextRef="#ctx0" brushRef="#br0" timeOffset="99789.6004">18305 3245 95 0,'0'0'98'16,"0"0"-5"-16,-15 10-5 16,15-10-81-16,0 0-8 15,0 0-3-15,15-3-5 16,-15 3 0-16,22 10 0 0,-9-2 1 15,2 0 2 1,-2 5 2-16,-2 4 3 16,-2 8 2-16,-8 11-5 15,-8 9-13-15,-7 21-60 0,-24 6-10 16,-11 16-6-16,-17 5 41 16</inkml:trace>
  <inkml:trace contextRef="#ctx0" brushRef="#br0" timeOffset="101989.5072">20092 2335 49 0,'11'-13'92'0,"-11"13"1"16,0 0-7-16,0-18-61 15,0 18-13-15,-8-14-4 16,8 14-4-16,-15 1-3 16,15-1-1-16,-24 22 0 15,8-3 1-15,-3 7-5 0,-3 8 6 16,-5 10-3-16,-5 5 5 15,-4 11-3-15,-7 5 4 16,-3 7-3-16,-5 5-1 16,-2-2 8-16,-2 6-7 15,-3-8 1-15,3-1-3 16,5-8 2-16,4-12-1 16,5-8-1-16,7-9-4 15,6-6-6-15,10-10-6 16,3-11-5-16,15-8-14 15,0 0-21-15,0 0-34 0,23-37 1 16,2 8 13-16</inkml:trace>
  <inkml:trace contextRef="#ctx0" brushRef="#br0" timeOffset="102391.3081">19988 2436 90 0,'16'-18'93'0,"0"10"-2"16,-16 8-7-16,0 0-74 15,0 0-3-15,0 0-5 16,0 0 0-16,0 0-2 16,8 23-3-16,-3-5 3 0,0-3 0 15,5 5 0-15,3 0 3 16,5 6 0-16,5 6 0 15,6 7 0-15,1 3 0 16,3 5-3 0,2 5 2-16,2 5-2 0,-1-3-2 15,2 1 5-15,-6-7-6 16,-1-3 8-16,-2-6-7 16,-3-5 9-16,-3-9-8 15,-2 1 8-15,-4-6-9 16,-3-1-3-16,-2-5 5 15,-12-14-10-15,14 19 2 0,-14-19-15 16,0 0-7 0,0 0-30-16,-17 4-30 0,0-18-1 15,-1 8 4 1</inkml:trace>
  <inkml:trace contextRef="#ctx0" brushRef="#br0" timeOffset="102672.7886">19789 2897 54 0,'-42'7'99'16,"3"-5"-6"-16,14 5 0 0,1-3-63 16,24-4-21-16,0 0-1 15,0 0-5 1,7-14-2-16,12 8-1 15,8-1 1-15,8-3-1 0,8 1 2 16,6 2 0-16,8 0-1 16,2-5-2-16,6 5-10 15,-2-6-15 1,3 15-27-16,-9-10-37 0,2 13-1 16,-7-11-7-16</inkml:trace>
  <inkml:trace contextRef="#ctx0" brushRef="#br0" timeOffset="105507.6506">20691 3388 9 0,'0'0'75'15,"0"0"-21"-15,-13-3-13 16,13 3-10-16,0 0-9 16,-13 0-5-16,13 0-5 0,0 0-3 15,-16-7-3-15,16 7-1 16,0 0 0-16,-10-13 1 16,10 13-2-16,-2-15 2 15,2 15 0-15,0-14 0 16,0 14 1-16,0-16-1 15,0 16-3-15,0 0-2 16,7-16 0-16,-7 16 0 16,0 0-1-16,13-3-1 15,-13 3 0-15,16 3 0 16,-16-3 1-16,18 15-1 16,-18-15 0-16,23 24 1 15,-12-7 0-15,1 2-1 0,-2 10-1 16,1-2 1-16,-2 7 0 15,0 0 2 1,-4 5-3-16,1-1 1 0,-1-1 0 16,-1-1 1-16,-1-5 0 15,0-3 0-15,0-4 0 16,-1-7-1-16,-2-17 3 16,3 19 1-16,-3-19-1 15,0 0 1-15,0 0 0 16,3-18 2-16,-3 0-1 15,0-4 1-15,-1-4-2 16,2-9 0-16,1-1 1 0,-1-3-1 16,2 2-1-16,1-1-1 15,2 2 0-15,1 6-1 16,3 4 0 0,0 6-1-16,2 1 2 0,-12 19-4 15,25-19 2-15,-25 19 0 16,24-3 2-16,-24 3-1 15,22 12 0-15,-22-12 0 16,21 27-2-16,-11-8 3 16,-1 6 0-16,0 1-1 15,-1 1 0-15,0 3 0 16,-1 3-1-16,-1-1 0 16,2-3 2-16,-1-2-3 0,2-6 1 15,-2-1-1-15,1-4 1 16,-8-16-1-1,13 13 4-15,-13-13-2 16,0 0 0-16,14-5 2 0,-14 5-2 16,6-24 1-16,-2 2 0 15,0-4 1-15,1-4-1 16,-1-6 2-16,2-2-3 16,-2-1 0-16,2 3 2 15,1 5 1-15,-1 6-2 16,-2 3 0-16,2 8 0 15,-6 14-1-15,10-13 0 0,-10 13 2 16,0 0-2 0,15 14-1-16,-10 1 2 15,1 2-1-15,0 5-2 16,1 2 2-16,0 5-2 0,1 1 2 16,-1 4-3-16,0-5 1 15,-1-1 0-15,-1 0-4 16,3 1-2-16,-3-6-6 15,4 0-8-15,-3-9-20 16,5 8-46-16,-11-22-3 16,25 16 2-16,-25-16 89 15</inkml:trace>
  <inkml:trace contextRef="#ctx0" brushRef="#br0" timeOffset="105808.5923">21729 3355 9 0,'13'-8'98'16,"-13"8"-5"-16,15 0-7 15,-15 0-53-15,0 0-40 16,0 0-4-16,0 0-1 16,-20 22 2-16,7-3 2 15,-3 4 5-15,-3 4 4 16,-1 8 7-16,-5 1 1 0,2 3 1 15,-1-2 1 1,3 2-2-16,1-2-3 16,3-9-4-16,2-3-4 15,3-6-6-15,6-3-10 0,6-16-15 16,-6 14-27-16,6-14-28 16,4-14-1-16,-2-10 64 15</inkml:trace>
  <inkml:trace contextRef="#ctx0" brushRef="#br0" timeOffset="106128.9295">21461 3358 51 0,'-20'1'99'0,"5"6"-2"15,0-5-6-15,15-2-77 16,-15-2-12-16,15 2-1 0,0 0-4 15,22 17-1-15,-8-4-1 16,2-1 2-16,3 0 1 16,2 6 1-16,4 5-1 15,1 3 2-15,1 0 1 16,2-1 1-16,0-2-2 16,1 1-1-16,-2 1 2 15,-2-5 0-15,-2-1-1 16,-4-6 0-16,-2-1-1 15,-5-2-4-15,-13-10-5 16,17 11-11-16,-17-11-22 16,0 0-44-16,0 0-2 0,0 0 7 15</inkml:trace>
  <inkml:trace contextRef="#ctx0" brushRef="#br0" timeOffset="106742.9918">21830 3484 50 0,'0'0'96'0,"0"0"-3"15,0 0-4-15,3-20-84 16,-3 20-3-16,0 0 0 16,0 0-4-16,0 0 1 15,13 12 0-15,-13-12 0 0,5 24-1 16,-1-5 1-16,2 0 0 15,1 4 0-15,0-4 2 16,0 2 0-16,2-3 1 16,0 2-2-16,-4-3 1 15,3-2 0-15,-1 0 0 16,-7-15 0-16,8 21-3 16,-8-21 3-16,0 0 0 15,0 0 1-15,0 0 0 16,0 0 0-16,12-23-1 15,-11 4 2-15,1-6 2 16,1-2-4-16,0-1 1 0,0 0 0 16,-1 0 1-16,1 4-1 15,2 2 0-15,0 5-1 16,3 4 1 0,-8 13-1-16,16-9-2 0,-16 9 1 15,23 3-2-15,-23-3 0 16,24 16 2-16,-12-2 0 15,-2 6-1-15,-2-1 1 16,3 0-1-16,-4 4 1 16,0-1 1-16,0 1 0 15,-1-2-1-15,0-5-1 16,0-1 0-16,-6-15 0 16,15 20 2-16,-15-20-2 0,18 11-5 15,-18-11-2-15,27-4-5 16,-10-6-7-1,8-3-16-15,-1-17-33 16,8-5-21-16,0-10-2 0,4-4 69 16</inkml:trace>
  <inkml:trace contextRef="#ctx0" brushRef="#br0" timeOffset="109624.668">21966 2358 37 0,'0'0'83'0,"-17"-19"-3"16,17 19-25-16,-15-23-31 16,15 23-1-16,-10-18-12 15,10 18 4-15,-7-13-6 16,7 13-2-16,0 0-4 16,0 0 0-16,0 0-3 15,0 0-2-15,9 15 5 16,-9-15-5-16,23 24 1 15,-6-5 0-15,6-4 4 16,3 0-2-16,6 0 3 0,4-1-4 16,6 2 1-16,1-3-1 15,5 5 2-15,-1-5-1 16,2 4 0-16,-1-4-2 16,-3 4-1-16,-5-4 2 15,-2 2 0-15,-7-7 0 16,-5 1-3-16,-4-6-4 15,-5 4-6-15,-17-7-11 16,22 13-22-16,-22-13-39 16,0 0 0-16,0 0-5 15</inkml:trace>
  <inkml:trace contextRef="#ctx0" brushRef="#br0" timeOffset="110359.3515">23042 2242 76 0,'21'5'89'0,"-21"-5"-8"16,13 18-11-16,-13 0-84 15,-11-4-3-15,-6 9 6 16,-6 2 1-16,-7 1 6 15,-5 7 3-15,-7-1 7 0,0 4 3 16,-5-3 4-16,2-1 1 16,2-6-5-16,4-1-2 15,3 3-6 1,5-12 4-16,8-5-2 0,5-6 0 16,5-1-1-16,13-4-1 15,0 0 1-15,-3-19-1 16,10 5 2-16,-7 14-1 15,19-20 0-15,-19 20 1 16,23-21 1-16,-10 17 0 16,-13 4 1-16,19-4 0 15,-19 4-1-15,0 0-1 16,15-5 1-16,-15 5 0 0,0 0 0 16,0 0-3-1,0 0 1-15,0 0 0 16,0 0 0-16,0 0 1 15,0 0-2-15,0 0 0 0,-5 13 0 16,5-13 0-16,0 23-1 16,1-5-1-16,-1 6 1 15,4 1-1-15,-1 2 1 16,2 5-2-16,-2 3 1 16,1 5 1-16,-1-4-1 15,0 6 0-15,0-3 0 16,-1 6 6-16,1-1-5 0,0-6 0 15,-1 2 2 1,-1-1-1-16,1-6 0 16,-1-4 2-16,0-4-2 15,-1-5-4-15,0-7 4 0,0 1 1 16,0-14-2-16,0 0 1 16,0 0 2-16,0 0-3 15,0 0-1-15,0 0-6 16,0 0-7-16,0 0-12 15,0 0-29-15,0 0-38 16,0 0-4-16,0 0 1 16</inkml:trace>
  <inkml:trace contextRef="#ctx0" brushRef="#br0" timeOffset="111143.5852">22914 3355 53 0,'0'0'98'0,"-22"10"-3"15,22-10-6-15,0 0-78 16,-8-15-9-16,8 15-1 16,-5-20-2-16,5 20 1 0,0-22 0 15,2 9 0-15,-2 13 3 16,3-20-3-16,-3 20 4 16,5-17-1-16,-5 17 0 15,0 0-1-15,13-10 0 16,-13 10-1-16,0 0-1 15,18-2 2-15,-18 2-4 16,17 18 1-16,-17-18 0 16,19 21 1-16,-8-3-1 15,1 2 0-15,1-1 0 16,-2 5-1-16,1-1 2 16,-3 3 0-16,1-3 0 15,-3 0-2-15,2-1 3 0,-4-3-1 16,1-2 2-16,-6-17-1 15,9 19 0-15,-9-19 1 16,0 0-1-16,0 0 0 16,10-13-1-16,-7-3 1 15,0-4-1-15,0 0 0 16,-2-5 0-16,2-1 0 16,0-1 1-16,0 1 0 15,-2 1 2-15,2 8-1 16,0 1 0-16,1 0 1 15,-4 16-3-15,9-17 2 16,-9 17-2-16,0 0 0 0,17-3-3 16,-17 3 2-16,16 9-1 15,-16-9 2-15,19 18 0 16,-11-5-1-16,4 0 0 16,-2 3 0-16,0 2 3 15,0 0-2-15,-1 2 1 16,1 6-5-16,0-1 1 15,0 2-5-15,-1-1-3 16,4 2-15-16,-4-8-26 16,9 6-37-16,-6-12-4 15,4-4 5-15</inkml:trace>
  <inkml:trace contextRef="#ctx0" brushRef="#br0" timeOffset="111427.5729">23725 3293 75 0,'0'0'100'15,"16"2"-5"-15,-16-2-9 16,0 0-85-16,-15 5-6 16,15-5-2-16,-16 13-1 15,16-13 3-15,-24 26 0 16,8-9 3-16,-1 8 5 15,-1-2 4-15,0 7-1 16,-1 2 3-16,2-2-4 16,2-1-1-16,1-2-4 15,-1-1-7-15,5-4-9 16,0-5-12-16,6-1-24 16,4-16-39-16,0 0 1 0,-13-4 16 15</inkml:trace>
  <inkml:trace contextRef="#ctx0" brushRef="#br0" timeOffset="111727.0182">23530 3304 79 0,'0'0'92'0,"0"0"-1"16,0 0-26-1,0 0-53-15,0 0-6 0,-7-13-3 16,7 13-2-1,0 0-3-15,0 0 0 0,0 0 0 16,13 15-1-16,-13-15 3 16,16 20 1-16,-5-4 0 15,2 2 1-15,3 3 0 16,0 0 0-16,3 4-1 16,-1-4 0-16,1 1-1 15,-1-2-6-15,-1 2-7 16,-3-6-13-16,5 5-29 0,-19-21-34 15,26 22 0 1,-26-22 18-16</inkml:trace>
  <inkml:trace contextRef="#ctx0" brushRef="#br0" timeOffset="112479.9099">23961 3334 77 0,'13'15'97'16,"-13"-15"-5"-16,0 0-7 16,0 0-90-16,0 0-6 15,-4 14-1-15,4-14 0 16,-3 19 3-16,2-6 3 16,1 9 2-16,-2-1 5 15,2 4 5-15,3-1 1 16,-1 2-1-16,1 0 0 0,1-5-2 15,2-1-2-15,-1-7 1 16,3 1-3-16,-8-14-3 16,13 17 0-1,-13-17 0-15,0 0 2 0,17-2 1 16,-17 2 1-16,12-26 1 16,-7 7 0-16,2-4 4 15,1-2-2-15,-1-1 1 16,3-3-2-16,0 6 1 15,0 3-2-15,2 1-1 16,1 3 0-16,0 6-1 16,-13 10-1-16,24-8 1 0,-24 8 0 15,23 10-1-15,-10-3-1 16,0 6 1-16,-1 1-1 16,2 5 1-16,2 0 2 15,-1 1-1-15,-1-1 0 16,-1 3 1-16,0-2 1 15,-1-4-2-15,-1 0 2 16,-11-16-2-16,19 21-2 16,-19-21 1-16,17 7 1 15,-17-7-1-15,17-14 1 16,-8 0 1-16,1-7-1 16,0-2 2-16,0-4 0 15,1-3 2-15,-3 5-2 0,1-1 3 16,-1 6-1-16,-2 4 0 15,-6 16 1-15,10-13-2 16,-10 13 2-16,0 0-2 16,18 20 0-16,-11-1-4 15,2 0 1-15,1 4-1 16,0 1 1-16,0 2 0 16,0 3-1-16,0 3-2 15,0-8-1-15,5-1-6 16,-2-2-9-16,7-1-22 15,-1-17-49-15,12-3-3 16,0-19-5-16,5-11 75 0</inkml:trace>
  <inkml:trace contextRef="#ctx0" brushRef="#br0" timeOffset="115948.4866">24764 2606 27 0,'0'0'91'0,"0"0"-2"15,0 0 0 1,-9-13-64-16,9 13-7 0,0 0-3 16,0 0-4-16,0 0-4 15,0 0-2-15,0 0-3 16,0 0-2-16,0 0 0 16,13-5 0-16,-13 5-1 15,22 2-1-15,-5-6 3 16,5 1-1-16,1 0 1 15,1 0 1-15,4 4-1 0,1-2 0 16,-2-2 1-16,2-3 1 16,-2 5-1-1,-1-1-1-15,-3 0-2 16,-4 0-6-16,-2 2-6 16,-17 0-12-16,26 6-23 0,-26-6-41 15,8 13 0-15,-8-13-4 16,-5 20 69-16</inkml:trace>
  <inkml:trace contextRef="#ctx0" brushRef="#br0" timeOffset="116346.0945">24827 2910 50 0,'-17'5'85'0,"17"-5"2"15,-22-3-28-15,22 3-37 0,0 0-2 16,0 0-4-16,0 0-4 16,0 0-2-16,-6-16-2 15,6 16-4-15,0 0-1 16,16-12-2-16,-16 12-1 16,26-8-2-16,-5 3 1 15,2 2 0-15,4 3 0 16,3-2 1-16,5 0 1 15,2-1-2-15,1-3 4 16,-3 4-3-16,1-3 3 16,-3-2-3-16,-1 1 3 15,-2 3-3-15,-6-2 2 0,-2 2 0 16,-3 0 0-16,-5 1-3 16,-14 2-2-16,18-5-3 15,-18 5-9-15,0 0-12 16,7 14-30-16,-7-14-34 15,-9 13 0-15,9-13-1 16</inkml:trace>
  <inkml:trace contextRef="#ctx0" brushRef="#br0" timeOffset="116808.0368">25902 2443 92 0,'15'10'101'0,"-15"-10"-6"16,0 0-8-16,7 17-91 15,-7-17-5-15,0 0-1 16,0 0 3-16,0 0 2 16,4 17 4-16,-4-17 1 15,3 16 3-15,-3-16 3 0,4 34 2 16,-1-14-1-16,3 7-3 16,-2 9-2-16,2 0-1 15,1 8-1-15,0-3 1 16,1 3 1-16,0-5-3 15,1 4 1-15,0-10 4 16,-2-3-3-16,0-6 4 16,-1-4-4-16,0-3 3 15,-6-17-9-15,5 17-2 16,-5-17-12-16,0 0-11 16,0 0-28-16,0 0-37 15,0 0 0-15,0 0 18 0</inkml:trace>
  <inkml:trace contextRef="#ctx0" brushRef="#br0" timeOffset="117347.7769">25556 2350 75 0,'0'0'98'15,"-13"9"-4"-15,13-9-3 16,0 0-78-16,0 0-9 16,0 0-2-16,0 0-4 15,0 0 1-15,9-13-2 16,-9 13 0-16,14-1 2 16,-1-2 0-16,6 1 3 0,4-5 0 15,3 1 1-15,7 2 0 16,2-2 0-16,6-1 1 15,3 0-2 1,0 5-1-16,1-1-1 0,-2-1 1 16,-1 1 1-16,-1-3-1 15,-1 2 1-15,-8 4-3 16,-3 2-1-16,-5-4 0 16,-5 1-2-16,0 4-2 15,-19-3-11-15,21 8-7 16,-21-8-23-16,10 18-40 15,-10-18-2-15,-2 21 1 0,-6-3 64 16</inkml:trace>
  <inkml:trace contextRef="#ctx0" brushRef="#br0" timeOffset="117795.9975">25765 3143 40 0,'0'20'96'0,"0"-20"-2"15,-1 21-5 1,1-21-61-16,0 0-35 15,0 0-1-15,0 0-1 0,20 0 0 16,-20 0 2-16,29-5 3 16,-8 3 2-16,4 2 3 15,5-4 1-15,0 0 3 16,8-1 1-16,-1 1 1 16,5-2 2-16,0 3-2 15,0-5-1-15,1 3 0 16,1-2-1-16,-3 4-1 15,-2-6-1-15,-1 7-1 0,-6 0-2 16,-6-2 0 0,-5 2-2-16,-5 2-8 15,-16 0-13-15,20 3-31 0,-20-3-34 16,0 0-4-16,-1 18 1 16</inkml:trace>
  <inkml:trace contextRef="#ctx0" brushRef="#br0" timeOffset="118684.5574">26458 3170 31 0,'0'0'89'0,"14"9"-3"15,-14-9-3-15,0 0-75 16,0 0-3-16,0 0 1 0,0 0-2 15,0 0 0-15,0 0 0 16,0 0-1-16,4 13 0 16,-4-13-1-16,8 23-1 15,-3-7-1-15,1-1 1 16,3 4 0-16,-2 6-1 16,0-1 0-16,0-1 1 15,1 3 1-15,-3 0-1 16,0 2-1-16,-1-2 0 15,0-2 2-15,-1-4-2 16,2-4 0-16,-3 0-1 16,-2-16 2-16,5 16-3 15,-5-16 2-15,0 0 0 0,4-17 0 16,-2 4 1-16,-2-2 0 16,1-5 2-16,0 3-1 15,1-6 0-15,2 5 1 16,1-5-1-16,0 9 1 15,1-2-2-15,-6 16 1 16,16-16-1-16,-16 16-1 16,19-9 2-16,-19 9-3 15,16 3 0-15,-16-3 1 16,15 12 0-16,-15-12-1 16,15 16 1-16,-15-16 0 15,14 23 1-15,-6-7 0 0,-8-16 0 16,13 26 1-16,-6-10-2 15,-1-3 0-15,-6-13 1 16,10 23 1-16,-10-23-2 16,5 15 0-16,-5-15 0 15,0 0 1-15,0 0 0 16,0 0 0-16,15-5-1 16,-15 5 1-16,4-18-1 15,-1 5 1-15,1-1 0 16,-1 1-2-16,3-4 2 15,1 1-2-15,0-2 1 16,1 3-1-16,0-3 2 0,2 5-2 16,-10 13 2-16,18-17-1 15,-18 17 1 1,0 0 1-16,17 1-1 0,-17-1 2 16,7 21-4-16,-7-21 3 15,9 24-1-15,-5-9-1 16,2-1-1-16,-2 2 3 15,4 3-2-15,-3-2 0 16,1-1 0-16,-2-2 1 16,-4-14-1-16,9 25 0 15,-5-12-3-15,-4-13-4 16,9 16-11-16,-9-16-29 16,0 0-43-16,0 0-4 0,0 0-1 15,0 0 71-15</inkml:trace>
  <inkml:trace contextRef="#ctx0" brushRef="#br0" timeOffset="119047.0939">27335 3326 40 0,'0'0'85'15,"19"6"0"-15,-19-6-27 0,0 0-43 16,0 0 0-16,0 0-4 16,0 0 0-16,-3 17-1 15,3-17-1 1,-7 16-1-16,7-16-3 0,-15 18-4 16,15-18 0-16,-17 22 1 15,7-6-3-15,0-3 3 16,-1 3-1-16,3-3 1 15,-1 1-1-15,9-14 2 16,-10 25-2-16,10-25-3 16,-6 16-4-16,6-16-7 15,-1 13-18-15,1-13-26 16,0 0-31-16,0 0-5 0,-16 0 19 16</inkml:trace>
  <inkml:trace contextRef="#ctx0" brushRef="#br0" timeOffset="119419.7853">27176 3454 1 0,'0'0'82'16,"-3"-14"3"-16,3 14-1 15,0 0-52-15,-6-16-17 16,6 16-4-16,0 0-5 16,0 0-1-16,13-13-1 15,-13 13 0-15,0 0-2 16,18 0 2-16,-18 0 0 0,0 0-2 15,16 3 2 1,-16-3-1-16,16 7 1 16,-16-7-2-16,17 7 1 15,-4-1 0-15,0 3-2 0,1-2 1 16,2 3-2-16,1 0 2 16,-1 2-2-16,2-4 0 15,-4 1 2-15,-1 4-1 16,0-3 0-16,-13-10 2 15,17 19-2-15,-17-19 0 16,15 13 0-16,-15-13 0 16,11 13-5-16,-11-13-3 0,0 0-7 15,0 0-12 1,15 4-30-16,-15-4-35 16,0-13-2-16,0-1 9 15</inkml:trace>
  <inkml:trace contextRef="#ctx0" brushRef="#br0" timeOffset="120247.5936">27690 3316 43 0,'13'1'100'16,"-13"-1"-3"-16,14 7-7 15,-14-7-64-15,0 0-29 16,0 0-2-16,0 0-1 15,5 13 2-15,-5-13-2 16,0 0 1-16,-2 18 6 16,2-18 3-16,4 21 0 15,1-6 3-15,-1 2-3 0,3 0 0 16,1 1 0-16,0 0 0 16,-1 3-1-16,1-3 0 15,-1 1-2-15,-3-6-1 16,-4-13 1-16,9 17-2 15,-9-17 1-15,0 0-2 16,0 0-1-16,0 0 1 16,0 0 1-16,0 0 2 15,11-17-1-15,-8 4 1 16,-3 13 1-16,7-26 1 16,-2 13 0-16,2-1 0 15,-7 14 1-15,16-25-2 0,-16 25 1 16,20-19-3-16,-20 19 1 15,22-10-1-15,-9 6-1 16,0 5 0-16,-13-1-1 16,23 6 0-16,-23-6 2 15,20 9 1-15,-20-9-2 16,17 19 3-16,-17-19-1 16,13 21 1-16,-13-21-1 15,15 25 1-15,-8-12-1 16,0 1-1-16,-7-14 1 15,13 20-1-15,-13-20 1 16,10 18 0-16,-10-18-1 0,0 0-1 16,16 10 1-16,-16-10-2 15,13-4 2-15,-13 4-1 16,16-16 1-16,-16 16-1 16,19-21 1-16,-19 21 0 15,21-23 2-15,-21 23 0 16,23-20-1-16,-23 20 3 15,21-6-3-15,-21 6-1 16,23 0 1-16,-9 2-2 16,-14-2 1-16,28 20 0 15,-13-10 2-15,0 2-4 16,1 6 2-16,-3 0 2 16,1-2-2-16,-1 1 3 0,-13-17 0 15,23 20-1-15,-23-20-1 16,22 10 1-16,-8-20-7 15,4-12-18 1,10-15-67-16,-3-29-6 0,2-17-12 16,-1-21 26-16</inkml:trace>
  <inkml:trace contextRef="#ctx0" brushRef="#br0" timeOffset="130240.0268">19997 3601 1 0,'0'0'9'15,"0"0"63"-15,12 5 0 16,-12-5-54-16,0 0-12 16,0 0-1-16,0-15 0 15,0 15 0-15,0 0 3 16,0 0 2-16,0 0 0 15,-4-13 3-15,4 13 1 0,0 0 1 16,0 0 0 0,0 0-2-16,0 0-2 15,-7-13-2-15,7 13-2 16,0 0-4-16,0 0 0 0,0 0-2 16,0 0-1-16,-1 19 0 15,1-19 0-15,1 23-2 16,2-8 1-16,0 3 1 15,0 5 0-15,-1 2 1 16,1 2 0-16,0 5-2 16,0-2 0-16,0 5 0 15,0 0 1-15,0 2 0 0,0 2-2 16,0-3 0-16,-1-1 0 16,1-2 4-16,-1 2-2 15,-1-8 0 1,1-1-2-16,-2-6 3 0,-2-2-1 15,1-3 1-15,-2 0 1 16,1-2 0-16,2-13-1 16,-4 16 3-16,4-16 0 15,0 0 0-15,-6 16 0 16,6-16 0-16,0 0-1 16,0 0 0-16,0 0 1 15,0 0-4-15,0 0-1 16,0 0-4-16,0 0-4 0,0 0-14 15,0 0-29 1,0 0-41-16,0 0-2 16,0 0 22-16</inkml:trace>
  <inkml:trace contextRef="#ctx0" brushRef="#br0" timeOffset="130818.0607">19776 4233 21 0,'0'0'100'15,"-12"13"-3"-15,12-13-4 0,-13-1-85 16,13 1-6-16,0 0-2 15,0 0 0-15,0 0-3 16,0 0-1-16,13 3 0 16,-13-3 1-16,0 0 3 15,13 10 1-15,-13-10 1 16,15 20 1-16,-5-7-1 16,1 7 0-16,4 0 0 15,1 5 1-15,1 0-2 16,2 2-2-16,-1-1 1 15,3-4-1-15,-3-2 0 16,3-4-1-16,-3-2 0 16,3-2-1-16,-4-4 1 0,-1-3 1 15,0-1 0-15,-3-1 0 16,0-5-1-16,-13 2 3 16,21-4 1-16,-21 4 1 15,17-17-1-15,-17 17 1 16,18-26 0-16,-10 8-1 15,1-2 3-15,1-4-2 16,0-2-2-16,3 0 0 16,0 1 0-16,2 1-1 15,-2 3-5-15,0 3-5 16,1 0-7-16,2 8-16 16,-3-1-28-16,4 5-28 0,-4-6-6 15,5 8 73-15</inkml:trace>
  <inkml:trace contextRef="#ctx0" brushRef="#br0" timeOffset="136053.5727">19314 5199 9 0,'0'0'78'0,"0"0"-33"15,0 0-20-15,0 0-7 16,0 0-4-16,0 0-6 16,0 0-2-16,-14-15 0 15,14 15-2-15,0 0 1 16,-13-14 2-16,13 14 0 16,-15-9-1-16,15 9 1 15,-19-6 0-15,19 6-1 0,-23-3-1 16,23 3-2-16,-26 3 0 15,11 3-2-15,-1 1-1 16,0 2 2-16,-2 5-3 16,0 2 0-16,-1 2 0 15,0 2 1-15,-1 1 1 16,1 5 0-16,2 0-2 16,1-1 1-16,2-1 1 15,2 2 0-15,2-1-1 0,1 4 0 16,8-3 5-1,1-5-6-15,4 2 8 16,2-1-2-16,3-2 2 16,1-1-2-16,3-4 0 0,3-5 2 15,-2 0-8-15,0-2 8 16,1-3-9-16,-1-4 3 16,2 1-2-16,-1-7-5 15,0-1 7-15,0-5-8 16,2-5 9-16,-4-8-8 15,2-4 2-15,-1-7-3 16,-1-8 2-16,0-6 6 16,-1-6-5-16,-2-1 7 15,-3 0-7-15,2 1 5 16,-1 2 2-16,-1 2 1 16,1 5-2-16,-3 4 1 15,1 5-2-15,-2 3 2 0,2 3-2 16,-1 2 2-16,-1 4-2 15,-3 4-3-15,1 3 3 16,-2 18 3-16,0-18-1 16,0 18 0-16,0 0 9 15,0 0-10-15,0 0 0 16,0 0 4-16,0 0-6 16,0 0-1-16,-12 24 2 15,12-11-2-15,-1 1-9 16,1 2 8-16,0 7 3 15,0 0-1-15,0 1 3 16,-2 3-4-16,4 0 0 0,-4 2 2 16,4 2 0-16,-2 3-1 15,1-2-1-15,1 3-1 16,1-2 2-16,1-2-1 16,0 3 1-16,1 0-3 15,0-1 1-15,1-2 0 16,1 1 1-16,-1-2 0 15,0-3-1-15,0 1 1 16,1-4 5-16,0-1-3 16,2-4 4-16,1-3 2 15,1 1-2-15,1-4 2 16,-1 2-3-16,2-7-5 0,0 0 1 16,-13-8-2-16,24 11 2 15,-24-11-1-15,18 4 1 16,-18-4-7-16,22-7 8 15,-9 0-1 1,1-5 1-16,1-1 0 0,2-5 3 16,0-4-9-16,1-3 1 15,-2-2 7-15,1-5-7 16,-3 1 6-16,1-5-6 16,-2-5 7-16,0-2-10 15,1-2 9-15,1-1-1 16,-1 0 2-16,0 0-1 15,2-1 1-15,-1 6 0 0,-4 2 0 16,-4 7-1-16,-1 3 0 16,-3 2 1-16,-4 5 0 15,-2 0 0 1,-4 6-1-16,-2 1-1 0,0 2-7 16,-1-2 5-16,10 15 2 15,-21-16-1-15,21 16 0 16,-21-7-2-16,21 7 2 15,-20-1 0-15,20 1 7 16,-19 8-4-16,19-8-4 16,-18 10 0-16,18-10 1 15,-18 21 0-15,18-21-1 0,-14 26 1 16,7-11-1-16,2 3 0 16,2-1 0-16,1 2 1 15,0-2-1 1,2 0 0-16,0 4 0 0,0-3 0 15,2 1 1-15,-1 1 0 16,0 3-1-16,2 2 1 16,0 2-2-16,0 1 3 15,1 1-1-15,1 0 1 16,1 1-3-16,-2 0 1 16,3-2-1-16,-1-1 3 15,-2-1-2-15,3 0 1 16,-2-2 0-16,-1 0-2 15,0-1 2-15,2-5 0 16,0 1 0-16,-2-2-2 16,5 2 2-16,-2-3 5 15,3 0-6-15,0-3 7 0,-10-13-7 16,23 23 8-16,-23-23-8 16,22 20 8-16,-22-20 0 15,20 13-6-15,-20-13 7 16,22 9-8-16,-22-9 8 15,26 3-9-15,-12-5 2 16,2-1-1-16,0-4-8 16,3 0 9-16,0-3-10 0,1-5 8 15,-1 1-7 1,-1-3 2-16,0-2 6 16,0-3-7-16,0-2 8 15,-2-2-6-15,-1-5 6 0,-2-2-7 16,-1-4 7-16,-1-5 0 15,0-1 0-15,-4-2 1 16,0 2-2-16,-1-2 1 16,-2 3 1-16,0 0 0 15,-1 5 1-15,0 5 0 16,-1 5 0-16,1 1-3 16,-3 5 2-16,1 6 0 0,-1 0 1 15,0 15 0 1,-3-13-3-16,3 13 2 15,0 0-1-15,0 0 0 16,0 0 1-16,0 0-1 16,0 0-2-16,0 0 1 0,-13 4 0 15,13-4-2-15,0 15 2 16,-1-2 0-16,-1 1 0 16,2 4-1-16,0 2 1 15,-1 4 0-15,1 2 0 16,0-1 0-16,0 5-1 15,3-1 1-15,-2 1-2 16,2-1 2-16,1 3-1 16,-1-2 0-16,2 2-1 15,-3-2 1-15,3-1-1 16,-2-2 2-16,-2-1-1 16,3 2 0-16,1-6 1 0,-1 1-1 15,3-6 2-15,0 3-2 16,2-3 1-16,1-1 4 15,-10-16-5-15,23 23 5 16,-10-13-4-16,0-2 5 16,-13-8-6-16,26 8 6 15,-11-8-5-15,-1-3 1 16,1 1-1-16,0-6 0 16,3-2-2-16,-1-4-5 15,2-2 5-15,-2-3-6 16,0-2 6-16,-1-5-6 15,-1-2 7-15,-2 1-7 16,0-6 9-16,-3-1-1 0,-2 0 2 16,0-5-2-16,-1-3 2 15,0-1-1-15,0-3-1 16,-1-2 2-16,0 3-1 16,0 5 2-16,-2 1-1 15,0 7 3-15,1 5-2 16,-2 6 1-16,-2 7 2 15,-1 14-1-15,0 0-1 16,0-14-2-16,0 14 1 16,0 0-3-16,0 0 0 15,0 0 1-15,0 0-1 16,0 0-1-16,0 0 2 0,-4 18-1 16,4-18-2-16,0 25 3 15,-2-6-1-15,4-1 1 16,-1 4-1-16,1 0 0 15,-1 2-1-15,0 4 2 16,1-4-2-16,1 4 1 16,0-1 0-16,1 0-1 15,-1 1-1-15,0 2 1 16,1 0-1-16,-1 1 0 16,-2 2 1-16,2 0-1 15,-1-1 0-15,1 0 2 16,-1-1-1-16,3-3 1 15,-2 2-2-15,2-4 8 0,1-1-9 16,1-5 10-16,1-2-8 16,0-2 5-16,2-1-4 15,1-2 3 1,-11-13 5-16,21 16-9 0,-21-16 2 16,25 7-4-16,-12-6 4 15,0-1-2-15,1-3-1 16,1-2 2-16,0-5-8 15,3-1 5-15,-1 0 0 16,-1-4 0-16,1 0-5 16,-2-4-6-16,1 2 3 15,-5-1-9-15,1 4-3 0,-7-8-16 16,8 5-18-16,-13-5-39 16,9 1 8-1,-8-5 80-15</inkml:trace>
  <inkml:trace contextRef="#ctx0" brushRef="#br0" timeOffset="136431.4263">20465 5102 1 0,'0'0'75'16,"-20"0"13"-16,20 0-21 15,0 0-47-15,0 0-5 0,7-16-3 16,-7 16-6-16,24-17-2 16,-4 5-3-16,4 5 1 15,4-3-2-15,3-2 3 16,5 1-3-16,2-1 2 15,2 1-1-15,-1 1 1 16,0 2 0-16,-5 0 0 16,-4 3 0-16,-3 1-3 15,-5 3 0-15,-3 2-6 16,-19-1-9-16,23 3-19 16,-23-3-37-16,0 0-17 15,0 0 6-15,0 0 83 0</inkml:trace>
  <inkml:trace contextRef="#ctx0" brushRef="#br0" timeOffset="136903.9895">20027 5137 1 0,'0'0'69'0,"-23"10"20"15,23-10-7-15,-13-3-68 16,13 3-3-16,0 0-2 15,-13-6-2-15,13 6-2 16,0 0-2-16,0 0-2 16,0 0 1-16,0 0-1 15,0 0 0-15,0 0-2 16,0 0 4-16,13-6-1 16,-13 6 1-16,24-10-1 15,-8 3 1-15,3 0 1 0,0 1-2 16,1 2-1-16,1-5-1 15,0 5 1-15,-3 1-1 16,4 1-3-16,-2 1-3 16,0 4-9-16,-2-5-15 15,3 10-40-15,0-7-19 16,-1 0-5-16,-3-2 87 16</inkml:trace>
  <inkml:trace contextRef="#ctx0" brushRef="#br0" timeOffset="137555.0716">18937 4953 1 0,'-21'0'54'15,"21"0"37"1,-16-1-2-16,16 1-61 0,0 0-14 16,0 0-6-16,0 0-4 15,0 0-5-15,0 0-2 16,11-13 0-16,7 10 1 15,3-1 0-15,8-1 1 16,4 1 1-16,8-2 2 16,4 3 1-16,1 0-1 15,3 1-1-15,1 0-10 0,2-5-13 16,6 5-34-16,-3-5-28 16,4 2-2-1,-1-4 59-15</inkml:trace>
  <inkml:trace contextRef="#ctx0" brushRef="#br0" timeOffset="141206.3233">21149 5639 3 0,'0'0'86'15,"0"0"-4"-15,0 0-5 16,0 0-75-16,0 0-6 16,0 0-2-16,13 4 1 0,-13-4 0 15,0 0 3-15,13-12 5 16,-13 12 2-16,18-17-5 16,-5 6 6-16,1-5-7 15,3-4 6-15,6-5-7 16,5-2 0-16,2-5-1 15,0-1 2-15,5-3 4 16,1-5-5-16,2-1 6 16,-1-2-6-16,-4-3 6 15,1 1 1-15,-6 0-1 16,0-2 1-16,-7 1 0 16,-3 2-1-16,-5 2 3 15,-5 2-1-15,-5 5-1 0,-3-1-3 16,-4 1-6-16,-3 4 4 15,-3 3-4-15,-3 2 2 16,0 2-5-16,-3 2 7 16,0 2-7-16,0 5 7 15,-1 6 1-15,-2 1 0 16,2 3 0-16,-1 5 1 16,1 1-2-16,1 3 0 15,2 4 0-15,-1 1 1 16,15-8-2-16,-20 25 0 15,11-8 9-15,5 6-6 16,0 2 6-16,2 2-5 0,1 2 6 16,2 3-6-16,2 1 5 15,2 3-3-15,0 0-6 16,3 2 1-16,-1 2-2 16,1 3 3-16,3 2-4 15,-3 1 3-15,4-2-2 16,-2-1-2-16,0 0 2 15,0-2 1-15,0-7 0 16,0-3-2-16,-1-1 1 16,0-7 6-16,-1-7-3 15,-1 0 0-15,-7-16 0 16,12 18 5-16,-12-18-4 0,0 0 6 16,0 0-7-16,13 5 1 15,-13-5-1-15,6-15 1 16,-2 2-2-1,0-3-5-15,2-4 5 0,0-3-5 16,0-1 6-16,2-4-5 16,0 2 6-16,0 0-1 15,-1 2 1-15,2 1-1 16,-2 4 1-16,1 0-1 16,-1 3 1-16,-7 16 0 15,8-17-1-15,-8 17 0 16,0 0 0-16,0 0 0 15,0 0-1-15,13 6 1 0,-13-6-2 16,6 16 1-16,-6-16-1 16,9 20 1-16,-9-20-1 15,11 26 2 1,-3-12-1-16,-1 4 0 0,0-4 1 16,2 3-1-16,-1 1 1 15,2-1-1-15,2-3 2 16,-2 1-3-16,5 1 0 15,-1-3 6-15,2 0-6 16,0-5 6-16,0 1-5 16,1-2 5-16,-3-3-7 15,4-5 3-15,-3-3-1 16,1-2-6-16,2-3 7 0,-2-1-5 16,1-6 6-1,2-1-7-15,-2 3 6 16,-3-2 1-16,-1-5-1 15,0 3 2-15,-4-4 1 0,1 3-3 16,-6 2-1-16,1 0 3 16,-5-1 0-16,1 5-1 15,-1 13 0-15,2-21 0 16,-2 21-2-16,-3-13 1 16,3 13 1-16,0 0-2 15,0 0 1-15,0 0-2 16,-15-9 2-16,15 9-2 0,0 0 1 15,-16 7 0-15,16-7 0 16,-13 9 0 0,13-9-1-16,-10 22 1 15,5-7 0-15,0 3 0 0,1 1-1 16,1 1 0-16,0 1-1 16,2 0 1-16,2-3 0 15,2 1 1-15,1-4-1 16,2 0 1-16,1 1 0 15,-7-16 4-15,18 23-3 16,-18-23 3-16,17 16-5 16,-17-16 0-16,16 7 0 15,-16-7-2-15,16-8 3 0,-16 8-6 16,14-13 5 0,-14 13-3-16,13-22 5 15,-7 5-2-15,0 1 2 16,-3-1 1-16,-2-2 1 0,0-1-1 15,1 0 0-15,-4-2 0 16,2 5 0-16,-1 1 0 16,0 1 0-16,1 15 0 15,-3-21-1-15,3 21 0 16,0 0-1-16,0 0-1 16,0 0 1-16,0 0 0 15,0 0-1-15,0 0 0 16,0 0 0-16,0 0 2 15,-6 15-1-15,6-15 0 16,-3 21-1-16,3-21 2 16,1 24 0-16,1-9-1 0,2 2 0 15,1-1-1-15,0 3 1 16,3-2 0-16,-1-1-1 16,1-2 1-16,-8-14-1 15,18 26 1-15,-18-26-1 16,14 20 5-16,-14-20-5 15,15 13 7-15,-15-13-5 16,14 8 3-16,-14-8-5 16,14-3 1-16,-14 3-3 15,21-12-3-15,-21 12 4 16,21-19-6-16,-9 6 6 16,-1 0-3-16,2 0 5 15,-3-2-1-15,-1-4 4 0,0 0 0 16,-1-4 1-16,0 3-1 15,-1 0 1-15,0-1-2 16,-1 3 0-16,0-1 0 16,1 6-1-16,-7 13-1 15,10-16 0-15,-10 16 0 16,0 0-1-16,9-13 0 16,-9 13 0-16,0 0 0 15,8 16 1-15,-8-16 0 16,7 17 0-16,-2-4 1 15,-5-13 0-15,10 28-1 0,-4-15 1 16,-1 2-1-16,1 3-1 16,-1-2 2-16,0 0-3 15,0-2 2-15,0 3-1 16,1-4 1-16,-6-13-2 16,12 22 2-16,-12-22 0 15,0 0 0-15,14 13 0 16,-14-13 0-16,0 0 0 15,0 0-1-15,0 0 2 16,13-23-2-16,-10 8 2 16,-2 1-2-16,1-8 2 15,1 2-1-15,0-2 0 16,1 2 1-16,-1 0 0 16,1 4 0-16,1 3-1 0,-5 13 1 15,8-13 0-15,-8 13 0 16,0 0-2-16,0 0 1 15,16 6-3-15,-16-6 1 16,13 13 0-16,-13-13 0 16,20 16 2-16,-20-16-2 15,23 19 0-15,-10-8 2 16,-13-11 0-16,26 22 1 16,-13-11-3-16,0-2 2 15,3 0-3-15,0-5 4 16,1-3-1-16,4 1 0 15,0-6-1-15,2-5 0 0,0-4 2 16,-1 0 1-16,1-4-1 16,-3-1 0-1,-1-2 2-15,-5-2 0 16,-3-1 0-16,-6 5 1 0,0 2-2 16,-5 0 0-16,-5-1 2 15,5 17-2-15,-13-18-1 16,13 18 1-16,-17-3-2 15,17 3 1-15,-20 5-1 16,20-5 0-16,-22 20-2 16,14-7 1-16,-3 3-1 15,3 1 2-15,1 6-2 16,-1 3 1-16,3-1-1 0,3-2-1 16,2 0-3-1,3-4-1-15,3-2-4 16,-6-17 0-16,19 19 1 15,-19-19-1-15,28-3 2 0,-12-5 3 16,3-3 2-16,0-2 4 16,1-6 5-16,-1 0 0 15,-2 1 2-15,-1 3 2 16,-5-3-1-16,0 5 1 16,-11 13-1-16,13-16-2 15,-13 16-1-15,0 0-3 16,0 0-1-16,0 0-3 0,0 0-3 15,0 0 2-15,2 13-1 16,-2-13-1 0,3 24 2-16,-1-4 2 15,2 11-2-15,0 6 6 0,1 6 1 16,2 7-3-16,2 6 2 16,-1 4-2-16,2 4 1 15,0 5-2-15,-1-1 2 16,1 1-4-16,-3 0 0 15,-1 1 1-15,-1 0 0 16,-4 1-1-16,-1-5 3 16,-4-1 0-16,-4-4-1 15,-3-6-1-15,-4-6 2 16,-5-7 0-16,-1-9 0 16,-5-11 1-16,0-8-3 15,0-7 2-15,-2-10 1 16,4-8 3-16,-2-11-6 0,3-8 5 15,3-8-5-15,5-2 0 16,2-5 0-16,3-1-2 16,3-2-2-16,7 1-5 15,4 4 5-15,8 4-5 16,6 1 4-16,6 3 1 16,4 5 2-16,7 1 2 15,5 6 3-15,4 3 2 0,0 6 0 16,4 2 1-1,-3 5-1-15,-1 1 0 16,-2 5-3-16,-3 2 1 16,0 0-2-16,-6 2 0 0,-2 0 1 15,-4 2-1-15,-7-4 0 16,-1 3-1-16,-4-1-5 16,-15-3-13-16,14 0-30 15,-14 0-41-15,-19-7-3 16,-1-6 22-16</inkml:trace>
  <inkml:trace contextRef="#ctx0" brushRef="#br0" timeOffset="141608.522">22371 4805 15 0,'-26'0'98'15,"8"1"-2"-15,-5-5 0 16,5 1-75-16,4 0-4 16,14 3-5-16,-15-9-7 15,15 9-3-15,15-7-7 16,8 0-10-16,19 4-26 15,4-11-53-15,22-1-7 16,1-5 0-16,10-3 97 16</inkml:trace>
  <inkml:trace contextRef="#ctx0" brushRef="#br0" timeOffset="164784.0272">23804 5450 1 0,'0'0'54'15,"0"0"29"-15,0 0-11 0,0 0-60 16,0 0-2-16,0 0 1 15,0 13 1-15,0-13-6 16,0 0 2-16,0 0-4 16,0 0 0-16,0 0 1 15,0 0-3-15,0 0-4 16,5 13 1-16,-5-13 0 16,18 13 0-16,-18-13 0 15,20 24 4-15,-9-11 0 0,3 4-3 16,-2-2 7-16,-1 2-7 15,-2 2 5 1,-2 1-4-16,-3 2 2 16,-5 1-8-16,-5 3-10 0,-11-2-23 15,-2 10-50-15,-13-3 0 16,-2 2 23-16</inkml:trace>
  <inkml:trace contextRef="#ctx0" brushRef="#br0" timeOffset="166184.2137">24165 5236 12 0,'16'2'84'0,"-16"-2"-4"16,7-18-47-1,-7 18-26-15,7-20 0 16,-4 7-3-16,-3 13 0 16,7-19-3-16,-4 6-1 0,-3 13 1 15,9-20-2-15,-9 20 2 16,17-23 0-16,-17 23 0 15,19-19 3-15,-19 19-1 16,17-7 2-16,-17 7 0 16,19 0 0-16,-19 0 1 15,14 14-2-15,-14-14 0 16,16 28-1-16,-7-11 0 16,0 2-2-16,-1 4 1 15,-1-1-2-15,-1 1 0 16,0 1 1-16,-2 1-2 15,1-4 0-15,-1 0 1 0,-1-3 1 16,0-2-1-16,0-3 1 16,0 0 0-16,-3-13 0 15,4 16-1-15,-4-16 2 16,0 0-2-16,0 0 0 16,0 0 2-16,0 0-1 15,13-1 1-15,-13 1-1 16,1-25 3-16,1 9-2 15,-4-1 1-15,2-6-2 16,0 0 2-16,0-3-1 16,2 3-2-16,1-3 1 15,1 1-3-15,3-1 1 16,5 2 0-16,-2 6 0 0,3 3 0 16,1 4-1-16,1 1 1 15,-2 8 2-15,0 0-1 16,-13 2-1-16,24 10 1 15,-24-10 0-15,23 22-1 16,-13-8 1-16,2 5 1 16,-1-2-2-16,2 5 0 15,-1-2 2-15,0 0-2 16,-2-1 1-16,1-3 0 16,-1-2 0-16,-10-14 0 15,18 22-1-15,-18-22 2 16,0 0 0-16,15 14 0 0,-15-14 0 15,0 0 0-15,0 0 0 16,15-17 1-16,-12 4 0 16,0-1 0-16,0-5 0 15,1-3 0-15,-1-1-2 16,1-1 3-16,2-1-2 16,0-1 0-16,1 6-2 15,1-3-1-15,1 9 2 16,0 1-1-16,-9 13 0 15,19-15 0-15,-19 15 1 16,18-1-1-16,-18 1 0 16,15 11 2-16,-15-11-1 15,16 22 0-15,-8-8 0 0,1 4 1 16,0 0-1-16,2 5 0 16,-1 2 1-16,2-1-1 15,-2 1 0 1,0 1-1-16,0-3 2 0,-1-1-2 15,-1-2 1-15,1-4 0 16,1-3 0-16,-10-13-1 16,19 13 0-16,-19-13-4 15,23-2-6-15,-6-1-13 16,-4-8-26-16,10-1-37 16,-5-8-3-16,3 0 50 15</inkml:trace>
  <inkml:trace contextRef="#ctx0" brushRef="#br0" timeOffset="167039.5164">25678 4874 7 0,'13'4'92'16,"-13"-4"-3"-16,0 0-2 16,0 0-72-16,0 0-7 0,-1 16-5 15,1-16-1-15,-13 20-2 16,1-5 0-16,-2 1 0 16,-3 1-1-16,-5 5 2 15,-2-1-1-15,-4 4 1 16,-2 1-1-16,-2-2 1 15,0 1-1-15,1 1 1 16,0-2-1-16,4-1 2 16,4-4-1-16,4-3 1 15,6-6 0-15,13-10-1 16,-11 15 1-16,11-15-1 16,0 0-1-16,24-2 0 0,-8 2 0 15,3-3 1-15,2 5-2 16,2-2 0-16,2 1 1 15,-1 5-1-15,2 1 2 16,-1 2-2-16,1 2 0 16,-2 4 1-16,2-1 0 15,0-1 0-15,0 3 0 16,2-3 0-16,-2 0-1 16,-2 0 2-16,-1-4-1 15,-1-2 0-15,-2-1 0 16,-2 1 1-16,-4-4-1 15,-14-3 0-15,20 5 0 16,-20-5-1-16,15 3-2 0,-15-3-2 16,0 0-5-16,0 0-8 15,14 8-17-15,-14-8-32 16,0 0-20-16,0 0-1 16,1-21 88-16</inkml:trace>
  <inkml:trace contextRef="#ctx0" brushRef="#br0" timeOffset="168017.4967">26156 4989 17 0,'0'0'94'15,"0"0"-3"-15,0 0-6 16,0 0-73-16,0 0-4 16,0 0-2-16,0 0-3 15,0 0-1-15,0 0-3 16,0 0 1-16,0 0-2 15,0 0 1-15,0 0 3 0,0 0-3 16,0 0 2-16,-3 21 0 16,3-21 1-1,6 15 0-15,-6-15 0 0,6 28 0 16,-5-14 0-16,2 4-1 16,-3 2 0-16,1-3 0 15,-1 8-1-15,-1-5 1 16,0-1-1-16,2-1 0 15,-2-2 0-15,1-16 1 16,0 20 0-16,0-20 0 16,0 0 0-16,2 16 0 15,-2-16 1-15,0 0-1 0,0 0 0 16,0 0 0-16,0 0 0 16,0 0-1-1,0 0 0-15,3-14 0 0,-3 14 0 16,5-20 0-16,-5 20 1 15,11-25 0-15,-4 8-2 16,2-2 4-16,0-1-1 16,-1-2 0-16,3 2-1 15,0 7 1-15,-1 0-2 16,2-1 0-16,1 4 1 16,0 2-3-16,-13 8 1 15,23-7-1-15,-23 7 1 16,23-9 0-16,-23 9 1 0,21-4 1 15,-21 4 0 1,16 0 0-16,-16 0 0 16,15 6 1-16,-15-6-1 15,14 7 0-15,-14-7 0 0,13 13 1 16,-13-13-2-16,15 22 1 16,-15-22 0-16,14 24 1 15,-8-8-2-15,1 0 0 16,-3 0 2-16,4 0-1 15,-3 0-1-15,3-3-1 16,-8-13 1-16,14 24 1 16,-5-11 0-16,-9-13 0 15,17 25-3-15,-17-25 2 0,22 17 1 16,-22-17-1-16,21 10-1 16,-21-10 1-1,25 0 0-15,-11-1 0 0,1-2 0 16,1-3-1-16,-1-1-2 15,1-3-5-15,4 1-11 16,-1-10-18-16,10 0-53 16,1-14-6-16,6-9-1 15,5-9 84-15</inkml:trace>
  <inkml:trace contextRef="#ctx0" brushRef="#br0" timeOffset="174479.0896">18469 4301 1 0,'0'0'59'0,"2"-23"22"16,-2 23-31-16,-1-16-24 16,1 16-7-16,0 0-7 15,-3-13-3-15,3 13-2 0,0 0-4 16,0 0 0-1,0 0-1-15,0 0 2 16,-14 0-3-16,14 0 3 0,0 0-3 16,-19 22 1-16,7-2 2 15,-2 6-1-15,-3 7 2 16,-5 6-3 0,-3 7 2-16,-3 8-3 0,-3-1 1 15,1 0 6-15,1 5-7 16,0-3 6-16,3 1-7 15,6 2 4-15,6 0-6 16,5 4 6-16,6 1-8 16,5 5 1-16,3 0-1 15,7 3 0-15,2-4 0 16,1 6 1-16,4-7 5 16,1-5 2-16,1-4 0 0,2-8 2 15,2-1-1-15,2-6 2 16,2 0-2-16,3-9 1 15,0 3-6-15,-1-2-1 16,1 1 1-16,-1-2-1 16,-3-2 1-16,0-4-1 15,-5-4-1-15,-3-4 3 16,-6-5-1-16,-1-2 1 16,-13-12-1-16,16 13 0 15,-16-13-2-15,0 0-3 16,0 0-11-16,0 0-26 15,0 0-48-15,0 0-5 16,0 0 5-16,0 0 90 0</inkml:trace>
  <inkml:trace contextRef="#ctx0" brushRef="#br0" timeOffset="176236.4899">26550 4116 44 0,'0'0'90'15,"0"0"-2"-15,0 0-30 16,0 0-43-16,0 0-4 0,-13-2-5 16,13 2-3-1,0 0-1-15,0 0 0 0,0 0 0 16,0 0 0 0,0 0 2-16,0 0-2 15,14-3 2-15,-14 3 0 0,0 0-2 16,15 0 0-16,-15 0 0 15,17 5-1-15,-17-5-1 16,23 8 3-16,-10-4-3 16,2 5 0-16,3-2 1 15,4 0 0-15,0 3 0 16,2 0 0-16,-1 3-1 16,3 2-1-16,2 3 2 15,-1 4 0-15,2 6 0 16,-3 5-1-16,0 1-1 15,3 5 1-15,-2 3 0 16,2 1-2-16,0 2 1 0,-2 3 0 16,2-2 2-16,0 0-2 15,-2 0 3-15,-1 2-3 16,-3-2 3-16,-1 6-1 16,-3-3 1-16,-6 2-4 15,-4 3 1-15,-5 3 2 16,-6 2-1-16,-3 1 0 15,-7 5 0-15,-4-1 1 16,-5 2 1-16,-4-2-2 16,-2-4 2-16,-2 1-2 15,-2-6 1-15,4-3 0 16,-2-6 0-16,2-6 0 0,1-7-1 16,3-2 2-16,4-7 0 15,3-5-6-15,5-5-5 16,11-14-20-16,-13 15-60 15,13-15-5-15,-2-13-5 16,5-7 59-16</inkml:trace>
  <inkml:trace contextRef="#ctx0" brushRef="#br0" timeOffset="223906.9577">4236 7438 51 0,'7'-19'92'0,"-7"19"-2"16,0 0-4-16,0 0-71 15,0 0-10-15,0 0 0 16,0 0 0-16,-2 17-3 15,3 1 0-15,0 3 1 16,2 8 2-16,0 7 0 0,2 6 0 16,-3 6 0-16,3 5-1 15,1 2 0 1,1 4 2-16,-3 2-1 16,2-1-2-16,0-2 1 0,1-5-1 15,-1-3 0-15,-1-6 0 16,1-5 0-16,-2-7-2 15,1-3 0-15,-1-8-1 16,-2-5-4-16,-1-3-4 16,-1-13-8-16,0 0-21 15,0 0-32-15,0 0-22 16,-13-29-1-16,9 2-4 16</inkml:trace>
  <inkml:trace contextRef="#ctx0" brushRef="#br0" timeOffset="224474.3199">4267 7532 87 0,'0'0'93'16,"-6"-21"-2"-16,6 21-4 16,0 0-77-16,0 0-3 15,0 0-4-15,0 0-2 16,20 19 0-16,-10-3 0 15,0 1-1-15,5 8 1 0,2 1 0 16,3 6 2 0,3 4-1-16,3 3 1 15,2 4-2-15,2 2 1 16,7 5 0-16,-1-1 1 0,2 2-1 16,-2-1-1-16,-1-2 0 15,-2-3 0-15,-1-5 1 16,-5-2-1-16,-4-10-1 15,-1-2 1-15,-4-7-1 16,-2-3 0-16,0-6 1 16,-16-10-2-16,23 9 2 15,-23-9-1-15,21-12 0 16,-11-5-2-16,-3-8 2 16,1-8 0-16,-2-10-1 15,1-12 1-15,-1-10 1 16,0-7-2-16,-3-7 3 15,1-2-1-15,1 4 2 0,-1 2-2 16,2 12 3-16,-1 8-3 16,0 12 2-16,-1 11-2 15,0 10 0-15,-1 9 2 16,-3 13-2-16,5-14-3 16,-5 14-2-16,0 0-5 15,0 0-11-15,0 0-22 16,0 0-31-16,0 16-19 15,5 1 0-15,-5-1 0 16</inkml:trace>
  <inkml:trace contextRef="#ctx0" brushRef="#br0" timeOffset="225674.673">5134 8053 17 0,'1'15'88'0,"-1"-15"2"16,-3 15-5-16,3-15-43 16,0 0-31-16,0 0-3 15,0 0-4-15,0 0-2 16,0 0-2-16,0 0-1 0,0 0 1 15,0 0-1-15,20-2 0 16,-7 0 2-16,2-3 0 16,2-1 1-16,2-2-1 15,3 1 1-15,-1-2 0 16,-1-1 0-16,-2-2 0 16,-4-1 0-16,-1 2-1 15,-13 11 1-15,15-20-1 16,-15 20 3-16,1-22-1 15,-1 22 1-15,-7-13-1 16,7 13 0-16,-18-7 1 16,18 7-1-16,-20-2 0 0,20 2-2 15,-21 10 0-15,21-10 0 16,-18 15 0-16,18-15 1 16,-14 23-2-1,10-9 2-15,1 2 0 0,1-1 0 16,2 0 0-16,2 3-2 15,2-4 2-15,2 4-3 16,2-3 2-16,4 3-2 16,0-2 1-16,2-1 0 15,0 0 0-15,1-4-1 16,2 0 1-16,-1-7-1 16,0 0 1-16,1-7 0 15,-1-2 0-15,1-4 2 0,-1-3-2 16,0-2 1-16,-1-2-1 15,-2-1 1 1,-2-3-1-16,-2 2 1 16,-1-1-2-16,-2 4 0 0,-6 15 2 15,9-24-1-15,-9 24 2 16,3-13-2-16,-3 13 0 16,0 0 1-16,0 0-1 15,0 0 0-15,0 0 0 16,4 15 0-16,-4-15-1 15,6 19-1-15,-2-6 2 0,0 0 0 16,-4-13 1-16,13 24 0 16,-13-24 0-16,15 22 0 15,-15-22-1 1,14 14 2-16,-14-14-1 16,18 12-2-16,-18-12 1 0,17 0-1 15,-17 0-1-15,17-13 0 16,-17 13-1-16,20-25 0 15,-8 5 0-15,0-2 1 16,-2-2-1-16,0 1 2 16,0-2-2-16,-2 1 3 15,1 2-1-15,-6 3 3 16,0 6-2-16,-3 13 1 16,6-15 2-16,-6 15-1 15,0 0-1-15,0 0 1 16,0 0 0-16,1 12 0 15,-1-12-1-15,2 16 0 16,-2-16-2-16,2 25 1 0,1-12 1 16,2 0 1-16,-1 3-1 15,0-2 0-15,2 3 1 16,-2 1-1-16,4-1 1 16,-4-2 0-16,2-1-1 15,-2 2-1-15,2-2 1 16,0-1 0-16,1 0-1 15,-7-13-1-15,13 16-1 16,-13-16-1-16,17 6-2 16,-17-6-1-16,22-10-5 15,-8 1-5-15,-2-13-11 16,6 2-15-16,-5-14-16 0,9 0-29 16,-9-9-1-16,4 1 15 15</inkml:trace>
  <inkml:trace contextRef="#ctx0" brushRef="#br0" timeOffset="226024.0638">5239 7703 129 0,'-29'8'95'0,"10"0"-3"16,-2-8-40-16,6-6-45 16,15 6-3-16,-10-21-3 15,12 5-4-15,5-3-1 16,6 0-2-16,3-5-1 15,5 5-3-15,2 0-1 16,8 11-3-16,-2-1-9 16,5 13-18-16,-5-4-39 0,6 13-1 15,-6-2-2-15,1-1 67 16</inkml:trace>
  <inkml:trace contextRef="#ctx0" brushRef="#br0" timeOffset="226184.522">5735 7226 32 0,'10'-26'94'0,"-8"3"1"15,-2 23-1-15,-4-16-41 16,4 16-42-16,-16 22-15 16,1-2-54-16,5 16-27 15,-9 7-7-15,-2 10-7 16</inkml:trace>
  <inkml:trace contextRef="#ctx0" brushRef="#br0" timeOffset="228060.5036">3476 8382 26 0,'6'-21'80'0,"-1"5"0"15,-8 2-4-15,3 14-53 16,-5-14-6-16,5 14-6 15,-13 13-3-15,4 4-3 16,-1 7 0-16,-2 10-1 16,-1 7-1-16,0 9 2 0,3 7 5 15,0 8-1-15,0 0 2 16,2 4-1 0,0 1 0-16,3 0-2 15,2 2 2-15,1 2-4 0,1-2-4 16,4-1-1-16,2-3-1 15,6-3-1-15,3-5 0 16,2-4 2-16,4-8 3 16,3-7 0-16,3-11-1 15,1-4-1-15,5-7-4 16,0-6-7-16,3-3-15 16,-4-13-30-16,7-2-33 15,-6-12-2-15,4-2-4 0</inkml:trace>
  <inkml:trace contextRef="#ctx0" brushRef="#br0" timeOffset="228922.3335">4049 9078 103 0,'13'-23'95'0,"-13"23"-5"15,7-26-3-15,-7 9-75 16,4 1-13-16,-4 16 0 0,13-17-2 16,-13 17 0-1,0 0 0-15,19 11 2 0,-13 5 3 16,-1 3-1 0,1 6 3-16,0 3 1 0,1 6-1 15,-1 0 0-15,1 4 0 16,-1-2-1-1,-2 1-2-15,1-1 1 0,-2-4-1 16,-1-4 0-16,0-7 0 16,-1-3 0-16,-1-18 0 15,0 17-1-15,0-17 1 16,0-15 0-16,0-3 0 16,0-8-1-16,2-5 0 0,-1-2 2 15,1 0-1-15,-2-3 1 16,3 4-1-1,-2 5 1-15,3 7-2 16,-1 7 0-16,-3 13 1 0,13-16-2 16,-13 16 2-16,17 3-1 15,-17-3 0-15,22 18-1 16,-10-2 1-16,1 4 1 16,-3 2-1-16,1 3 0 15,-1 1-2-15,-1 0 3 16,0-5-1-16,-2-1 1 15,-1-5-1-15,-6-15 0 16,7 16 0-16,-7-16 1 16,0 0-1-16,3-16-2 15,-3 0 1-15,1-6 0 16,1-4 2-16,-1-3-2 0,-1-1 1 16,4 1 0-16,-1 2 1 15,2 7-1-15,0 1 1 16,-5 19 0-16,18-19-2 15,-18 19 0-15,24-3 2 16,-9 6-1-16,2-1-1 16,0 1 2-16,1 5-1 15,-2-1 0-15,-1 8 0 16,0 1 2-16,-4 5-1 16,2 1 0-16,-3 4 0 15,-1 1-1-15,0-2 1 16,-1-1 0-16,0-2 0 15,-1-5-2-15,-1-2 1 0,-6-15 0 16,8 20 0-16,-8-20 0 16,5 14-3-16,-5-14-5 15,0 0-11-15,0 0-22 16,8 18-45-16,-8-18-3 16,0 0-1-16,0 0-1 15</inkml:trace>
  <inkml:trace contextRef="#ctx0" brushRef="#br0" timeOffset="229342.3848">4950 9006 57 0,'16'25'101'0,"-16"-25"-2"15,8 14-6-15,-8-14-45 16,0 0-45-16,0 0-2 16,0 0-3-16,0 13-1 15,0-13-2-15,0 0 0 16,10 13 1-16,-10-13 2 0,14 12 3 15,-14-12 2-15,20 7 1 16,-7-3 0 0,0-1 0-16,0 2-1 15,0-3 1-15,-13-2-1 0,23 8-2 16,-23-8-4-16,16 5-3 16,-16-5-8-16,0 0-13 15,15 6-21-15,-15-6-38 16,0 0-3-16,0 0-1 15,10-14 46-15</inkml:trace>
  <inkml:trace contextRef="#ctx0" brushRef="#br0" timeOffset="229659.7221">5037 9280 106 0,'0'0'96'16,"-6"22"-2"-16,6-22-7 16,0 0-77-16,0-13-7 15,0 13-2-15,19-11-2 16,-6 5 0-16,3 1 0 16,1 1 1-16,2 4-1 15,0 0 1-15,1 3 1 0,-1 0 1 16,1 1-2-16,-1 2 2 15,-2-3-1 1,-1 3-2-16,0-3-4 16,-3-2-9-16,0 5-16 0,-13-6-28 15,18 0-28-15,-18 0-2 16,0 0-3-16</inkml:trace>
  <inkml:trace contextRef="#ctx0" brushRef="#br0" timeOffset="230292.243">5525 8966 86 0,'0'0'100'0,"17"14"-4"0,-17-14-6 15,0 0-72-15,0 0-21 16,9 18-2-16,-8-4 1 15,-1 2 0-15,2 1 2 16,-1 5 0-16,2 2 4 16,-2 0 2-16,1 0 1 15,1 2-1-15,0-1 0 16,-1-1 0-16,1-1-2 16,0-3-1-16,0-2-1 15,-1-5 0-15,-2-13-1 0,0 0 2 16,0 0-1-1,0 0-1-15,11-13 1 16,-7-6-1-16,2-3 1 0,0-2-1 16,3-4 1-16,-1-2 0 15,2 3 1-15,2-2-1 16,2 3 0-16,1 4 1 16,1 2 1-16,1 4-1 15,-1 5 0-15,0 3 0 16,-2 5-1-16,1 6 2 15,-2 3 0-15,-13-6 0 16,21 20-1-16,-11-4 1 16,2-1 0-16,-2 0 1 15,-1 4-1-15,-1 0-1 16,-1 0 1-16,1 1 0 0,-3-3 0 16,0 2 1-16,-1 0-1 15,-1 0 0-15,-2-5 0 16,-1-14-1-16,5 19-1 15,-5-19 1-15,0 0-2 16,17-6-3-16,-5-11-7 16,-1-9-6-16,11 0-24 15,-8-16-48-15,12-3-3 16,-4-8-4-16,4 1 14 16</inkml:trace>
  <inkml:trace contextRef="#ctx0" brushRef="#br0" timeOffset="238479.843">6338 9355 77 0,'0'0'88'0,"0"0"-1"15,0 0-36 1,0 0-30-16,0 0-5 16,0 0-5-16,0 0-2 15,0 0-4-15,0 0-3 0,0 0-2 16,0 0 1-16,0 0-1 15,21 8 1-15,-21-8 0 16,21 16 0-16,-21-16 3 16,25 26-2-16,-14-8 4 15,-2 8-2-15,-3 7-2 16,-5 6 0-16,-7 3-6 16,-2 7-2-16,-10 0-9 15,-2 6-6-15,-7-7-21 16,1 7-40-16,-10-14-2 15,3-3-1-15,-6-12 34 16</inkml:trace>
  <inkml:trace contextRef="#ctx0" brushRef="#br0" timeOffset="240647.207">6998 9089 71 0,'0'14'90'16,"0"-14"-5"-16,-16 6-7 16,16-6-76-16,-26 0-1 15,9 1-2-15,-2-1 2 16,-4 2 0-16,1-1 1 15,-4 3 1-15,3 5 2 16,-3 3 2-16,3 5-1 0,-1 3 1 16,3 6-3-16,3 3 0 15,2 3-1-15,1 1-2 16,5-1 1-16,3-2-3 16,3-3 4-16,2-2-4 15,2-5 2-15,5-3-3 16,-1-2 3-16,-4-15-2 15,17 16 1-15,-4-15-1 16,0-5 0-16,4-5-1 16,2-7-2-16,4-5 4 15,2-11-5-15,2-7 3 16,2-7-3-16,-1-5 3 0,0-2-3 16,0-8 3-16,-2-1-1 15,-7-3 2-15,-2 2 2 16,-7-1-3-16,-4 5 4 15,-3 1-1-15,-5 6 3 16,-4 12-1-16,1 7 2 16,-5 8 0-16,1 10-2 15,9 15 2-15,-22-8 0 16,22 8-2-16,-21 16 0 16,21-16-2-16,-21 30-1 15,13-6 4-15,-1 2-2 16,3 4 2-16,2 4-1 15,0 3 2-15,1 4-3 0,3 3 3 16,0 0-2-16,1 0-2 16,2 2 0-1,0-3-1-15,3 3 0 16,-1 0 1-16,4 1-1 0,3-3 0 16,-1 0-1-16,4-1-1 15,1-1 4-15,1-5-1 16,2-2 1-16,-1-6-1 15,1-5 0-15,1-2 0 16,1-8 1-16,0-2-1 16,-1-5-3-16,2-4 0 15,0-6 1-15,1-4-2 0,0-5 3 16,1-3-2-16,1-7 0 16,-1-6 2-1,1-2-1-15,-3-7 1 16,1-5-2-16,-2-3 5 0,0-3-5 15,-6-3 2-15,-2-6 0 16,-1 1-2-16,-2-2 2 16,-4 1 0-16,-2-1 2 15,-4 3-5-15,-3 0 1 16,0 6 0-16,-2 9 0 16,-3 2 1-16,1 8 0 15,-2 5-1-15,1 9 0 16,8 16 3-16,-13-17 0 15,13 17 0-15,-13 2 0 16,13-2-1-16,-12 15 0 16,12-15 1-16,-11 28-2 15,5-8 5-15,2 5-1 0,-1 2-1 16,2 3 0-16,1 2 1 16,-1 6 1-16,3-1-1 15,0 5 0-15,1-5-2 16,2 1 0-16,0 0 2 15,3 0-2-15,1 0 0 16,2-2 0-16,1-1 0 16,1-4-1-16,2 1 0 0,0-2 0 15,0-1-2-15,0-6 1 16,3-1 0-16,-2-6 0 16,2 0 0-1,0-6 0-15,0-1 0 0,1-5 1 16,-1-4-1-16,2-3 0 15,-1-6 0-15,0-2 0 16,2-7-1-16,-2-5-1 16,2 0 0-16,-2-7-1 15,2-5 1-15,-3-2-3 16,-2-5 2-16,-1-3-2 16,-3-5 2-16,-1-2-1 15,-3-3 3-15,-2-1 4 16,-4 4-5-16,-1 1 3 15,-2 5 1-15,0 6 0 16,-1 7-1-16,-1 5 2 16,1 9-2-16,-2 6-3 0,6 13 6 15,0 0-2-15,0 0 2 16,-14-4-2-16,14 4 1 16,-7 22 0-16,2-4 0 15,4 6 2-15,-1 0-1 16,2 6 0-16,-1 4 1 15,1 2 0-15,1 3 0 16,1 1 0-16,1-1 0 16,-2 3-3-16,3-2 1 15,1 2 0-15,1-2-2 16,-2-2 1-16,3-1-1 0,2-3 0 16,-1-5 0-16,3-5 0 15,-1 1-1-15,3-7-2 16,1-5 2-16,2-4 1 15,0-5-2-15,0-4-2 16,2 0 0-16,1-7 1 16,0-6-2-16,-2-3 1 15,2-7-2-15,0-3-1 16,-2-6-1-16,-2-5 3 16,0-9-2-16,-2-8 1 15,-1-5 1-15,-1-10 5 16,-3-5-2-16,-3 1 0 15,0-1 3-15,-1 9 1 16,-1 10 3-16,-2 11 0 0,-1 9 1 16,-1 15-3-16,1 20 2 15,0 0 2-15,0 0-3 16,-7 23-2-16,4-1-1 16,0 4 1-16,0 5-1 15,0 7 0-15,2 4 2 16,1 2-2-16,0 1 3 15,0 4-1-15,3 0 1 16,0 3-2-16,1-4-1 16,0-1 0-16,2-2 0 15,0-4 1-15,1-3-3 16,2-7 1-16,2-2 1 0,4-8 0 16,-2-3 0-16,1-3-2 15,0-4 0-15,1-3 0 16,1-2-3-16,0-6-2 15,-2 0-5-15,-1-6-4 16,3 2-10-16,-5-11-13 16,5 4-19-16,-7-11-34 15,5 4 1-15,-4-6 16 16</inkml:trace>
  <inkml:trace contextRef="#ctx0" brushRef="#br0" timeOffset="240914.9745">8027 8950 77 0,'-21'7'88'16,"21"-7"-2"-16,-18 7-23 15,18-7-55-15,0 0-3 16,10-13-4-16,3 9-1 15,3-2-2-15,7 2 1 16,1 1-2-16,4 2-1 16,0-2-2-16,1 4-4 15,-1-4-11-15,1 5-23 0,-6-5-34 16,-2 1-6-16,-6-2 10 16</inkml:trace>
  <inkml:trace contextRef="#ctx0" brushRef="#br0" timeOffset="241220.3415">7650 9005 89 0,'-20'14'100'16,"0"-8"-2"-16,7 1-7 15,13-7-82-15,-18 0-7 0,18 0-4 16,0 0-2-16,0 0-1 16,21-17-2-16,0 11-2 15,5-1-3-15,9 4-12 16,2-6-26-16,12 9-36 15,-1-4 0-15,0 6-5 16</inkml:trace>
  <inkml:trace contextRef="#ctx0" brushRef="#br0" timeOffset="242030.252">6718 8960 81 0,'-15'15'96'16,"15"-15"-2"0,0 0-6-16,-12 5-71 0,12-5-6 15,0 0-3-15,0 0-4 16,0 0-2-16,17 0-3 15,-4-3-2-15,7-1 1 16,6-2 0-16,10 2-5 16,4-5-4-16,11 4-14 15,1-6-29-15,10 9-34 16,-1-4-3-16,6 4-2 0</inkml:trace>
  <inkml:trace contextRef="#ctx0" brushRef="#br0" timeOffset="242782.0192">8432 8431 1 0,'0'0'78'0,"0"0"10"0,0 0-1 15,0 0-57-15,0 0-21 16,-1-13 1-16,1 13-1 16,0 0-1-16,0 0-2 15,0 0-2-15,0 0 1 16,0 0 0-16,15 11-1 16,-15-11-2-16,24 16 0 15,-7-6 1-15,6 3 0 16,4 9 1-16,5 4-1 0,1 7-1 15,2 6 1 1,1 3 0-16,0 8 0 16,-1 5-2-16,-5 6 3 15,-3-1-3-15,-2 5 3 0,-5-1-2 16,-4 2 1-16,-6 0-1 16,-3-1 0-16,-5 3 0 15,-7-3 1-15,-3-1 0 16,-5-2 0-16,-6-5 0 15,-1-5-1-15,-2-4-4 16,-2-8-3-16,1-5-11 16,-5-15-23-16,9-3-53 15,-9-12-2-15,3-8-5 16,-5-9 40-16</inkml:trace>
  <inkml:trace contextRef="#ctx0" brushRef="#br0" timeOffset="246267.2998">10035 6846 1 0,'22'-1'42'0,"-22"1"50"15,0 0-3-15,0 0-65 16,0 0-18-16,0 0-1 15,0 0-2-15,0 0 0 16,-13 19-2-16,13-19 3 16,-22 24-1-16,9-2 1 0,-1 5-1 15,-1 6 1-15,-1 8 6 16,-2 8-6-16,-4 3 6 16,-1 7-8-16,-3 6 6 15,0 0-5-15,-4 4 4 16,-2 2-3-16,0-2-3 15,-1 0 1-15,0-4-3 16,1-1 4-16,2-7-1 16,-1-3 3-16,4-9-1 15,2-8-1-15,4-8 1 16,1-6-1-16,4-6 2 16,3-7-4-16,13-10-1 15,-18 13-2-15,18-13 2 0,0 0 6 16,0 0-9-16,0 0-1 15,0 0-4-15,0 0-3 16,0 0-6 0,0 0-3-16,0 0-39 0,0 0-33 15,-11-17-1-15,11 17 33 16</inkml:trace>
  <inkml:trace contextRef="#ctx0" brushRef="#br0" timeOffset="246867.7476">9405 7198 1 0,'0'0'53'15,"-13"-21"35"-15,4 8-5 16,9 13-52-16,-22-22-17 15,22 22-1-15,-16-14-5 16,16 14-3-16,0 0 3 16,-13-6-2-16,13 6 0 15,0 0-4-15,0 0 2 16,0 0-2-16,10 13-2 16,3-4 2-16,0 1 7 0,6 3-6 15,3 3 4-15,5 2-4 16,4 2 4-16,0 2-5 15,7 0 6 1,-4 4-7-16,10 1 0 0,-2 1 0 16,2 0-2-16,1 4 1 15,1 0 0-15,-1 1-1 16,1 3 0-16,3-4 1 16,-1 0-2-16,-1 1 2 15,1-3-1-15,-2-1 0 16,0-2-1-16,-1-1 2 15,-5-4-2-15,-1-2 3 0,-7-2-1 16,-3-4-1-16,-4 0 1 16,-7-4 1-16,0 1 0 15,-5-6-1 1,-13-5 1-16,15 12-2 0,-15-12 0 16,0 0 0-16,0 0-1 15,0 0 0-15,0 0-3 16,0 0-4-16,6 13-8 15,-6-13-15-15,0 0-43 16,0 0-19-16,0 0 0 16,-17 7 68-16</inkml:trace>
  <inkml:trace contextRef="#ctx0" brushRef="#br0" timeOffset="247414.8164">10885 7054 1 0,'0'0'47'0,"0"0"38"0,-13-1-2 16,13 1-70-16,0 0-4 15,-15 0-2-15,15 0-3 16,0 0-1-16,-15 24 6 15,9-6-6-15,-3 6 6 16,2 6-4-16,-3 6 6 16,0 8-5-16,-2 3 5 15,1 7-4-15,-2 1-3 16,-2 8 1-16,-1-1 0 0,1 3-1 16,-4-3-1-1,3-4 2-15,0-3-2 16,0-5 1-16,2-10-3 0,1-6 0 15,1-10-1-15,4-7-2 16,2-4-2-16,6-13-5 16,-10 15-1-16,10-15-6 15,0 0-6-15,0 0-20 16,0 0-46-16,-8-15-4 16,8 0 30-16</inkml:trace>
  <inkml:trace contextRef="#ctx0" brushRef="#br0" timeOffset="247854.4081">10876 7002 45 0,'13'-4'94'16,"0"5"0"-16,-13-1-37 15,0 0-54-15,16 20-4 16,-7-1 6-16,-3 3-6 16,1 7 3-16,0 1 4 15,3 5-5-15,0 2 7 16,5 4-4-16,2-4 7 16,2 1-11-16,2 2 10 15,4 2-8-15,-1 0 0 0,2 1 0 16,-1 0-1-16,-2 2-1 15,0 0-1-15,-1-2 1 16,-4-1-2-16,0-2 2 16,-2-4 0-16,-2-4-1 15,-1-3 0-15,-1-5 4 16,-2-5-4-16,-3-4 2 16,-1-2 1-16,-6-13-3 15,7 13-4-15,-7-13-3 16,0 0-7-16,0 0-13 15,0 0-16-15,0 0-27 16,-15-3-23-16,15 3 16 0</inkml:trace>
  <inkml:trace contextRef="#ctx0" brushRef="#br0" timeOffset="248216.5603">10710 7540 1 0,'0'0'97'16,"0"0"3"-16,-13 15-3 15,13-15-65-15,0 0-25 16,0 0-1-16,0 0-2 16,0 0-4-16,15-12-3 15,-15 12 2-15,24-7 0 16,-4 3-1-16,5-2 1 16,8 2-3-16,3-2-2 15,8 1-8-15,-3 0-18 16,13 5-58-16,-7-3-4 15,1 3-1-15,-5 0 95 0</inkml:trace>
  <inkml:trace contextRef="#ctx0" brushRef="#br0" timeOffset="249018.4939">11691 7320 1 0,'0'0'31'0,"0"0"58"16,-14-13-1-16,14 13-57 16,-13-8-14-16,13 8-2 15,0 0-6-15,-16-7-2 16,16 7-3-16,0 0-1 16,0 0-1-16,0 0 1 15,0 0 0-15,22-4-1 0,-8 2 0 16,6 1 1-16,4 0-1 15,4-2 0-15,3 1 0 16,3 1-1 0,2-2-2-16,0 1 0 0,2 2 1 15,-1-1 0-15,0 1 0 16,-3 0 0-16,-1 0 1 16,-1 1 0-16,0 1 1 15,-5-2 0-15,-2 0-1 16,-4 1-2-16,-2-1 0 15,-3 2-2-15,-3-4-2 16,-13 2-9-16,13-1-17 16,-13 1-42-16,0 0-19 0,-1 13-3 15,1-13 89-15</inkml:trace>
  <inkml:trace contextRef="#ctx0" brushRef="#br0" timeOffset="249446.6441">11795 7499 39 0,'0'0'90'0,"-24"4"0"0,24-4-55 16,-16-7-25-16,16 7-3 15,0 0-2-15,0 0-2 16,0 0-4-16,0 0 3 16,0 0-1-16,23-3 0 15,-3 3-1-15,3 0 2 16,3 0 0-16,9 0-1 16,2-2 0-16,2 1 0 15,6 1 2-15,1 0-1 16,0-3 2-16,4 2-3 15,-3-2 0-15,-1-3 1 16,-1 3 0-16,-3-1 0 0,-2-1-2 16,-2 4 0-16,-5-1-2 15,-4 2 2-15,-2 0 1 16,-7 5-1-16,-4-2-3 16,-16-3-9-16,22 8-30 15,-22-8-47-15,0 0-3 16,-16 8 26-16</inkml:trace>
  <inkml:trace contextRef="#ctx0" brushRef="#br0" timeOffset="250051.6271">13084 6895 14 0,'0'0'99'0,"0"0"-5"16,0 0-4-16,0 0-83 15,0 0-4-15,1 16-3 16,-1-16-2-16,0 22 3 16,2-3-1-16,-1 5 1 15,2 9 6-15,0 3-3 16,3 9 2-16,-1 0 1 0,3 8-1 16,-3-1 0-16,1 2-3 15,-1-7 2 1,-1-3-8-16,-1-3 8 15,-2 0-4-15,1-8-1 0,-1-6 0 16,2-6-2-16,-2-4-2 16,1-4-6-16,-2-13-4 15,4 14-16-15,-4-14-22 16,4-13-43-16,-8 0-2 16,0-5 48-16</inkml:trace>
  <inkml:trace contextRef="#ctx0" brushRef="#br0" timeOffset="250451.0698">12725 6868 4 0,'0'0'100'0,"-21"-1"0"16,21 1-5-16,0 0-84 16,0 0-7-16,-3-16-3 15,3 16-1-15,0 0 1 0,21-18-2 16,-5 14-3 0,4-3 5-16,4 0-1 15,5 1 1-15,9 0 1 0,2-1 2 16,6 1-1-16,2 0 0 15,1-2 1-15,-2 3-2 16,4-2 1-16,1 1 0 16,-6-1-1-16,0 3-2 15,-4 2 1-15,-4-1-4 16,-5 5-5-16,-6-4-8 16,-5 13-22-16,-22-11-39 15,16 17-20-15,-23-4 0 16,-5 7 94-16</inkml:trace>
  <inkml:trace contextRef="#ctx0" brushRef="#br0" timeOffset="251027.2644">12814 7722 9 0,'9'17'104'0,"-2"-4"-5"16,-7-13-10-16,0 0-82 15,14-7-20-15,-14 7 1 16,0 0 1-16,16-1 2 16,-16 1-2-16,0 0 6 15,19 0 6-15,-19 0 6 16,26-5 0-16,-6 1 1 16,3-3-2-16,5-2-2 15,0 1 1-15,7-4-1 16,0-1 2-16,2 2-3 15,-4-1 1-15,3 0-1 16,2 2 1-16,-2 2-1 0,-1-1-1 16,-1 3 3-16,-2 5-4 15,-5-1 2-15,1 1-2 16,-6 2 0-16,-4 1 1 16,-3-1-1-16,-15-1 1 15,21 5-2-15,-21-5 2 16,13 2-2-16,-13-2 2 15,0 0-2-15,0 0 2 16,15 6-2-16,-15-6-3 16,0 0-9-16,0 0-21 15,0 0-45-15,0 0-17 16,0 0-3-16,0 0 82 16</inkml:trace>
  <inkml:trace contextRef="#ctx0" brushRef="#br0" timeOffset="252890.6697">13632 7728 48 0,'-14'-3'54'0,"14"3"-6"15,0 0-11-15,-19-7-12 16,19 7-7-16,0 0-5 16,0 0-3-16,-7-17-3 15,7 17-3-15,1-13 0 16,-1 13-1-16,6-21-1 16,-6 21 0-16,9-18 1 15,-9 18-2-15,13-19-1 0,-13 19 1 16,15-13 0-16,-15 13-1 15,16-6 1-15,-16 6-1 16,19 4 1-16,-19-4-1 16,17 15 1-16,-17-15 0 15,19 24-1-15,-10-6 1 16,1 3-1-16,-1 4 0 16,2-1 2-16,-1 4-2 15,2-1 2-15,-2 2 0 16,0-2 2-16,0 1-1 15,-1-4-1-15,-1-1-2 16,-3 1 3-16,0-3 3 0,-3-2-3 16,-1 0 0-16,1-6-2 15,-1 0 0-15,-1-13 2 16,0 17 3-16,0-17-6 16,0 0-1-16,0 0 0 15,0 0-1-15,0 0 2 16,2-13 5-16,-2 0-8 15,1-4 1-15,2-2 0 16,-2-3 1-16,2-4 1 16,0-1 0-16,0 0-1 15,1-1-4-15,1 1 5 16,2 2 0-16,0 1 0 16,0 1-1-16,2 4 0 0,0 3 1 15,-1 1 2-15,-8 15-3 16,15-15 4-1,-15 15-2-15,13-5 0 0,-13 5 1 16,0 0 1-16,17 5-3 16,-17-5 1-16,0 0 0 15,14 17-1-15,-14-17 1 16,9 14 0-16,-9-14 0 16,7 21-2-16,-7-21 3 15,8 24-1-15,-8-24 0 16,10 23 0-16,-6-8 2 15,-4-15-2-15,9 23 1 0,-9-23-1 16,8 23 0-16,-8-23 1 16,8 21 0-1,-6-8-1-15,-2-13 1 16,6 23 0-16,-6-23-1 0,3 22-1 16,-3-22 2-16,2 19 0 15,-2-19-2-15,0 0 3 16,4 14-4-16,-4-14 0 15,0 0 1-15,0 0-5 16,0 0-8-16,0 0-11 16,0 0-20-16,0 0-51 15,0 0 4-15,0 0 9 16</inkml:trace>
  <inkml:trace contextRef="#ctx0" brushRef="#br0" timeOffset="253307.6414">14599 7634 23 0,'0'0'106'0,"14"22"-5"0,-14-22-5 15,0 0-87 1,-8 14-12-16,8-14 1 16,-9 22-1-16,2-6 3 15,-3 2-2-15,1 4 4 16,-5 1 1-16,3 2 5 0,-2-1-3 16,2 1 1-16,-1 1-2 15,1-3-3-15,-1 1 1 16,2-1-2-16,1-2 1 15,1-3-1-15,1-2 2 16,7-16-2-16,-10 23-1 16,10-23 1-16,-5 13-9 15,5-13-3-15,0 0-5 16,0 0-1-16,0 0-16 16,0 0-22-16,0 0-39 15,0 0 4-15,-6-26 66 0</inkml:trace>
  <inkml:trace contextRef="#ctx0" brushRef="#br0" timeOffset="253719.4333">14418 7757 9 0,'0'0'97'0,"-15"-2"1"15,15 2-6-15,-13 0-74 16,13 0-8-16,0 0-5 0,0 0-4 15,0 0-1 1,0 0-2-16,0 0 2 16,0 0 2-16,15 10 0 0,-15-10 1 15,22 18 0-15,-7-5 1 16,0 3 1-16,3-1-1 16,0 4-1-16,4-1-1 15,3-1-1-15,-2-1-2 16,0-2 2-16,-2 3-1 15,1 1 0-15,-3-2-1 16,0-3 2-16,-6 0-1 16,-3 0 0-16,-10-13 2 15,17 20-3-15,-17-20 2 16,0 0-3-16,12 13 1 16,-12-13-4-16,0 0-4 15,0 0-8-15,0 0-16 0,0 0-32 16,0 0-31-16,0 0 0 15,-15-19 62-15</inkml:trace>
  <inkml:trace contextRef="#ctx0" brushRef="#br0" timeOffset="254418.9917">14846 7747 21 0,'14'-8'92'16,"-1"1"-6"-16,-13 7-23 0,24-14-61 16,-24 14 0-16,19-12 0 15,-19 12 2-15,18-3-1 16,-18 3 5-16,10 13 1 16,-10-13 2-16,5 21 2 15,0-7-4-15,-1 0 0 16,2 5-1-16,1-1 0 15,0 2-5-15,0-2 0 16,1 4-7-16,0 3 6 16,1 1 5-16,0-2-6 15,-2-1 1-15,0 0-3 16,0-1 2-16,1-6 0 16,-3 0 5-16,-5-16-6 0,10 14-4 15,-10-14 5-15,0 0-2 16,0 0 2-16,16-1 0 15,-16 1 0 1,6-16-1-16,-6 16-1 0,6-29 6 16,-2 10-5-16,0-4 0 15,1 0-1-15,2-2 0 16,0 1-1-16,2-1 2 16,2 1-1-16,1 5-7 15,2 0 7-15,-1 6 1 16,2 0-1-16,-2 5 0 15,-13 8 2-15,21-5-1 0,-21 5 1 16,18 8 2-16,-18-8-2 16,14 20 1-16,-7-7-1 15,-1 0 2-15,1 1-2 16,1 1 0-16,-3 1 1 16,3 1-2-16,-3 0 2 15,3-1 5-15,-3 1-5 16,3 1-2-16,-1-4 1 15,0 1 1-15,-7-15-1 16,23 17 0-16,-23-17-2 16,25-3-5-16,-10-4-7 15,0-12-2-15,2-1-16 16,-1-19-31-16,7-9-36 0,-6-17-3 16,5-11 39-1</inkml:trace>
  <inkml:trace contextRef="#ctx0" brushRef="#br0" timeOffset="261682.3084">16306 7408 1 0,'0'0'51'16,"0"0"28"-16,0 0-32 15,0 0-17-15,0 0-11 16,0 0-6-16,0 0-4 15,0 0-4-15,0 0-3 16,0 0 1-16,0 0-2 16,0 0 3-16,13-9-1 15,-13 9 2-15,17-3-2 0,-17 3 1 16,26-3-1-16,-10 2 0 16,1-1-1-16,2 1-2 15,1 1-1-15,2 0 1 16,1 0 1-16,1 1-1 15,-1-2 0-15,2 1 1 16,0 0 0-16,-1-2 2 16,-2 2-1-16,-2 2 0 15,-4-1-4-15,-2-1-2 16,-1 3-9-16,-13-3-17 16,19 3-34-16,-19-3-24 15,0 0 1-15,0 0 80 16</inkml:trace>
  <inkml:trace contextRef="#ctx0" brushRef="#br0" timeOffset="262187.5318">16433 7569 1 0,'0'0'93'16,"3"13"0"-16,-3-13-2 16,0 0-75-16,0 0-9 15,0 0-2-15,0 0 0 16,0 0-1-16,0 0-2 15,0 0-1-15,0 0 0 16,0 0 0-16,0 0 0 16,13-1 1-16,-13 1-1 15,0 0 1-15,20-3-1 16,-20 3 1-16,29-2-1 16,-11 1 3-16,5 1-2 15,5-4 0-15,-1 1 0 0,1-2-1 16,-1 3 1-16,-2-3-1 15,-2 1 0-15,-3 1-1 16,-4-1 0 0,-3 1 1-16,-13 3-1 0,17-2 1 15,-17 2-3-15,0 0-3 16,0 0-9-16,15 8-27 16,-15-8-53-16,0 0 1 15,0 0-4-15,0 0 97 16</inkml:trace>
  <inkml:trace contextRef="#ctx0" brushRef="#br0" timeOffset="264826.0639">17718 6858 1 0,'13'1'49'16,"-13"-1"45"-16,0 0-3 16,0 0-60-16,0 0-19 15,0 0-5-15,0 0 0 16,0 0-2-16,0 0-4 15,-4 18-2-15,4-18 1 16,-12 21-1-16,4-5 8 16,-2 4-6-16,-3 8 5 15,-5 4-7-15,0 8 7 16,-6 5-3-16,-3 8 2 16,-5 3 0-16,-4 5-7 15,-1 2 6-15,-4 4-8 16,2-1 5-16,3-2-4 0,2-5 3 15,3-6-1-15,7-7-2 16,4-5 3-16,2-10-1 16,7-7 1-1,4-7 1-15,7-17-1 0,-12 17-4 16,12-17 2-16,0 0-5 16,0 0-7-16,0 0-11 15,0 0-25-15,0 0-39 16,-3-16-3-16,3 16 56 15</inkml:trace>
  <inkml:trace contextRef="#ctx0" brushRef="#br0" timeOffset="265407.3773">17573 7074 19 0,'20'-4'95'16,"-7"0"-4"-16,-13 4-6 15,16 0-80-15,-16 0-2 16,0 0 1-16,0 0-2 16,13 4 0-16,-13-4 1 0,0 0-2 15,7 16 3-15,-7-16-1 16,0 0-1-16,13 19 0 15,-13-19 1-15,14 15 0 16,-14-15 0-16,20 21-1 16,-20-21-2-16,25 27 5 15,-11-10-4-15,5 2 6 16,0 6-9-16,3 2 7 16,-1 5-5-16,4 1 5 15,1-1-4-15,1 1-1 16,0 0 2-16,-1 2-4 15,2-5 4-15,-4-1-3 16,-2-3 2-16,1-3-1 0,-4 0 1 16,-2-3-1-1,-2 0 0-15,-2-4 2 16,-5-1-2-16,-8-15 1 16,18 20-1-16,-18-20 3 0,7 14-2 15,-7-14 1-15,0 0-1 16,7 15-1-16,-7-15 0 15,0 0-2-15,0 0-1 16,0 0-7-16,0 0-3 16,0 0-7-16,0 0-12 15,0 0-31-15,0 0-31 16,0 0-2-16,-22-4 63 16</inkml:trace>
  <inkml:trace contextRef="#ctx0" brushRef="#br0" timeOffset="265858.4602">17433 7421 16 0,'0'0'100'0,"-22"5"1"15,22-5-4-15,-13 8-75 16,13-8-12-16,0 0-3 0,0 0-1 16,0 0-3-16,0 0-1 15,0 0-2-15,0 0 2 16,13-12-2-16,1 12 1 15,7 0-1-15,2-1 0 16,5 1 0-16,6 0 1 16,0 0-2-16,4 0 0 15,-1 1 3-15,-2-1-2 16,0 0-1-16,-2 1 0 16,-4 1 0-16,-2 2 1 15,-2 1-2-15,-5-1-7 16,1 0-15-16,-5 1-26 15,4 0-44-15,-7 1-1 0,0-3 5 16</inkml:trace>
  <inkml:trace contextRef="#ctx0" brushRef="#br0" timeOffset="269175.894">18715 6924 55 0,'0'0'22'0,"0"0"7"15,0 0-7-15,0 0 2 16,0 0-5-16,-1-13-5 15,1 13-9-15,0 0 6 16,0 0 1-16,0 0-7 0,0 0 1 16,0 0-1-1,0 0 1-15,0 0-1 0,0 0 6 16,0 0-8 0,0 0 1-16,0 0-2 0,0 0 1 15,0 0-1-15,0 0-7 16,0 0 6-16,0 0-5 15,0 0 6-15,0 0-7 16,0 0 7-16,0 0 0 16,0 0 1-16,0 0 1 15,0 0-2-15,0 0 1 16,0 0 1-16,0 0 6 16,0 0-7-16,0 0 6 15,0 0-6-15,0 0 5 0,0 0-5 16,0 0-1-1,0 0 2-15,0 0-9 16,0 0 8-16,0 0-7 0,0 0 7 16,0 0-7-16,0 0 6 15,0 0-2-15,0 0 0 16,0 0 2-16,0 0-1 16,0 0 2-16,0 0-2 15,0 0 1-15,0 0 2 16,0 0 0-16,0 0-1 15,0 0 0-15,0 0 0 16,0 0-1-16,0 0 2 16,0 0-2-16,0 0-1 15,0 0 1-15,0 0-1 16,0 0-1-16,0 0 1 0,0 0 3 16,0 0-4-16,0 0 1 15,0 0 1-15,0 0-2 16,0 0 1-16,0 0-1 15,-9 18 0-15,9-18 4 16,-4 15-5-16,4-15 6 16,-4 26-6-16,-1-7 7 15,1 4-9-15,-3 3 9 16,-2 2-7-16,-3 3-2 16,-2 3 5-16,-2 3-4 15,-1 3 4-15,-2 2-3 16,0 0 4-16,1 0-5 15,0-6 5-15,2 0-3 0,3-1 0 16,0-2 0-16,2-4-1 16,1-2 0-16,1-1-1 15,0-4 1-15,2 0 1 16,1-4 0-16,1-3-1 16,5-15 2-16,-8 20-1 15,8-20 3-15,0 0-2 16,0 0 1-16,0 0-2 15,-5 13 1-15,5-13 0 16,0 0 0-16,0 0-1 16,0 0 0-16,0 0 0 15,0 0 0-15,0 0 1 0,0 0-1 16,-5 14-1-16,5-14 1 16,0 0 0-16,0 0 1 15,0 0-2-15,0 0 3 16,0 0-2-16,-4 13 1 15,4-13 0-15,0 0-2 16,0 0-2-16,0 0 0 16,0 0-4-16,0 0-4 15,0 0-6-15,0 0-14 16,0 0-30-16,0 0-36 16,0 0 1-16,-19-16 41 15</inkml:trace>
  <inkml:trace contextRef="#ctx0" brushRef="#br0" timeOffset="270054.4578">18376 7139 1 0,'0'0'68'0,"0"0"4"16,-16-7-36-16,16 7-5 16,-13-10-5-16,13 10-4 15,-14-10 0-15,14 10-5 16,-16-12-3-16,16 12 0 16,-16-10-5-16,16 10-3 15,-14-8-1-15,14 8 1 0,-13-9-2 16,13 9 2-1,0 0 0-15,-15-10-1 0,15 10 2 16,0 0 0 0,-13-9 0-16,13 9-2 0,0 0 1 15,0 0-2-15,0 0 0 16,0 0 1-16,0 0-2 16,0 0 0-16,0 0-2 15,0 0 2-15,0 0-3 16,0 0 1-16,0 0-1 15,0 0-2-15,0 0 1 16,0 0 0-16,0 0 0 0,0 0-2 16,0 0 2-16,12 13 0 15,-12-13-1 1,20 13 2-16,-7-1-1 16,4-1 1-16,1 5-2 0,2-2 0 15,0 5 4-15,2 4-4 16,2 3 4-16,-1 0-3 15,3 2 3-15,-1 2-5 16,1 2 5-16,1 1-2 16,-1-3-1-16,3-4-3 15,-3 3 4-15,0-4-2 16,-1-1 2-16,-2-2 0 16,0-4 0-16,-3-3 0 0,-3 2 0 15,-1-2 2-15,-3-2-1 16,0-2-1-1,-13-11 0-15,20 16 2 16,-20-16-2-16,15 13 0 0,-15-13-1 16,0 0 1-16,0 0-3 15,11 13-5-15,-11-13-8 16,0 0-16-16,0 0-38 16,0 0-29-16,0 0 1 15,0 0 17-15</inkml:trace>
  <inkml:trace contextRef="#ctx0" brushRef="#br0" timeOffset="293130.5967">19839 7379 1 0,'-13'1'59'0,"13"-1"-27"16,-14 0-11-16,14 0-5 15,-15-3 0-15,15 3 2 16,-15-1 1-16,15 1 2 16,-18 0-1-16,18 0 0 15,0 0-1-15,-17-3-6 0,17 3 0 16,0 0-5 0,0 0-2-16,0 0 0 15,0 0-3-15,0 0-1 16,19-7-1-16,-19 7 1 0,26 0-1 15,-8-2 0-15,4-1 0 16,3 1-1-16,3 0 1 16,4 1 0-16,1-1-2 15,1 1 2-15,0 1 1 16,1 1-1-16,-1 1 0 16,2-1-1-16,1-1 0 15,-1 2 0-15,-2-2 1 16,-1 0 0-16,2-2-2 15,-5-1 1-15,2 3 1 16,-6-3 1-16,-1 3-2 16,-4-1 2-16,-1-1-2 15,1 2 0-15,-4 0 0 0,-1 0 2 16,-2-1-3-16,-14 1 0 16,22 1 2-16,-22-1-1 15,19 0 2-15,-19 0-3 16,0 0 0-16,0 0-5 15,0 0-1-15,0 0-8 16,0 0-12-16,0 0-25 16,0 0-35-16,0 0-1 15,0 0 39-15</inkml:trace>
  <inkml:trace contextRef="#ctx0" brushRef="#br0" timeOffset="293919.5451">20034 7526 28 0,'0'0'83'0,"-19"3"-1"16,19-3-24-16,-17-5-52 0,17 5-3 15,0 0 1-15,-14-7-3 16,14 7 3-16,0 0 0 16,0 0 1-1,0 0 1-15,0 0 0 0,0 0 1 16,0 0-3-16,0 0 2 15,0 0-4-15,0 0 0 16,-2-13-2-16,2 13 2 16,0 0 0-16,0 0-2 15,17-4 1-15,-17 4-3 16,15 0 2-16,-15 0-1 16,20 1 1-16,-20-1 0 15,26 0 0-15,-10 0 1 0,1 3-1 16,2-1 1-1,1-1-2-15,3-2 3 16,2 2-2-16,-2-2 2 0,1-1-3 16,-1 2 3-16,2-1-1 15,-2-1 1-15,0 1 0 16,-3 1-1-16,-1 0 1 16,1 0-1-16,-1 0 1 15,-2 0-1-15,1 0 0 16,-2-1-1-16,-1-1 1 15,0-1 1-15,-1 2-1 16,1-2 1-16,-2 3-2 0,-13 0 1 16,23-6-1-16,-23 6 1 15,20 3 0-15,-20-3 2 16,13 0-2 0,-13 0 1-16,0 0 2 0,0 0 0 15,0 0-1-15,0 0 2 16,0 0-3-16,0 0-1 15,0 0 0-15,0 0-1 16,0 0-2-16,0 0-3 16,0 0-4-16,0 0-6 15,0 0-11-15,0 0-24 16,0 0-39-16,0 0-3 16,-16 3 14-16</inkml:trace>
  <inkml:trace contextRef="#ctx0" brushRef="#br0" timeOffset="294782.2335">20497 7201 101 0,'9'16'96'0,"-9"-16"2"0,0 0-38 16,0 0-57-16,0 0 2 16,0 0-3-1,0 0-3-15,0 0-1 0,0 0 4 16,0 0-2-16,0 0 0 16,0 0 3-16,0 0 0 15,0 0-3-15,0 0 2 16,16 12 2-16,-16-12-2 15,0 0-5-15,18 11 4 16,-18-11-4-16,24 10 3 16,-10-2-2-16,0-1 2 15,2-1-1-15,2-1 1 16,-1 3 1-16,2-3-1 16,-2 5 2-16,0-2-3 15,1-1 2-15,-1 3-3 16,3-1 1-16,-1 1 1 15,-2 0-1-15,2 3 1 0,0-3-1 16,-2 0 2-16,-1 0-1 16,-2-1 1-16,-1-1-1 15,-13-8 1-15,21 12-1 16,-21-12 1-16,14 9-1 16,-14-9 1-16,0 0 1 15,0 0-1-15,0 0 1 16,0 0 1-16,11 14 1 15,-11-14-1-15,0 0 0 16,0 0 1-16,0 0-2 16,0 0 3-16,0 0-2 0,0 0-1 15,0 0 0-15,0 0 1 16,0 0-2-16,-13 0 0 16,13 0-1-16,0 0 0 15,0 0 0-15,-17 6 1 16,17-6-2-16,-17 13-2 15,4-2 2-15,-2 5-1 16,-2 3 0-16,-3 4 0 16,-3 4 0-16,-2 5-2 15,-2 0 2-15,-2 3 0 16,2-2 1-16,-2-2-2 16,3 0 4-16,0-5-1 15,1-5 1-15,2-2 1 16,6-2 0-16,0-5-2 0,4 0 2 15,13-12-1-15,-18 10-4 16,18-10-6-16,0 0-5 16,0 0-11-16,0 0-14 15,0 0-28-15,0 0-31 16,0 0 2-16,0 0 49 16</inkml:trace>
  <inkml:trace contextRef="#ctx0" brushRef="#br0" timeOffset="295386.719">22151 6985 37 0,'0'0'100'15,"-19"7"-5"-15,19-7-1 16,0 0-83-16,0 0-7 16,0 0-2-16,-14 3-2 15,14-3-1-15,-8 20 0 16,3-4-1-16,-4 6 8 15,-1 8-3-15,-2 9-1 16,-2 6 3-16,-2 8-1 0,-3 5 0 16,-1-1-1-1,0 6 1-15,1-3-8 0,-1-5 5 16,0-2 0-16,1-5-2 16,0-6 4-16,3-9-2 15,3-3-1-15,2-8-3 16,1-6-2-16,2-2-5 15,8-14-4-15,0 0-11 16,0 0-12-16,0 0-24 16,0 0-31-16,6-20 0 15,-3-5 61-15</inkml:trace>
  <inkml:trace contextRef="#ctx0" brushRef="#br0" timeOffset="295836.2812">22097 6950 46 0,'0'0'100'16,"16"-6"-3"-16,-16 6-3 16,0 0-88-16,0 0-6 15,0 0 2-15,2 18-5 16,-2-18-1-16,3 23 0 15,4-9 2-15,1 5 6 0,5 4-5 16,3 2 9 0,6 8-7-16,2 0 5 15,5 5-1-15,4 3 0 16,1 3-2-16,2 0-6 0,0 4 6 16,1 1-8-16,-2 2 5 15,-2 1-1-15,-1-1 1 16,-5 0 0-16,2-2-1 15,-1-3 0-15,-5-3 2 16,-2-1-1-16,-2-7 1 16,-2-2-1-16,-1-7-1 15,-1-3 8-15,-7-7-8 0,-2-2 3 16,-6-14-8 0,0 0-1-16,7 15-17 0,-7-15-13 15,-5-19-54 1,-6-4-9-16,0-4 7 15,-8-7 88-15</inkml:trace>
  <inkml:trace contextRef="#ctx0" brushRef="#br0" timeOffset="296153.8731">21931 7461 46 0,'-21'0'99'0,"8"1"-3"16,13-1-4-16,-18-7-78 15,18 7-11-15,0 0-1 0,16-16-1 16,-3 8-1-16,3-2 0 16,7 1-1-16,5-3 4 15,3 4 1-15,7-2-1 16,7 0-1-16,4 2-2 15,1 1 1-15,5 3-2 16,-3-1 1-16,-3 3-7 16,-3 0-7-16,-5 8-10 15,-11-6-23-15,2 9-43 16,-6-4-3-16,0 0 5 16</inkml:trace>
  <inkml:trace contextRef="#ctx0" brushRef="#br0" timeOffset="296987.9784">23785 6843 1 0,'0'0'82'15,"-14"-10"13"-15,14 10-1 16,0 0-64-16,-16-7-16 0,16 7-3 16,0 0-5-16,0 0 0 15,0 0-4-15,0 0 0 16,-7 16-1 0,11 1-1-16,2 6 0 0,3 6-1 15,-2 7 0-15,3 11-1 16,2 6 6-1,-1 3 0-15,1 3 0 0,-2 2 0 16,0-3-2-16,0-5 4 16,1 0-3-16,1-6 2 15,-2-4-6-15,2-4 2 16,-2-3-1-16,0-4 1 16,0-5 0-16,-1-1-2 0,-5-9-2 15,2 1-5 1,-6-18-5-16,3 21-7 15,-3-21-11-15,0 0-29 16,0 0-35-16,0 0 0 0,-13-27 48 16</inkml:trace>
  <inkml:trace contextRef="#ctx0" brushRef="#br0" timeOffset="297604.6357">24342 6949 21 0,'0'0'91'16,"13"13"-11"-16,-13-13-9 0,0 0-91 16,0 0-1-16,-23 20 7 15,3-10 2-15,-3 7 7 16,-4 1 4-16,-7 3 7 15,-2 5 15-15,-4 0 0 16,-2 5 5-16,-1-3-8 16,5 1-4-16,4-6-3 15,2 2-3-15,7-8 1 0,7 1-9 16,5-5 7 0,13-13-9-16,-3 18 3 15,3-18-1-15,21 15 1 16,-5-4 0-16,6-1 2 15,2 3-1-15,2 5 0 0,3-1 1 16,2 0 0-16,-1 2-2 16,0 3-1-16,0-2 1 15,-1 3-1-15,-1-3 1 16,-4 0 0-16,1-1-1 16,-5 3-1-16,-1-2 4 15,-3-3-2-15,-3-1 1 16,-13-16-1-16,23 25 0 15,-23-25 0-15,17 18 1 16,-17-18 0-16,13 11-2 16,-13-11 1-16,0 0 0 15,0 0 0-15,13 10-1 0,-13-10 1 16,0 0-2-16,0 0-3 16,0 0 1-16,0 0-6 15,0 0-5-15,0 0-17 16,0 0-42-16,-1-13-21 15,-2-3-1-15,0-10 55 16</inkml:trace>
  <inkml:trace contextRef="#ctx0" brushRef="#br0" timeOffset="298171.054">24800 6662 1 0,'0'0'0'16,"0"-16"0"-16,0 16 34 15,-9-22-17-15,9 22 4 16,-10-24 7-16,10 24 2 15,-12-21 5-15,12 21 1 16,0 0 0-16,0 0-5 16,-15-8-10-16,15 8-5 0,0 0-8 15,-12 17-1-15,12-17-3 16,-10 20-3-16,6-2-1 16,1 6-1-16,-2 9 1 15,3 5-1-15,-3 8 2 16,1 6-2-16,0 10 1 15,-2 6 0-15,-3 5 5 16,-1 5-1-16,-3 2 1 16,-3 3-3-16,-1 2 2 15,-2 1 0-15,0 3 0 16,2-2-1-16,1-4-4 16,3-2 1-16,2-4 1 15,2-5-1-15,2-9 2 0,1-5-2 16,-1-10 2-16,2-10-1 15,3-9 3 1,-3-4-4-16,4-9 1 16,1-16-5-16,-2 16-9 0,2-16-12 15,0 0-27-15,-3-16-40 16,8-3-4-16,-2-10 14 16</inkml:trace>
  <inkml:trace contextRef="#ctx0" brushRef="#br0" timeOffset="300271.9476">24889 7493 20 0,'0'0'84'0,"0"0"-3"16,7-13-5-16,-8-2-73 15,-3-2 0-15,-2-3 0 16,0 1 1-16,-1-7 6 16,1 2-1-16,0-5 3 15,3 4 1-15,1 2-3 16,2 1-2-16,2 7-3 16,1-1 0-16,-3 16-11 0,10-16 8 15,-10 16-3 1,15 1-1-16,-15-1 1 15,13 18-1-15,-7-4 2 16,1 8 0-16,-1 1 7 0,1 1-8 16,-1 4 3-16,1 2 1 15,-3-3 1 1,3 2-3-16,-1-1-1 0,1-4 1 16,-1 2 0-16,1-3 0 15,-1-3-1-15,0-5-1 16,1-2-2-16,-7-13 2 15,0 0 0-15,17 10-1 0,-17-10-1 16,11-19 2 0,-7 5 0-16,-1-2 2 15,0-1-1-15,1-2 2 16,-1-1 0-16,-2 2 2 0,1 2 0 16,1 2-1-16,-3 1 1 15,0 13-2-15,4-13 2 16,-4 13-3-16,0 0 0 15,0 0-1-15,14-3-2 16,-14 3 0-16,15 10 1 16,-15-10 1-16,20 13-3 15,-6-4 3-15,-1 0-1 16,5 1 1-16,-2 1 0 16,2-1 2-16,3-1-4 15,0-3 3-15,1-2-1 16,-1-4-2-16,3-1 1 15,0-7 1-15,-2-3 2 0,-1-4-4 16,-3-5 4-16,-4 0-2 16,-5-3 2-16,-3-2 0 15,-5-2 0-15,-4 0 0 16,-4 1-7-16,-2 0 11 16,-1 3-10-16,0 1 8 15,-1 2-8-15,0 1 9 16,4 6-9-16,0 0 8 15,7 13-3-15,0 0-1 16,-16-9 1-16,16 9-1 16,0 0-1-16,0 0-1 15,-10 18 1-15,11-4-3 0,-3 1 8 16,3 5-9-16,3 6 7 16,-1 10-5-16,2 3 7 15,2 7-5-15,-1 4 5 16,1 4-4-16,1 5-1 15,3 2 2-15,0 3-1 16,-1 3-1-16,0 1 2 16,-1-1-3-16,1 3 3 15,0-4-2-15,-1-1 3 16,-2-4-2-16,-3-7 1 16,2-5 1-16,0-4-3 15,-3-6 4-15,0-6-4 16,-5-4 3-16,1-4-5 0,-4-4 1 15,0-3-2-15,5-18-1 16,-21 21 1-16,8-15-1 16,0-2 2-16,-2-6-1 15,-1-3 6-15,0-3-2 16,-3-4 1-16,3-2 2 16,0-7 1-16,0 0-3 15,2-7 2-15,2-1-1 16,4-2-2-16,2-2 0 15,6-2 0-15,3-1-1 16,7-2-2-16,3-3 2 0,6-3-1 16,1-2 9-16,10-3-9 15,6-2 4-15,3-2-2 16,3-2 2-16,1-1 0 16,1-2-1-16,0 3 0 15,1 1-7-15,-7 0 6 16,-5-1 0-16,-4 1 1 15,-5 0 3-15,-4 1-7 16,-5-1 8-16,-4 0-6 16,-5 3 0-16,-3 3 1 15,-3 2-1-15,-3 6-2 16,-3 1-1-16,1 4 5 16,-1 5-7-16,-4 3 6 15,0 2-1-15,-2 3 3 0,-1 7-2 16,2 2 1-16,11 13-1 15,-25-13 3-15,25 13-2 16,-23 4 0 0,23-4 1-16,-22 22-4 0,14-7 4 15,1 6-2-15,-1 3-1 16,3 9-2-16,2 5 3 16,1 8 3-16,2 6 0 15,3 1 1-15,0 4-2 16,3-1 2-16,1 2-1 15,2-5 3-15,1-2-4 16,0-8-2-16,1-6 0 0,2-6 1 16,0-5-2-16,-1-6 1 15,-1-6 0 1,-11-14-1-16,24 15 4 16,-24-15-4-16,21-5-2 0,-21 5 1 15,20-14-1-15,-7 1 1 16,0 0 2-16,0-3-1 15,0-3-1-15,-1 2 3 16,1 0 1-16,-2-1-1 16,1 2 2-16,-3 3-2 15,-2 1-1-15,-7 12 3 16,11-15-2-16,-11 15 1 16,0 0-1-16,15 0 1 0,-15 0 2 15,10 15-3 1,-10-15 0-16,13 23-3 15,-5-9 1-15,3 3 0 16,-1 1 1-16,0-1 0 0,1-1-3 16,1 0 2-16,-12-16 0 15,24 21 0-15,-24-21-4 16,23 10-2-16,-23-10-2 16,22-11-1-16,-22 11 2 15,22-28 1-15,-12 8 0 16,-1-3 1-16,-1-3 2 15,1-1 7-15,1 4 1 0,-3 1 2 16,-1 6-2-16,0 3 2 16,-6 13 2-1,0 0-1-15,16-7 1 16,-16 7-2-16,5 16-1 0,0-3-2 16,-1 3 1-16,0 1-2 15,-1 2-2-15,3 2 1 16,0 1-2-16,0 0-3 15,-1-3 0-15,0-2-6 16,-2-3-9-16,4 1-16 16,-7-15-23-16,4 13-35 15,-4-13 1-15,0 0 18 16</inkml:trace>
  <inkml:trace contextRef="#ctx0" brushRef="#br0" timeOffset="300397.9363">26202 7275 46 0,'-6'-28'87'0,"4"11"6"16,-1 0-44-16,3 17-18 16,-2-25-27-16,1 7-37 15,8-1-52-15,-1-4-5 16,2 2-3-16</inkml:trace>
  <inkml:trace contextRef="#ctx0" brushRef="#br0" timeOffset="301389.9877">26600 7048 48 0,'13'8'86'16,"-13"-8"-13"-16,0 0-18 16,0 0-98-16,-15 7-1 15,-1-6 27-15,1 9-1 16,-5 3 15-16,-2 0 2 15,-1 7 22-15,-1 2 11 16,5 6 12-16,-3-8-1 16,8 7-27-16,-2-1 0 15,6 2-11-15,3 3 5 16,4 4-10-16,1-2 3 16,5 3-1-16,6 0-2 15,3 0 1-15,2-3 0 16,5-2-1-16,4-8 0 0,-2-6 1 15,5-8-2-15,2-8 2 16,-1-9 0-16,4-8-2 16,-1-9 2-16,-1-8 1 15,-3-7 1-15,-2-9-2 16,-4-6-3-16,-1-7 8 16,-3-3-8-16,-4-3 1 15,-5-1-1-15,-1 1 0 16,-2 4-1-16,-3 10 0 15,1 6 5-15,-1 12-7 16,-2 7 8-16,-1 12-2 16,2 17 1-16,0 0 3 0,0 0-1 15,-14-6 0-15,14 6-3 16,-12 23 0-16,8-1-3 16,-2-1 2-16,5 10-1 15,-2 5-2-15,2 10 5 16,-1 4-1-16,4 7 3 15,0 0-1-15,6 1 3 16,-1-2-2-16,1-2 1 16,5-4-1-16,0-14-5 15,3-4 2-15,-1-7-1 16,1-7 0-16,-3-5 1 16,0-3-2-16,-13-10 2 15,23 5-3-15,-23-5 2 0,20-2-1 16,-20 2 0-16,22-8-1 15,-22 8 2 1,21-22-1-16,-21 22 2 16,25-27-1-16,-11 11 1 0,-1 0 3 15,0 1-3-15,-3 1 2 16,-10 14-2-16,23-14 1 16,-23 14-1-16,16 1 2 15,-16-1-1-15,16 19-2 16,-6-6 1-16,3 3 0 15,0-3 0-15,2 2 0 16,3-2 0-16,1 0 0 0,-2-2-1 16,4-3 2-16,-4-3 1 15,0-5-2 1,-1-2 2-16,1 1 0 0,-2-5-1 16,-1-4 0-16,-1-8-1 15,-1-3-2-15,-1-1-1 16,-2-4-3-16,1 0-6 15,-6-4-10-15,5 5-20 16,-8-11-50-16,1 16-5 16,-6 0 2-16,-1 6 51 15</inkml:trace>
  <inkml:trace contextRef="#ctx0" brushRef="#br0" timeOffset="301889.6843">26321 7957 83 0,'0'0'97'16,"10"19"-6"-16,-10-19-6 15,0 0-87-15,0 0-3 16,0 0 1-16,10 13-1 16,-10-13 2-16,0 0 3 15,0 0 2-15,14 13 0 16,-14-13 0-16,0 0 1 16,0 0 0-16,0 0 2 15,0 0-2-15,10-16 2 16,-10 16 1-16,-4-13-2 15,4 13 1-15,0 0-5 0,-16-11-9 16,16 11-48-16,-16 11-35 16,2-1-7-16,-8-1-3 15</inkml:trace>
  <inkml:trace contextRef="#ctx0" brushRef="#br0" timeOffset="307123.9815">28062 6930 23 0,'-19'1'95'0,"19"-1"-2"15,-13-8-7-15,13 8-76 16,-7-16-6-16,7 16-3 0,0 0-1 16,4-13 0-16,-4 13 1 15,0 0-1-15,19 17 2 16,-7 2 0-16,-1 7 0 15,4 7-2-15,2 9 6 16,3 4-2-16,0 5 0 16,2-1-1-16,0-2 1 15,-1-2 1-15,0-4 0 16,-1-5 0-16,0-9-3 16,2-5 1-16,-4-3-2 15,1-6 2-15,-3-5-2 0,0-7-2 16,-2-2 0-16,-14 0 0 15,19-22-1 1,-13-1 0-16,-2-6 1 16,-1-4 3-16,0-8-6 15,1-2 1-15,1-5 2 0,2 2 1 16,3 2-2-16,3 2 2 16,3 1-2-16,4 5-2 15,0 5 5-15,3 5-1 16,2 7-2-16,-1 3-1 15,-1 7 1-15,-1 6 0 16,-5 8 1-16,-2 9 0 16,-1 8 2-16,-4 5 1 15,-3 9-1-15,-1 5 6 16,-3 2-1-16,-1 3 1 16,-1-3-1-16,0-2-1 15,1-5 0-15,-2-4 1 16,0-9-1-16,0-7-4 0,1-3 0 15,-1-13-2-15,0 0 0 16,0 0-2-16,0 0 2 16,8-26-3-16,-6 5-1 15,3-7 7-15,1-3-5 16,-1 0 2-16,0 3 0 16,-1 2 3-16,2 7-2 15,-2 6 0-15,-4 13 2 16,0 0-5-16,0 0 7 15,12 25 0-15,-8-5-1 16,2 3-1-16,1 5 1 16,2-1 1-16,2 0 1 0,4-1-3 15,0-4-4-15,6-3 0 16,0-3-2-16,4-6 3 16,-1-6 0-16,2-4-2 15,0-3-7-15,0-3 1 16,-1-2-5-16,-5-7-7 15,-1 1-8-15,-8-9-21 16,5-2-38-16,-13-11 2 16,0-3 11-16</inkml:trace>
  <inkml:trace contextRef="#ctx0" brushRef="#br0" timeOffset="307340.9602">28661 6558 73 0,'-23'3'100'0,"3"-3"-8"15,20 0-4-15,0 0-90 16,0 0-8-16,34-22-6 16,-2 8-9-16,11 3-12 15,3-4-15-15,18 3-31 16,-1-1 0-16,5 6 39 15</inkml:trace>
  <inkml:trace contextRef="#ctx0" brushRef="#br0" timeOffset="310233.9297">22875 8837 1 0,'0'0'86'16,"0"0"-2"-16,0 0 0 15,0 0-56-15,0 0-16 0,0 0-5 16,0 0-3-1,0 0-1-15,-3 15-2 0,3-15 0 16,-7 13 2 0,7-13-2-16,-12 20 0 0,5-3 2 15,-2 5 1-15,-2 4 1 16,-2 4-1-16,-3 6 1 16,-4 11-1-1,-5 5 1-15,-5 10-1 0,-3 4 1 16,-6 8 1-16,-3 5 3 15,-4 0-2-15,-3 1 2 16,0-8-1-16,1 0 1 16,3-13-1-16,6-7 1 15,5-12-4-15,5-9-2 16,7-7-2-16,6-8-1 16,16-16 0-16,-15 14-2 15,15-14-1-15,0 0-5 0,0 0-5 16,0 0-5-16,0 0-12 15,0 0-25-15,0 0-34 16,13-14-1-16,-13 14-1 16</inkml:trace>
  <inkml:trace contextRef="#ctx0" brushRef="#br0" timeOffset="310909.4978">22566 8957 1 0,'-6'-14'59'0,"6"14"12"15,-17-9-31-15,17 9-13 16,-24-6-2-16,11 6-1 16,-6-1 0-16,4 1-1 15,-2-2-2-15,4 4-4 16,-3-2-3-16,3 1-3 16,13-1-3-16,-18 0-2 0,18 0-3 15,0 0 0-15,0 0-1 16,0 0 1-16,0 0 0 15,0 0-2-15,0 0 0 16,0 0 1-16,0 0 0 16,0 0 0-16,0 0 1 15,0 0-2-15,7 16 0 16,-7-16 1-16,16 19-1 16,-6-3 1-16,3 1-2 15,1 6 1-15,3 2-1 16,1 5 1-16,3 6-1 15,5 9 1-15,2 7-1 0,4 3 0 16,2 2 1-16,2 8-1 16,2 3 5-16,1-1 1 15,0-5-2-15,-3-5 1 16,0-5-1-16,0-6 2 16,-1-4-2-16,-5-10 1 15,-1-6-6-15,-5-4 0 16,-4-8 1-16,1-1 0 15,-7-6 0-15,-14-7 0 16,16 10 1-16,-16-10-2 16,0 0-3-16,0 0-9 15,0 0-23-15,0 0-56 16,0 0-5-16,-9-18-3 0,-4 6-1 16</inkml:trace>
  <inkml:trace contextRef="#ctx0" brushRef="#br0" timeOffset="311630.5848">23384 9317 17 0,'0'0'77'16,"0"0"3"-16,0 0-29 16,0 0-22-16,0 0-4 15,0 0-3-15,0 0-2 16,-14-9-1-16,14 9-7 16,0 0-2-16,0 0-6 15,0 0-3-15,0 0-2 16,0 0 1-16,13-10-1 0,1 7 0 15,5 0 4 1,6-1 0-16,1-4 2 16,2 4 0-16,3-2-1 0,-1 1 0 15,-1-3-1-15,1 1 0 16,-2 0 0-16,-4 1-2 16,-1 2-1-16,-3-1 0 15,-2 1 0-15,-5 3-4 16,0 1-3-16,-13 0-3 15,13 3-5-15,-13-3-6 16,0 0-14-16,-3 13-18 16,3-13-36-16,-6 15 0 0,6-15 15 15</inkml:trace>
  <inkml:trace contextRef="#ctx0" brushRef="#br0" timeOffset="312086.4678">23501 9461 1 0,'0'0'63'16,"-14"8"19"-16,14-8-2 15,0 0-50-15,-18-1-7 16,18 1-3-16,0 0-2 15,0 0-3-15,0 0-3 16,0 0-1-16,0 0-4 0,0 0 0 16,0 0-5-16,0 0 0 15,0 0-1-15,12-13 0 16,-12 13 0-16,20-7 0 16,-20 7 0-16,28-9-1 15,-11 2 2-15,3 3-1 16,0-4 2-16,1 3-2 15,2-3 1-15,1 3 0 16,2-3 0-16,3 3 0 16,-2-1-1-16,1 0 0 15,-2 2 0-15,-3 2-1 16,0-1 0-16,-3 3 1 16,-5 0-2-16,-15 0-2 0,17 3-7 15,-17-3-10-15,0 0-32 16,0 0-40-16,9 15-1 15,-9-15-4 1</inkml:trace>
  <inkml:trace contextRef="#ctx0" brushRef="#br0" timeOffset="312726.2837">24412 9039 50 0,'0'0'92'15,"0"0"-1"-15,0 0-2 16,-3-13-76-16,3 13-9 15,0 0 1-15,0 0-1 16,0 0 0-16,0 0-2 16,-9 13 0-16,3 3 2 15,1 3-1-15,-3 3 0 16,1 5-2-16,0 3 1 16,1 5 1-16,-1 3-2 15,0 3 1-15,0 1 0 16,-1 3-1-16,-2 4 4 0,-3-1 0 15,0-1 0-15,-1-2 2 16,-1-2-2 0,-1-1 2-16,2-7-3 15,0-3 2-15,4-8-5 0,1-4 1 16,3-5-4-16,6-15-3 16,-9 18-5-16,9-18-8 15,0 0-8-15,0 0-18 16,0 0-27-16,-2-30-22 15,7 6 0-15,-3-15 31 16</inkml:trace>
  <inkml:trace contextRef="#ctx0" brushRef="#br0" timeOffset="313160.8105">24377 9103 44 0,'10'-16'92'16,"-7"3"0"-16,-3 13-1 0,0 0-63 15,0 0-16-15,0 0-6 16,0 0-5-16,0 0-1 16,0 0-1-16,0 0-1 15,0 0 0-15,0 0 2 16,17 12 1-16,-17-12 0 16,23 27 2-16,-7-7-1 15,4 2 2-15,2 4-1 16,4 4 1-16,2 3-2 15,2 2 1-15,3 1-2 16,-1 0 0-16,1 0 1 16,0 5-5-16,3 0 6 0,-1 1 0 15,-2-4-1-15,-1 1 2 16,-2-3-2-16,-1-2 2 16,-3-2-2-16,-3-7 6 15,-3-4-8-15,-4-3 1 16,-2-5-1-16,-14-13 0 15,16 14 0-15,-16-14-2 16,0 0-4-16,0 0-4 16,0 0-7-16,0 0-12 15,0 0-26-15,-20-22-37 16,6 11-3-16,-9-8 2 16</inkml:trace>
  <inkml:trace contextRef="#ctx0" brushRef="#br0" timeOffset="313544.1301">24275 9334 88 0,'-19'3'102'16,"19"-3"-5"-16,0 0-6 15,-19-2-81-15,19 2-12 16,0 0 0-16,19-14-1 0,-19 14-2 16,24-9 2-16,-6 5 3 15,0 0 1-15,7 1 1 16,-2-2 0-16,7 2-1 16,1-1 1-16,0 0 1 15,3-1-1-15,0 1-1 16,1 0-1-16,-2-2 2 15,-3 3 0-15,-2 0 0 16,-5 2-2-16,-3-1-1 16,-6 2-5-16,-14 0-6 15,18 5-9-15,-18-5-22 16,0 0-48-16,0 0-2 16,-15 13-2-16,2-15 65 0</inkml:trace>
  <inkml:trace contextRef="#ctx0" brushRef="#br0" timeOffset="314010.368">24269 8786 76 0,'0'0'104'15,"-25"18"-2"-15,25-18-6 16,-20 8-77-16,20-8-20 16,0 0 1-16,2-18-3 15,-2 18-1-15,0 0 1 16,18-10 1-16,-3 9 1 15,2-1 0-15,5 1 3 16,5 1-2-16,3-2 1 16,4 1-1-16,0-2 0 15,-1 0 1-15,1 0 0 16,-3-1 2-16,-3 2-3 0,-5-2 2 16,-3 1 0-16,-6 2-1 15,-14 1 2-15,22 1-2 16,-22-1-3-16,0 0-4 15,0 0-8-15,-6 16-18 16,6-16-41-16,-16 7-21 16,16-7-1-16,-20 5 13 15</inkml:trace>
  <inkml:trace contextRef="#ctx0" brushRef="#br0" timeOffset="314607.168">24775 8829 1 0,'13'13'67'0,"-13"-13"19"16,20 13-3-16,-20-13-46 0,0 0-28 16,0 0 1-16,0 0-1 15,13-13 0-15,-13 13 0 16,2-16 0-16,-2 16-2 15,0-26 0-15,1 10-3 16,-1-3-4-16,0-7 4 16,2-1-4-16,1 0-2 15,0-2 1-15,2 1-1 0,0 2 3 16,-1 3-1 0,2 2 5-16,-1 6-6 15,-2 2 6-15,-3 13 0 16,5-14 1-16,-5 14 0 0,0 0-1 15,0 0-1-15,0 0 0 16,0 0-2-16,0 0 0 16,0 0 0-16,4 13-3 15,-4-13 3-15,0 0-2 16,3 24 1-16,-3-24-2 16,1 31-2-16,2-11 4 15,-3 1 6-15,2 7-4 16,1-2 0-16,-2 4-1 15,0-4 2-15,2 3-1 16,-3-3 5-16,0-2-6 16,2-1-4-16,-2-1 2 0,1-5 1 15,2-2 1-15,-3-2-3 16,0-13-1-16,6 19-3 16,-6-19-4-16,0 0-3 15,13 13-5-15,-13-13-5 16,0 0-11-16,0 0-12 15,19 2-18-15,-19-2-24 16,0 0 0-16,0 0 47 16</inkml:trace>
  <inkml:trace contextRef="#ctx0" brushRef="#br0" timeOffset="314963.0996">24925 8969 61 0,'-14'11'85'0,"14"-11"1"0,-13 10-36 16,13-10-28-16,-13 3-16 15,13-3-6-15,-16 0-3 16,16 0 0-16,-14 0 0 16,14 0 2-16,0 0 3 15,-13 0 7-15,13 0 6 16,0 0-1-16,0 0 1 16,0 0-3-16,0 0-1 15,0 0-3-15,0 0 0 16,0 0-3-16,0 0-1 15,15-8 0-15,-15 8-2 16,24-2 0-16,-10 1-1 0,3-2-1 16,4 0 0-16,-1 2 1 15,1-2-2-15,0 0 0 16,-1-2 3-16,-1 5-3 16,-1-2-1-16,-3 2-7 15,-1 4-21-15,-14-4-62 16,16 1-4-16,-16-1-3 15,0 0 16-15</inkml:trace>
  <inkml:trace contextRef="#ctx0" brushRef="#br0" timeOffset="318713.1072">25791 9233 1 0,'-3'14'78'15,"3"-14"0"-15,-13 18-5 16,13-18-63-16,-20 5-11 15,20-5 2-15,-26 9 1 0,12-3 5 16,-4-6 1-16,4 1 2 16,-4-7 1-1,5 1 1-15,-2-7-2 0,2-2-1 16,1-4-3-16,3-5 0 16,4-1-1-16,2-2 0 15,1 0 0-15,4 0 0 16,1 3-2-16,2 5-2 15,3 4 2-15,-8 14-2 16,13-13 0-16,-13 13 1 16,17 12-3-16,-7 5 2 15,0 5-1-15,3 4 2 0,2 4-2 16,0 4 1 0,1 3 0-16,-1-1-1 15,1-2 0-15,-2-1 1 16,-1-1-1-16,-1-6-2 0,-2-4 1 15,-2-5-1-15,-8-17 1 16,13 19-1-16,-13-19 1 16,0 0 1-16,0 0-1 15,15-23 3-15,-14 3-1 16,-1-2 2-16,-1-4-2 16,1 0 3-16,-3-1-1 15,1 1-1-15,1 2 0 16,-2 4-1-16,2 6 0 0,1 1-3 15,0 13-1 1,0 0-2-16,0 0 1 16,14-4 0-16,-14 4 0 0,25 20 0 15,-8-4 1-15,2 1 2 16,2 0 1-16,4 1 2 16,-1-3-2-16,5 0 2 15,-1-5 0-15,0-4 0 16,3-5 0-16,1-5 1 15,-1-8-1-15,1-2 0 16,-3-6 0-16,-3-2 1 16,-6-5 1-16,-3 1-1 0,-7 0 2 15,-5 1 0 1,-10 3 4-16,-2 5-1 16,-9 1 0-16,2 6 0 15,-5 3-1-15,0 4 1 0,-1 0-3 16,1 2 0-16,1 2-4 15,2 2 1-15,1 4-2 16,1 5 0-16,4 5 0 16,0 6-3-16,5 8 2 15,3 9-1-15,2 12 0 16,2 7-3-16,7 9 4 16,4 7 1-16,2 6-1 15,2 8 3-15,4 5-3 16,1 6 3-16,1 1-4 15,0 1 7-15,-1-1-3 16,-3-4 0-16,-3-6-4 0,-5-8-3 16,-5-8 0-16,-8-11-2 15,-2-9 0-15,-10-16 0 16,-4-9-2-16,-3-11 1 16,-8-12 4-16,-1-13 2 15,-4-11 4-15,1-14 0 16,0-9 4-16,6-11-5 15,-2-9 0-15,6-6 2 16,5-5-1-16,8-4 0 16,6-3-1-16,5 1 0 15,8 1-3-15,7-1 5 16,8 2-2-16,4-2-3 16,11-3 2-16,3 1-3 0,4-1 4 15,4 1-2-15,1-2 3 16,-2 5-2-16,-4-1 2 15,-4 4 0-15,-9 5 1 16,-7 6 0-16,-8 6 0 16,-7 4 0-16,-7 8 0 15,-4 7-1-15,-7 7 1 16,-3 5-3-16,-4 11 0 16,-2 4 0-16,-2 5-1 15,2 7 1-15,-2 6-2 16,0 7 2-16,4 8 1 15,3 7 1-15,2 8-1 0,4 3 0 16,6 13 0-16,6 2 0 16,4 3 0-16,4 2 0 15,5-3-2 1,3-5 1-16,2-5-1 0,1-5 2 16,1-11-3-16,-2-8 1 15,1-8-1-15,-2-10-1 16,2-8-1-16,-2-6 2 15,0-10-1-15,1-6 0 16,-1-6 1-16,0-5 0 16,-1-3 1-16,-3 2 1 15,-2 3 1-15,0 4 0 16,-5 6 1-16,-2 7 1 0,-10 16-1 16,15-17 1-16,-15 17-1 15,13 12-1 1,-6 1-1-16,0 5 2 15,3 5-3-15,3 2 2 0,1 2-2 16,4 2 1-16,-1-3 0 16,0-4 0-16,1-5 0 15,-1-7-2-15,-1-4 1 16,-2-5-2-16,-14-1 0 16,25-13-1-16,-14-1 2 15,0-6-1-15,-3 0 3 16,1-5 0-16,-2 1 2 0,-1 2 3 15,1 2-1-15,-3 2-1 16,-1 5-2-16,-3 13 0 16,0 0-2-1,18-8-1-15,-18 8-3 0,18 11-2 16,-8 2 3-16,2 3-1 16,1 3-3-16,-1 3-8 15,2 4-16-15,-4-3-27 16,4 3-28-16,-6-8-4 15,2-2 0-15</inkml:trace>
  <inkml:trace contextRef="#ctx0" brushRef="#br0" timeOffset="318854.6425">27153 8879 90 0,'-10'-24'89'0,"3"9"-16"0,7 15-40 15,-15-21-108-15,15 21-15 16,-10-15-2-16</inkml:trace>
  <inkml:trace contextRef="#ctx0" brushRef="#br0" timeOffset="319715.0355">27531 8915 1 0,'16'3'61'0,"-16"-3"19"0,0 0 0 15,0 0-49-15,0 0-5 16,0 0-2-16,-14 15-3 16,-1-8-3-16,1 7-2 15,-2 2-4-15,1 4-5 16,0 5-3-16,4 7-1 15,4 2-3-15,3 7 0 16,5 2-1-16,5-3-1 16,6 2-2-16,5-6 2 15,3-4-1-15,3-7 0 0,3-8 0 16,2-10 1 0,-1-8 1-16,3-9 0 15,1-9 3-15,-1-9-1 0,-1-9 1 16,0-8 1-16,-5-8 0 15,1-5 1-15,-8-5-1 16,-5-2 0-16,-10-2-1 16,-2 7 2-16,-5 2-1 15,-4 7 0-15,-5 5-2 16,-1 9-2-16,-1 6 2 16,0 10-1-16,3 9 2 15,-1 7-2-15,14 5-1 16,-20 8-2-16,13 9 2 15,-1 9 1-15,3 8-2 16,-1 7 2-16,3 6-2 0,3 6 0 16,0 6 3-16,4 5 1 15,5 4-2-15,2-4 2 16,5-2 1-16,6-5-3 16,1-5 0-16,3-9-1 15,4-7-1-15,-1-11 0 16,1-11 2-16,1-7-3 15,-2-8 1-15,-2-9 3 16,-4-8-2-16,-1-6 1 16,-5-5 0-16,-2-1 2 15,-2-2 1-15,-5 3 2 16,-2 5 0-16,0 2-1 16,-2 7 0-16,-4 15 0 0,0 0-1 15,0 0-1-15,0 0-1 16,13 11-2-16,-9 3 0 15,2 3 0-15,3 4 1 16,1 0 0-16,3 2-1 16,-2 0-1-16,5-2 1 15,0-1 1-15,0-4-2 16,3-5 0-16,1-2-5 16,-1-5-4-16,0 2-10 15,-4-9-18-15,6 4-48 16,-8-6-5-16,0 2 0 15,-13 3 35-15</inkml:trace>
  <inkml:trace contextRef="#ctx0" brushRef="#br0" timeOffset="319946.0734">27543 9628 123 0,'-8'15'103'16,"8"-15"-7"-16,-8 15-16 0,8-15-105 16,0 0-51-16,14 21-19 15,-14-21-2 1,23 21-6-16</inkml:trace>
  <inkml:trace contextRef="#ctx0" brushRef="#br0" timeOffset="320846.301">29124 9031 1 0,'0'0'60'0,"0"0"15"16,0 0 2-16,0 0-43 15,0 0-13-15,-16-16-2 16,16 16 0-16,-19-9 0 16,19 9-1-16,-23-1-2 15,23 1-1-15,-26 6-3 16,26-6-3-16,-27 17-2 0,15-4-3 15,4 1 2 1,-2 2-3-16,2 3-1 16,4 3-2-16,4 1 0 15,2-2 0-15,3 1-4 0,2-3 1 16,4-2-4-16,-11-17-2 16,28 19-3-16,-10-21-1 15,1-6-2-15,-1-8 1 16,0-7 3-16,-3-8 0 15,0-7 6-15,-4-9 2 16,-8-2 8-16,0-3 2 16,-6-1 3-16,-2 1 1 15,-4 2 1-15,-3 3 3 16,-2 7-4-16,-1 8 4 16,4 5-6-16,-2 4 2 15,3 8-5-15,10 15-1 0,-16-11-3 16,16 11-2-16,0 0-2 15,-9 13-2-15,8 3 0 16,1 11-2-16,0 8 4 16,0 6-3-16,7 11 2 15,0 9-2-15,6 7 4 16,3 4-1-16,4-1 0 16,3-5-2-16,1-4-5 15,-1-10-4-15,0-4-16 16,-5-14-27-16,4-9-32 15,-7-14-2-15,-15-11 0 16</inkml:trace>
  <inkml:trace contextRef="#ctx0" brushRef="#br0" timeOffset="321997.0276">28812 8820 114 0,'-14'13'95'16,"14"-13"-5"-16,-12 13-8 16,12-13-84-16,15-1-11 15,1-2-1-15,2-2 0 16,10 7 2-16,2-2 6 16,11 3 4-16,6 1 1 0,5 3 1 15,4-1-1-15,6 3 1 16,0-3-1-1,3-2 2-15,2-1-2 0,-7 0 2 16,-3-2 1-16,-7-4 0 16,-5 2 3-16,-9-2-1 15,-6 1 3-15,-10-2-1 16,-7 0 1-16,-13 4-1 16,0 0 1-16,0 0 1 15,-13 0-2-15,-2 4 0 16,-6 5 0-16,-2 5 1 15,-3 4-2-15,-1 2 1 0,1 3-2 16,-1 1 0-16,2 7 0 16,2-1 0-16,4 2-1 15,5-3-4 1,5 2 2-16,5-2-2 0,1 0 0 16,3-4-2-16,3-4 0 15,5-4-1-15,1-4-1 16,4-2-1-16,1-10-4 15,5-4-1-15,0-8-3 16,7-4-4-16,-2-12 1 16,2-2 0-16,-2-9 2 15,0-1 4-15,-4 0 5 16,-2 3 7-16,-3 5 6 0,-4 3 8 16,-3 12 3-16,-5 3 0 15,-3 13 1-15,0 0 0 16,0 0-4-1,0 0-4-15,6 18-3 0,-6-18-2 16,-2 26-4-16,4-9-2 16,1 3-1-16,1 2-1 15,2 2 1-15,2 1 0 16,1 1 0-16,3 0-1 16,2-5 1-16,1-2 1 15,-1-1 0-15,2-6-1 16,0-4-2-16,1-5-3 0,2-8 0 15,1-2 0-15,-1-6 0 16,0-1 2-16,-2-7-1 16,0 0 4-1,-2 1 0-15,-4-2 6 0,1 6 2 16,-7 0 1-16,-5 16-1 16,9-20 1-16,-9 20-3 15,0 0 0-15,0 0-1 16,0 0-2-16,0 0-2 15,0 0-1-15,13-9 0 16,-13 9-1-16,0 0 0 16,3 22-1-16,-3-22 0 15,10 27 0-15,-3-11 2 0,3 2-2 16,3 0 1 0,3-3 0-16,2-1 1 15,2-2 0-15,0-5-2 16,3-7-1-16,-1-4-1 0,1-5 1 15,-2-4 0-15,0-3 2 16,-4-1 1-16,-1-5 1 16,-6 1 3-16,-6-3 3 15,-2 3-2-15,-8 1 3 16,-3 1 1-16,-7 2-2 16,-2 2 0-16,-5 5-1 15,-3 3-1-15,-2 2-3 0,-1 4-2 16,2 4-6-1,-3-3-11-15,5 6-23 16,-7-9-52-16,9 3 1 16,-6-7-3-16,6-1 16 15</inkml:trace>
  <inkml:trace contextRef="#ctx0" brushRef="#br0" timeOffset="322287.6281">29430 8432 121 0,'0'0'100'16,"0"0"-8"-16,0 0-7 15,24-30-93-15,-5 7-2 0,4 1 0 16,2 2 2-16,1-2 3 15,1 2 3-15,-1 8 2 16,-1 5-1-16,-8 12-4 16,-17-5-6-16,14 31-3 15,-19-8-23-15,-1 16-46 16,-19 0-3-16,-4 6-2 16,-7-5 59-16</inkml:trace>
  <inkml:trace contextRef="#ctx0" brushRef="#br0" timeOffset="324398.6425">30871 8734 125 0,'0'0'96'0,"13"7"-4"16,-13-7-4-16,0 0-76 15,0 0-11-15,0 0 5 0,-7-13-7 16,7 13 3-16,0 0 1 15,0 0 1-15,0 0-1 16,-6-13 5-16,6 13-4 16,0 0 0-16,0 0-2 15,0 0-4-15,0 0 2 16,-16-6 1-16,16 6 2 16,0 0-2-16,-17 12 4 15,17-12-8-15,-14 15 7 0,6-2-2 16,0 3 2-1,3 5-5-15,4 2 3 16,2 1-4-16,1 4 2 16,1-1 0-16,5 2 0 15,4-3-1-15,2-2-1 0,1-2 1 16,1-5 1-16,0-1-1 16,2-6 0-16,1-4 1 15,0-6-1-15,3-1-2 16,-5-5 1-16,-1-4-2 15,1-2 2-15,-5-2 0 16,-1-5 1-16,1 0 0 16,-5 3 2-16,-4-1 1 15,-3 1 2-15,0 16 1 16,3-21-1-16,-3 21-1 16,0 0-1-16,0 0 1 15,0 0-1-15,0 0-1 0,-9 17-2 16,9-4 1-16,-1 1-1 15,-2 4 0-15,4 3 0 16,5 1 1-16,1 0 0 16,5-1 0-16,-5-1 0 15,2-2-2-15,5-2 2 16,0-3-1-16,2-8-2 16,-1-2 0-16,2-4-2 15,-3-5 2-15,1-4-3 16,-1-6 2-16,1-6-1 15,-2-2 1-15,-5-5 2 16,0 0 1-16,-3 2 2 0,-2-1 1 16,2 7 1-16,-1 3 2 15,-6 5 0-15,2 13-1 16,0 0 0-16,0 0-2 16,0 0 0-16,0 0-1 15,8 15-1-15,-7-1-1 16,5 4 0-16,-2 3 0 15,3 1 1-15,6 2 0 16,2 1-1-16,1-2 1 16,1-3-1-16,2-4 1 15,1-6 0-15,4-4-1 16,-2-5-1-16,-2-5-1 16,1-3 1-16,-4-6-1 0,4-3 8 15,-3-6-9-15,-4-1 2 16,-7 0 0-16,4-1 9 15,-4 5 1-15,-3 0 0 16,-4 19-5-16,-3-20-7 16,3 20 8-16,0 0-1 15,-16 10 0-15,16-10-9 16,-17 26 2-16,7-6-3 16,0 2 7-16,7-2 0 15,-1 0-2-15,5 2 0 16,5-5-1-16,0-2 0 15,-6-15-1-15,24 13 8 16,-8-12-1-16,0-1 2 0,3-3 0 16,-5-3 2-16,-1 3 1 15,-13 3 2-15,22-5-1 16,-22 5-6 0,0 0 0-16,16 4 0 0,-16-4-1 15,5 14-2-15,-5-14-3 16,8 19-3-16,-8-19-3 15,14 18-2-15,-14-18-6 16,19 10-2-16,-19-10-7 16,18-2-9-16,-9-11-27 15,1-3-30-15,-8-10 2 16,-4-8 0-16</inkml:trace>
  <inkml:trace contextRef="#ctx0" brushRef="#br0" timeOffset="324602.5132">31372 8426 130 0,'0'0'103'0,"-14"-27"-7"16,14 11-6-16,5-4-95 16,3-2-7-16,3 5-7 15,1-2-9-15,8 12-16 16,-6 1-7-16,11 16-9 15,-9 7-25-15,4 17-1 0,-3 3 58 16</inkml:trace>
  <inkml:trace contextRef="#ctx0" brushRef="#br0" timeOffset="325465.0337">32131 8419 111 0,'0'0'108'0,"17"6"-8"15,-17-6-6-15,0 0-86 16,0 0-17-16,0 0 1 0,5 27 1 15,-13-2 2-15,7 12 4 16,-1 8 7-16,-3 8 3 16,-1 8 1-16,-3 2 2 15,2 5-2-15,6-3-2 16,1-4-2-16,0-9-2 16,-2-8-4-16,-2-9-7 15,10-12-9-15,-4-5-8 16,-2-18-4-16,0 0-5 15,15-12 0-15,-11-13 2 16,-2-12 0-16,2-9 6 16,-4-15 16-16,-1-7 6 15,5-1 14-15,-11-2 9 0,2 11 5 16,0 2 2-16,2 16 3 16,1 5-1-16,4 17-5 15,-1 4-1-15,-1 16-7 16,0 0-6-16,0 0-5 15,16-9-4-15,-16 9-2 16,9 14 0-16,-5 1-1 16,3 4 1-16,3 5 0 0,-4 9-3 15,3 5 8 1,-2 4-2-16,6 4-2 16,-13-46 11-16,24 97-3 15,-24-97 5-15,31 96-2 0,-31-96 1 16,26 82-6-16,-26-82 2 15,33 65 2-15,-33-65-12 16,0 0-2-16,27 60-2 16,-27-60-2-16,0 0-3 15,0 0-3-15,0 0-7 16,0 0-6-16,0 0 0 16,-17-2-6-16,3-7 3 15,-5-1 8-15,-9 0 10 16,8 3 10-16,-7-2 10 15,2 5 9-15,8-3 5 16,0 7 11-16,-2-5 1 16,19 5-5-16,0 0-8 0,-15-4-5 15,15 4-5-15,0 0-5 16,0 0-3-16,22-21-6 16,-3 12-11-16,-19 9-10 15,0 0-45-15,81-49-29 16,-81 49-5-16,93-51-2 15</inkml:trace>
  <inkml:trace contextRef="#ctx0" brushRef="#br0" timeOffset="344757.6898">4307 10706 113 0,'0'0'89'16,"0"0"-1"-16,0 0-29 16,0 0-38-16,0 0-4 15,-13 16-2-15,13-16-7 16,-12 17-1-16,5 0-3 16,-3 4-1-16,-1 8-2 15,-4 4-1-15,-1 9 0 16,-4 8 0-16,-3 6 4 0,-4 8 1 15,-4 1-2-15,-2 3 2 16,-4 1-2 0,-2 2 3-16,-3-5-2 15,-2-3 2-15,3-5-6 0,-1-7 2 16,4-4-1-16,2-5 0 16,3-10 0-16,4-5 1 15,6-4-3-15,4-7-4 16,6-3-2-16,13-13-7 15,-17 15-9-15,17-15-17 16,0 0-21-16,0 0-32 16,3-16 3-16,4-6-2 15</inkml:trace>
  <inkml:trace contextRef="#ctx0" brushRef="#br0" timeOffset="345140.3521">4134 10751 153 0,'16'-18'93'15,"-2"13"-2"-15,-14 5-17 16,0 0-64-16,0 0-2 16,9 17-2-16,-6 0-3 15,2 8 0-15,1 5-3 0,3 5 1 16,1 5-1-16,4 5 2 15,4 4 0 1,3 3 3-16,4 0-3 16,7 1 3-16,4 3-2 15,5 4 1-15,7-1-1 0,3 1 0 16,-1-3-1-16,1-5-3 16,-4-2 2-16,-3-7-2 15,-8-4 1-15,-6-7 0 16,-8-9-1-16,-5-4-1 15,-7-6-4-15,-10-13-3 16,9 13-7-16,-9-13-16 16,-13-3-38-16,-10-9-23 15,-6 2-1-15,-16-7-1 16</inkml:trace>
  <inkml:trace contextRef="#ctx0" brushRef="#br0" timeOffset="346273.9815">3888 11433 157 0,'-37'-4'96'0,"4"-3"-4"15,10 2-4-15,5-6-84 16,5-2-3-16,12 0-3 16,8-2-1-16,9 1-1 15,9-2 0-15,9 2 2 16,7-1 2-16,9 5 0 15,6 3 2-15,8 1-1 16,2 3 0-16,11 0 1 0,4 3-1 16,4 0 0-16,1 0-1 15,-2-3 1-15,-2 1 0 16,-3-6-1-16,-2 4-1 16,-11-5 1-16,-8 4 0 15,-9-3-1-15,-4 3 0 16,-8 2 0-16,-3 1-1 15,-8 2 3-15,-6 0-1 16,-4 3 2-16,-16-3-1 16,20 3 1-16,-20-3 0 15,0 0 2-15,0 0-2 16,0 0 1-16,0 0 1 16,0 0-3-16,-5 14 1 0,5-14 0 15,-15 6 0-15,15-6-2 16,-24 12 1-16,10-6 0 15,-3 1-2 1,-3 4 2-16,-1 4 0 0,-2 2-1 16,0 2 1-16,-1 2 1 15,-1 4-1-15,2 4 1 16,0-3 0-16,3 3-1 16,1 1 1-16,3-3-1 15,5-1-1-15,3-3-2 16,4-2 0-16,4-4-1 15,4-1 0-15,-4-16-1 0,26 14-2 16,-7-11 2-16,3-6-2 16,2-5 0-16,4-7-1 15,-1-6 0-15,1-10-1 16,-3-5 2-16,-1-10 0 16,-3-9 2-16,-2-11-2 15,-5-9 5-15,-4-6 0 16,-2-4 2-16,-7 3 2 15,-1 4 1-15,-1 8 3 16,-4 10 1-16,1 17 4 16,-3 9-1-16,1 16-1 15,6 18 2-15,-13-10-2 16,13 10-2-16,-16 18-2 0,8-3-1 16,-1 2-3-16,-1 5-1 15,3 2-1 1,-1 5 0-16,4 4-3 15,0 2 1-15,2 10 0 0,5 4 0 16,0 4 2-16,4 5-1 16,3 2 2-16,3 4-1 15,3 1 2-15,2-3 1 16,0-6-2-16,4-4-1 16,2-7-1-16,2-6 3 15,2-8-4-15,-1-5 1 16,4-7-2-16,-1-6 2 0,3-4 0 15,0-5 1-15,0-4 1 16,1-1-2-16,-3-4 2 16,0 0 0-1,-3-3 1-15,-2 1-1 0,-4 0 0 16,-5 1 1-16,-1 2 0 16,-16 4-1-16,18-6 1 15,-18 6 1-15,0 0 0 16,0 0 0-16,0 0-3 15,0 0-3-15,0 0-7 16,0 0-10-16,0 0-27 16,0 0-51-16,-28-3-3 15,11 8-2-15,-9-7-1 0</inkml:trace>
  <inkml:trace contextRef="#ctx0" brushRef="#br0" timeOffset="347091.5836">4044 11963 111 0,'-10'14'93'0,"10"-14"5"16,0 0-4-16,0 0-75 16,0 0-5-16,0 0-1 15,0 0-5-15,0 0-2 16,0 0 1-16,0 0-3 15,0 0-2-15,0 0 0 16,19 9-2-16,-3-3-3 0,5-1 1 16,7 4 1-16,5 0 1 15,6-1-2-15,10 4 0 16,7-2 0-16,8 0 2 16,5-1 1-16,5-2-1 15,4-1 1-15,1-2-2 16,3 0 1-16,-4-2 0 15,-3-2 1-15,-3-2-2 16,-4 2 1-16,0 0-1 16,-5 2 2-16,-2-1 0 15,-6 1-1-15,-6 1 2 16,-4-1-2-16,-8 4 1 0,-5-4-3 16,-10-1-5-16,-5 3-16 15,-17-4-46-15,14 0-27 16,-14 0-5-16,-16-5-4 15</inkml:trace>
  <inkml:trace contextRef="#ctx0" brushRef="#br0" timeOffset="352326.7237">7423 11070 35 0,'0'-26'94'16,"-1"13"0"-16,-8-3-5 15,-1 0-40-15,-7 0-39 16,-2 4 0-16,-2 5-4 16,-4 4-3-16,-4 9-1 15,-3 4 0-15,-2 6 0 16,2 7-1-16,-1 5 1 15,0 3 0-15,2 8 5 16,3 5-2-16,2-1 3 16,2 6-4-16,4 1 2 0,2 7-2 15,3 2 1-15,5 4-1 16,3-3-3-16,4 0 0 16,4-2-3-16,4-11 1 15,3-6-2-15,7-11 0 16,4-15 1-16,5-15-2 15,2-15 1-15,3-17 0 16,1-8 3-16,0-9-1 16,-1-6 1-16,-3-3 2 15,-3-1 0-15,-5 4 0 16,-4 3-3-16,-4 8 2 16,-3 3 0-16,-2 10 2 15,-4 6-2-15,1 8 1 0,-2 17 0 16,0-20-1-16,0 20 1 15,0 0 1-15,-5 15-1 16,5 1-1-16,-1 2 2 16,2 5-2-16,2 3 1 15,0 5-2-15,3 5 3 16,4 5-4-16,4 5 1 16,2 6-2-16,2 9 1 15,3 4-1-15,2 7-1 16,2 4 3-16,-1 5-3 15,-3 3 2-15,-4-5-2 16,-3-3 4-16,-4-3-3 0,-4-8 2 16,-4-6-1-16,-7-6 0 15,-3-7 3-15,-2-4-2 16,-5-9 0-16,-2-7 0 16,-1-6-1-16,-3-5 0 15,-2-9 1-15,0-9-3 16,0-10-1-16,1-12 1 15,2-5-1-15,0-13-1 16,5-8-2-16,4-14 1 16,6-5 3-16,5-6-1 15,7-3 6-15,8 1-2 16,7-1 4-16,3 4-3 16,6 3 7-16,5 13-3 0,-2 5 1 15,3 9-1-15,-1 11-3 16,-8 6 1-1,0 8 0-15,-2 12-1 16,-3 3 0-16,-3 7-1 0,-3 1-1 16,-2 4 0-16,-1 3 0 15,1 3 0-15,-4 1 0 16,-2 2 2-16,0 3 1 16,-1 1-3-16,-1 5 1 15,-1-2-1-15,0 1 2 16,3-2-1-16,-2 0 0 15,3-7-2-15,-1 1-3 0,4-6 4 16,0-7-1 0,4-1 1-16,2-10-3 0,1-7 1 15,2-7-1 1,1-5 2-16,1-8 1 0,1-1 0 16,-4-3 0-16,-2-2-1 15,-2 4 4-15,-5 5-2 16,-3 5 3-16,-4 5-2 15,-3 9 0-15,-2 13-1 16,-6-13 2-16,6 13-2 16,-17 10-1-16,17-10 2 15,-20 28-2-15,8-10 1 16,0 3-1-16,4 2 0 0,1-2-1 16,2 1 2-16,4 3-1 15,2-5 0 1,4-1-1-16,0-4-1 15,3-2 2-15,-8-13 0 0,17 18 1 16,-17-18-3-16,20-3 2 16,-20 3-2-16,19-23 2 15,-11 5 0-15,3-2 0 16,-4-1 0-16,1-3-1 16,-2 1 1-16,0 0 1 15,-2 6-1-15,-1 3 1 16,-3 14 0-16,5-18 0 0,-5 18 0 15,0 0-1 1,0 0-1-16,0 0 0 16,11 18 0-16,-4-5 1 15,2 0-1-15,0 4 0 0,2 2 0 16,-1 1 2-16,3-3 0 16,-1 0 0-16,-1-1 0 15,-1-3-1-15,1 0 0 16,-11-13-1-16,17 10 0 15,-17-10 0-15,16-5 0 16,-16 5-1-16,16-21 0 16,-9 4-1-16,1-2 1 15,1-2 0-15,-2-2 0 16,3 1 1-16,-1-1 0 16,0 4 2-16,-1 3-1 15,-8 16 1-15,13-19 0 16,-13 19 1-16,0 0 0 0,18 3-2 15,-18-3 1-15,8 23-1 16,-3-7 1-16,-1 3-1 16,2 4 1-16,0 2 0 15,1 1-1-15,-1-3-2 16,-1-3-5-16,5 0-6 16,-10-20-12-16,19 25-19 15,-19-25-47-15,17-15-3 16,-9-5-3-16,3-6 26 15</inkml:trace>
  <inkml:trace contextRef="#ctx0" brushRef="#br0" timeOffset="352478.9673">8314 11135 110 0,'-19'4'95'15,"0"2"-7"-15,3 2-13 16,0 2-104-16,-1-10-57 15,4 3-1-15,-3-6-8 16,2 0 25-16</inkml:trace>
  <inkml:trace contextRef="#ctx0" brushRef="#br0" timeOffset="352657.8734">7927 11085 158 0,'-19'6'91'0,"5"-1"-11"0,1 0-54 15,-2-9-109-15,15 4-1 16,0 0-6-16,0 0 0 16</inkml:trace>
  <inkml:trace contextRef="#ctx0" brushRef="#br0" timeOffset="352861.9334">7952 10834 160 0,'5'-26'95'15,"-3"-2"-2"-15,4-1-33 16,-2 1-50-16,6 2-8 16,3 3-6-16,3 4-7 15,5 11-5-15,1 5-4 16,3 14-8-16,-7 7-12 15,1 19-16-15,-9 9-29 16,-1 15 1-16,-8 1 9 16</inkml:trace>
  <inkml:trace contextRef="#ctx0" brushRef="#br0" timeOffset="353579.2479">10162 10690 86 0,'0'0'104'16,"0"17"-8"-16,0-17-3 15,-26 16-83-15,6 4-9 16,0 8-1-16,-6 7 1 16,-3 8 0-16,-4 9 0 15,-2 4 3-15,-1 9 2 16,0 4-4-16,-2-1 6 15,1-2-5-15,-2-1 3 16,3-6-7-16,0-1 5 16,3-4-6-16,1-8 4 15,6-6-1-15,4-7-4 0,3-5-3 16,5-8-4-16,1-4-6 16,13-16-7-16,0 0-14 15,0 0-27-15,-12-13-29 16,21-12-2-16,0-15 17 15</inkml:trace>
  <inkml:trace contextRef="#ctx0" brushRef="#br0" timeOffset="353944.4903">9998 10735 79 0,'17'-12'97'0,"-3"11"-1"0,-14 1-6 15,0 0-78-15,0 0-6 16,15 16-3-16,-10 4-2 16,1 3 1-16,3 9-3 15,2 5 3-15,5 5 1 16,7 6 1-16,5 2 1 16,5 1-2-16,6 1 4 15,6 1-7-15,-1 2 5 16,1-2-8-16,1 2 7 15,-1-3-6-15,-5-4 2 16,-2-2 1-16,-6-7-1 16,-5-7 0-16,-4-4-2 0,-5-7 0 15,-4-7-6-15,-14-14-4 16,0 0-10-16,0 0-14 16,0 0-24-16,-16-23-34 15,-4 3 0-15,-10-6 11 16</inkml:trace>
  <inkml:trace contextRef="#ctx0" brushRef="#br0" timeOffset="354243.0657">9814 11365 52 0,'-40'-1'95'15,"8"-5"0"-15,9 2-3 0,4-1-68 16,9-7-17-16,13-4-1 15,7-2-4-15,9 0-2 16,5 0 1 0,8 1 0-16,6 1 4 0,4 2-1 15,7 4 2-15,3 2-2 16,2 4 3-16,0 4-3 16,2 3-1-16,-3 0-2 15,-3 1-2-15,-3 5-3 16,-8 1-4-16,-7 1-5 15,-8-2-19-15,-1 7-30 16,-8-5-33-16,-2 2 0 0,-13-13-3 16</inkml:trace>
  <inkml:trace contextRef="#ctx0" brushRef="#br0" timeOffset="354694.649">10821 11160 56 0,'0'0'87'0,"18"19"-6"16,-18-19-2-16,0 0-75 16,-7 20-5-16,7-20 1 0,-15 22 5 15,15-22-1-15,-27 19 10 16,14-12 1-1,-5-10 1-15,2 0-1 16,-1-4-6-16,1-4 3 0,3-4-11 16,2-2 6-16,2-1-7 15,3 3 3-15,3 0-4 16,3 1 1-16,3-1-1 16,5 2-1-16,-8 13 2 15,23-14 0-15,-9 11-2 16,3 6 1-16,-1 4 3 15,3 6-4-15,-2 7 3 16,1 8-4-16,-5 2 5 0,-2 3-6 16,-2 5 5-16,-6-1-7 15,-2 4-2 1,-4-2-3-16,-2-3-5 0,-8-5-11 16,4 3-24-16,-7-14-36 15,3-3-4-15,13-17 0 16</inkml:trace>
  <inkml:trace contextRef="#ctx0" brushRef="#br0" timeOffset="355210.5901">11064 11184 25 0,'16'2'91'0,"-16"-2"-2"16,13 12-7-1,-13-12-64-15,0 0-9 0,0 14 0 16,0-14-4-16,0 0 0 16,0 0-2-16,0 0 0 15,0 0 2-15,0 0-3 16,0 0 2-16,13-20-1 16,-13 20 3-16,1-20-5 15,-2 7 2-15,-4 0-3 16,-2 0 4-16,-3 0-4 0,-3 2 6 15,-1 0-5 1,-2 6 3-16,-3 2-1 16,0 4 0-16,-1 4 0 15,0 2-1-15,0 4 4 16,2 4-6-16,4 6 4 0,1 2-6 16,4 5 6-16,8 2-5 15,5 2 5-15,8 3-6 16,4-2 4-16,4 1-3 15,3-5 2-15,4 0 1 16,2-6 0-16,-2-4-1 16,1-6 2-16,-2-3-2 15,-3-3 1-15,-1-4-2 16,-2-1-1-16,-4-4-5 16,-2 2-7-16,-14 0-10 15,23-1-25-15,-23 1-46 16,0 0-2-16,16-19 0 0,-16 19 59 15</inkml:trace>
  <inkml:trace contextRef="#ctx0" brushRef="#br0" timeOffset="355529.04">11476 11191 73 0,'19'-2'104'15,"-19"2"-2"-15,0 0-5 16,0 0-71-16,13-10-24 16,-13 10-1-16,0 0-2 0,0 0-1 15,0 0 0-15,13 9 4 16,-13-9 0-16,23 9-1 16,-7-2 1-16,6 0-3 15,4-1 4-15,3 1-4 16,1-4 3-16,-1-2-4 15,0 4 3-15,-6-5-4 16,0-2 0-16,-7 2-5 16,-3 2-9-16,-13-2-8 15,0 0-28-15,0 0-41 16,-6 13-4-16,-9-8 3 16</inkml:trace>
  <inkml:trace contextRef="#ctx0" brushRef="#br0" timeOffset="355866.0582">11517 11487 82 0,'-13'21'99'0,"13"-21"-2"16,0 0-2-16,0 0-81 15,0 0-7-15,7-13-2 16,-7 13-2-16,15-11-1 15,-15 11-2-15,24-9 1 16,-8 8 1-16,4-2-1 0,5 3 1 16,2 0-2-16,5-2 0 15,0 4 1-15,1-2-1 16,-2-2 1 0,1 2-1-16,-6 3 0 0,-3-1 2 15,-5-1-2-15,-4 2-1 16,-14-3-6-16,17 4-6 15,-17-4-14-15,0 0-29 16,0 0-40-16,0 0 0 16,2 13-2-16</inkml:trace>
  <inkml:trace contextRef="#ctx0" brushRef="#br0" timeOffset="356644.9708">12111 10510 106 0,'0'0'105'0,"2"16"-2"0,-2-16-8 16,0 0-92 0,0 0-2-16,0 20-3 15,0-20-1-15,1 29 1 16,5-6 1-16,3 7-1 0,2 6 4 16,5 9 0-16,3 2-2 15,1 7 1-15,2 1 1 16,-2 1-2-16,0-1-2 15,-3 1 2-15,-2-4-3 16,-5-4 3-16,-1-5-2 16,-4-7 3-16,0-3-3 15,-2-8 3-15,-3-5-1 16,0-20 0-16,0 17 1 16,0-17 2-16,0 0-2 15,0 0 0-15,-3-19 0 16,3 5 0-16,1-5 0 15,-1-2 1-15,3-2 2 0,1 1-5 16,1-3 4-16,3-1-4 16,4 2 3-16,1-1-2 15,4 5 3-15,6 3-5 16,3 2 2-16,4 4 0 16,2 5 0-16,1 8 0 15,-1 6 1-15,0 7 0 16,-5 6-1-16,-4 7 1 0,-5 5-3 15,-7 3 4-15,-4 0-3 16,-7 0 4 0,-4-1-2-16,-6-2 2 15,-4-3-2-15,-8-5 2 0,-3-5 1 16,-3-6-1-16,-3-4 0 16,1-2-1-16,0-4 0 15,2-5 0-15,4-4-2 16,5-1 0-16,5-1-2 15,14 7-2-15,-13-17-3 16,13 17-9-16,4-23-16 16,9 16-67-16,-3-6-2 15,6 1-6-15,-6-4 25 16</inkml:trace>
  <inkml:trace contextRef="#ctx0" brushRef="#br0" timeOffset="376303.9769">13193 11253 1 0,'0'13'57'0,"0"-13"29"15,0 0 1-15,0 0-56 16,0 0-13-16,0 0-4 16,0 0-4-16,0 0-3 15,0 0-2-15,0 0 1 16,0 0 1-16,0 0 0 16,0 0 0-16,0 0 0 15,0 0-1-15,0 0-1 16,0 0-1-16,0 0-2 15,15-5-1-15,-15 5 0 16,0 0-1-16,17 0 1 0,-17 0-1 16,16-2-1-16,-3 0 2 15,1 2 0-15,4-1 2 16,2 1-3-16,3 0 1 16,4-2-1-16,4 2 1 15,2 0 1-15,2 0-2 16,2 0 1-16,2 0-1 15,0-3 2-15,3 2-2 16,0-1 1-16,1-2 1 16,2 0 0-16,1-3 0 15,0-1 0-15,0 1 0 16,2 0-1-16,2 1 1 0,2-1 2 16,2 1-4-16,1 5 3 15,-1-2-2-15,3 4 0 16,-1-1-1-16,0 0 2 15,-1 0-1-15,0 2 1 16,-3-2 0-16,-2 1 0 16,-1-1-1-16,0 0 0 15,-2-3 1-15,0 0-1 16,-1 2 1-16,-1-2-2 16,3 0-1-16,-2 0 1 15,0-1 0-15,-1 3 1 16,-1-1-1-16,-2 1 0 15,-6 1 1-15,-1-2-1 0,-6 2 1 16,-3 0 1-16,-5 2-1 16,-2-2 1-1,-4 0 0-15,-15 0 0 16,21 1-1-16,-21-1 1 0,0 0-1 16,16 4 0-16,-16-4 0 15,0 0-1-15,0 0 0 16,0 0 0-16,0 0 1 15,0 0 0-15,0 0 1 16,0 0-2-16,0 0 1 16,0 0 0-16,0 0-2 15,0 0-3-15,0 0-9 0,0 0-13 16,0 0-31-16,0 0-35 16,3 16-2-1,-3-16-2-15</inkml:trace>
  <inkml:trace contextRef="#ctx0" brushRef="#br0" timeOffset="376903.3038">15479 11054 104 0,'0'0'85'0,"0"0"1"0,0 0-39 15,0 0-27 1,0 0-3-16,0 0-1 16,0 0-3-16,0 0 0 15,0 0-2-15,0 0 1 0,0 0-3 16,0 0-1-16,0 0-3 16,0 0-2-16,0 0-1 15,0 0-1-15,0 0 0 16,0 0-2-16,0 0-1 15,0 0 1-15,0 0 0 16,0 0-1-16,6 13 1 16,-6-13 1-16,13 11-1 15,-13-11 0-15,21 13 1 16,-8-7 0-16,2 0 0 16,1 0 1-16,-1-1-1 15,1 0 0-15,0-1-1 0,-1 0 2 16,-15-4 2-16,21 8-2 15,-21-8 2-15,13 5-1 16,-13-5 0-16,0 0 0 16,0 0 2-16,0 0-1 15,0 0-2-15,0 0 2 16,9 13-2-16,-9-13 2 16,0 0 1-16,-9 13-1 15,9-13 0-15,-16 15-1 16,5-2 0-16,-4 1-2 15,-2 5 1-15,-2 1-1 16,-2 5 0-16,-1-1-2 16,0 4-10-16,-4-4-26 0,8 5-60 15,-10-6-3-15,2-9-7 16,-3-14-4-16</inkml:trace>
  <inkml:trace contextRef="#ctx0" brushRef="#br0" timeOffset="381289.1886">13583 10217 18 0,'0'0'95'15,"-9"14"0"-15,9-14-3 0,0 0-61 16,0 0-19 0,0 0-6-16,0 0-3 15,0 0-3-15,-3 18-3 0,3-18 0 16,9 17 0-16,-9-17 0 15,12 17 2-15,-12-17 0 16,18 16-1-16,-18-16 2 16,19 2 1-16,-19-2 0 15,18-9 1-15,-18 9 0 16,14-17-2-16,-14 17 3 16,3-22 1-16,-3 22-2 15,-3-23 2-15,3 23-1 16,-13-25 1-16,13 25 1 15,-19-21-2-15,6 11 0 16,0 1 1-16,0 2-2 16,-3 2-2-16,-1 2 1 0,0 2 0 15,-2 0-1-15,0 2 1 16,0 2 0-16,2 3 0 16,-2-1 1-16,1 4-1 15,-1 1-1-15,0 5 0 16,0 2-1-16,3 3 3 15,1 5-2-15,-3-1-2 16,5 4 3-16,2-1-1 16,2 3 3-16,3 1-3 15,2 0 4-15,1-2-2 16,5 2 1-16,2-1-1 16,2 0 0-16,2 0 1 0,2-2-2 15,3-1 0-15,2-5 0 16,-1-2-1-16,1-4 0 15,2-4 2-15,3-2-1 16,-1-5-1-16,6 0 2 16,-1-4-2-16,3 1 0 15,4-2-1-15,0 0 1 16,1-2 0-16,-1-2 0 16,-1 0-2-16,-3-2 1 15,-1-3 2-15,-3 0 0 16,-1-1 1-16,-2 0 0 15,-3-1-1-15,-1-1-1 0,-3 2 2 16,-13 10-4-16,19-14-1 16,-19 14-5-16,13-8-12 15,-13 8-19-15,0 0-55 16,0 0-1-16,0 0-2 16,0 0 37-16</inkml:trace>
  <inkml:trace contextRef="#ctx0" brushRef="#br0" timeOffset="381772.5442">14136 10289 29 0,'0'0'86'0,"18"-14"2"16,-18 14-6-16,3-15-63 15,-3 15-5-15,0 0 4 16,0 0-2-16,0 0-1 16,0 0 0-16,0 0 0 15,0 0-1-15,0 0-3 16,-14 2-4-16,14-2-3 16,0 13-1-16,0-13-1 15,0 24-4-15,0-8 2 16,0 4-3-16,-2 3 4 15,2 6-3-15,-1 0 3 0,-5 0-1 16,2 1 3-16,-2 0-2 16,0 1 3-1,1-4-1-15,-3-1 0 0,3-4 0 16,-3-1-1-16,4-3-2 16,0-5-1-16,4-13 0 15,-6 20-2-15,6-20 0 16,0 0-1-16,-4 14-3 15,4-14 0-15,0 0-8 16,0 0-9-16,0 0-20 16,-5-14-28-16,5 14-25 15,-1-35 1-15,2 8 19 0</inkml:trace>
  <inkml:trace contextRef="#ctx0" brushRef="#br0" timeOffset="382160.5995">14222 10125 53 0,'9'-13'100'0,"-9"13"4"16,13-6-3-16,-13 6-52 15,0 0-32-15,0 0-6 16,0 0-6-16,0 0-2 16,9 14-3-16,-9-14-3 15,11 16 1-15,-11-16 0 16,22 27 2-16,-5-8 1 15,3 10 1-15,3 1 0 16,3 6-2-16,3 2 2 16,0 4-1-16,0-2 1 0,0 1-1 15,-3-1 2-15,-2-7-1 16,-2-1 2-16,-3-5 0 16,-4-1 2-16,-2-5-3 15,-2-4 1-15,-4-3-2 16,-7-14 1-16,8 20-3 15,-8-20 1-15,0 0-2 16,2 15-5-16,-2-15-4 16,0 0-8-16,0 0-9 0,-13 0-22 15,13 0-42 1,-13-4-10-16,13 4-1 16,-29-16 29-16</inkml:trace>
  <inkml:trace contextRef="#ctx0" brushRef="#br0" timeOffset="382456.2759">14162 10490 42 0,'-23'0'95'0,"7"1"-3"16,16-1 1-16,-15-6-53 0,15 6-27 15,5-13-7 1,-5 13-3-16,18-17 0 15,-3 7-2-15,2 0 1 16,2 0 0-16,4 0-1 0,3-1 1 16,1 4 0-16,1 3-1 15,1-2-1-15,-1 5-1 16,0-1-3-16,-1 4-3 16,-4-4-6-16,0 8-13 15,-8-6-37-15,4 4-29 16,-6-2-1-16,-13-2-3 15</inkml:trace>
  <inkml:trace contextRef="#ctx0" brushRef="#br0" timeOffset="382813.9515">14733 10328 88 0,'0'0'90'0,"0"0"1"16,9 13-24-16,-9-13-61 16,0 0 1-16,0 0-1 15,0 0 2-15,0 0 1 16,0 0 1-16,0 0-1 16,0 0-2-16,0 0 0 15,0 0-3-15,16 1-1 16,-16-1-4-16,18 0 2 15,-5-1 0-15,0 1-1 0,2-3 3 16,1 2-2-16,1-2 0 16,-3-3-1-16,2 3-1 15,-16 3-6-15,23-9-6 16,-23 9-10-16,19-4-28 16,-19 4-42-16,0 0-1 15,0 0-2-15,0 0 57 16</inkml:trace>
  <inkml:trace contextRef="#ctx0" brushRef="#br0" timeOffset="383134.1857">14783 10505 91 0,'0'0'98'0,"-10"22"-3"15,10-22-4-15,0 0-78 16,0 0-8-16,0 0-1 15,0 0-3-15,8-14 1 16,-8 14-2-16,13-5 1 16,-13 5 2-16,23-4 1 15,-10 1-1-15,4 2 1 16,3-1-1-16,2-1-1 16,2 0 0-16,1 3-1 15,-1-1 1-15,1 0-2 16,-2 1 0-16,-3-2-1 0,-1 2-4 15,-5 0-3-15,-1 2-8 16,-13-2-14-16,18 1-38 16,-18-1-24-16,0 0-3 15,0 0-1-15</inkml:trace>
  <inkml:trace contextRef="#ctx0" brushRef="#br0" timeOffset="383538.9195">15182 10146 94 0,'0'0'100'0,"20"0"1"16,-20 0-5-16,0 0-81 16,0 0-7-1,0 0-3-15,0 0-2 0,0 0 0 16,-2 17 0-16,2-17-1 15,-4 28 1-15,4-6 0 16,0 5-3-16,2 2 2 16,0 5-1-16,4 2 3 15,1 2-4-15,2-2 3 16,1-3-3-16,0-4 3 16,2-3-1-16,-3-3 0 15,1-3 1-15,-3-5-2 0,-7-15 0 16,13 21 0-16,-13-21-2 15,0 0-5-15,0 0-3 16,0 0-6-16,0 0-10 16,0 0-11-1,0 0-32-15,-3-23-29 0,-4 2-1 16,-3-8-2-16</inkml:trace>
  <inkml:trace contextRef="#ctx0" brushRef="#br0" timeOffset="383923.0204">15149 9992 106 0,'-12'-18'101'15,"12"18"-2"1,0 0-1-16,0 0-85 16,-10-14-7-16,10 14-4 15,0 0 0-15,0 0-1 0,0 0 0 16,0 0 0-16,0 0 1 15,0 0 0-15,0 0-1 16,0 0 1-16,17-4-1 16,-17 4 1-16,26 1-1 15,-10-2-1-15,1 2 0 16,5-1-1-16,0 2 1 16,-1-2-1-16,2 0 2 15,2 1-2-15,1-2 2 16,-2 2-2-16,2-2 2 15,-1 2-2-15,-1-1 1 16,0-1-2-16,-1 1-2 0,-6 1-5 16,-3-1-7-16,1 4-18 15,-15-4-41-15,17 5-22 16,-17-5-3-16,-3 20 0 16</inkml:trace>
  <inkml:trace contextRef="#ctx0" brushRef="#br0" timeOffset="384681.5842">15130 10707 8 0,'0'0'75'0,"0"0"-2"15,0 0-3-15,0 0-49 16,0 0-1-16,0 0 1 15,0 0 2-15,0 0 1 16,0 0-1-16,0 0-1 16,0 0-3-16,-7 13-4 15,7-13-5-15,0 0-3 16,0 0-3-16,0 0-1 0,17-1-2 16,-17 1 0-16,23-4 0 15,-9 1 0-15,5-2 0 16,0 4-2-1,3-3 0-15,-1 1 2 0,1 0-1 16,2 0 2-16,-1 2-2 16,2-2 1-16,-2 1 0 15,-1-1 2-15,-1 2-1 16,0 1 1-16,-4-2-1 16,-3 2-2-16,-14 0 2 15,22 2-2-15,-22-2 3 16,0 0-2-16,16 3 0 15,-16-3-1-15,0 0 2 0,0 0 0 16,0 0-1-16,0 0 0 16,0 0-3-16,0 0-4 15,0 0-6 1,0 0-13-16,0 0-33 0,0 0-39 16,0 0-2-16,0 0-1 15,0 0 31-15</inkml:trace>
  <inkml:trace contextRef="#ctx0" brushRef="#br0" timeOffset="398199.5628">16498 10987 82 0,'-3'13'97'0,"3"-13"1"15,0 0-6-15,0 0-66 16,0 0-8-16,0 0-7 16,0 0-4-16,0 0-4 0,0 0-1 15,0 0-1-15,0 0 0 16,10 13 1-16,-10-13-2 16,0 0 1-16,4 18 0 15,-4-18-1 1,0 0 2-16,-4 14-1 0,4-14 0 15,0 0 0-15,-25 14 1 16,12-11 0-16,-4 2 1 16,0-2-1-16,-2-3 1 15,2-3 1-15,-2-2 0 16,2-2-2-16,1-4 0 16,1-2 1-16,4-2-3 15,-1-2 2-15,3 1-1 0,4-1 0 16,0-1-3-16,4 1 2 15,2 0 0 1,4-1 1-16,3 4 1 16,2 1-2-16,3 3 1 0,2 3 0 15,1 4 1-15,1 3-2 16,0 4 2-16,1 5-3 16,-2 2 0-16,-1 4 2 15,0 1-2-15,-4 2 1 16,1 4 0-16,-3 3 0 15,-4 2 1-15,-2 2-1 16,-1 3 0-16,-2 5-2 16,-6 2 2-16,-3 1-3 0,-2-1 4 15,-2 2-3-15,0-7-3 16,-2-2-5 0,2-3-12-16,-3-15-32 15,16-14-43-15,-13 5-2 0,9-21-5 16,0-16 18-16</inkml:trace>
  <inkml:trace contextRef="#ctx0" brushRef="#br0" timeOffset="398846.4238">16715 10927 86 0,'16'18'92'0,"-16"-18"-5"0,25 21 0 16,-25-21-79-16,22 10-3 15,-22-10 1-15,15 13 1 16,-15-13 0-16,9 16 0 16,-9-16 0-16,4 13-1 15,-4-13-1-15,0 0-1 16,5 14-1-16,-5-14-1 15,0 0 2-15,0 0-3 16,0 0 1-16,0 0 2 16,5-14-1-16,-5 14 1 15,-4-15-1-15,4 15 0 16,-10-16 2-16,10 16-1 16,-16-13 0-16,16 13-2 0,-21-14 2 15,8 10-3-15,0 1-1 16,0-2 0-16,-3 5-2 15,0-1 1-15,0 1 0 16,-1 1 1-16,-1 4-3 16,0-1 4-16,-1 5-1 15,0 1 1-15,2 0-1 16,-2 4 1-16,2-1 0 16,2 3 0-16,2 0 0 15,3 1 0-15,1 1 0 16,4 0 1-16,5 0 1 15,5 1-3-15,8 1 1 0,5 0-2 16,8-1 3-16,3 1-2 16,5-4 1-16,4 0-2 15,1-3 1-15,-2-2 0 16,-4-5 0-16,-1-3-2 16,-4-2-2-16,-5-4-8 15,-2 0-9-15,-3-5-19 16,5 1-57-16,-10-4-2 15,-13 11-2-15,13-23 7 16</inkml:trace>
  <inkml:trace contextRef="#ctx0" brushRef="#br0" timeOffset="399589.8096">17437 10964 56 0,'0'0'96'0,"-16"7"0"15,16-7 0 1,-13 3-49-16,13-3-27 0,0 0-2 15,0 0-2-15,-13-3-5 16,13 3-4-16,0 0-2 16,0 0 0-16,0 0-4 15,0 0 2-15,0 0-1 16,19-1-3-16,-5 0 2 16,5-1 0-16,3 1 0 15,2-1 0-15,2 1-1 0,3-2 0 16,0 0-1-16,0 2 1 15,-3-2 0-15,-2 3-1 16,-2-2 0 0,-2 1 1-16,-4 1 1 0,-2 0 0 15,-14 0 0-15,19 3 0 16,-19-3-3-16,0 0-2 16,13 4-5-16,-13-4-7 15,0 0-10-15,0 0-22 16,0 0-46-16,0 0-2 15,-4 14 1-15,4-14 3 16</inkml:trace>
  <inkml:trace contextRef="#ctx0" brushRef="#br0" timeOffset="399997.336">17512 11256 71 0,'-7'14'86'0,"7"-14"1"15,0 0 1-15,0 0-64 16,0 0-4-16,0 0 0 16,0 0-5-16,0 0 1 15,0 0-2-15,0 0-2 16,0 0-1-16,0 0-5 15,14 4-1-15,-14-4-4 16,25 0 1-16,-9-1-2 0,2 0 2 16,4-1-3-16,0-1 0 15,-1 2 2-15,2-1-1 16,-1 1 2-16,-2-1-2 16,-3 1 2-16,1 1-2 15,-5 1 1-15,-13-1-3 16,19 3-4-16,-19-3-8 15,0 0-18-15,0 0-64 16,8 13-5-16,-8-13-3 16,-19 3-4-16</inkml:trace>
  <inkml:trace contextRef="#ctx0" brushRef="#br0" timeOffset="402064.4949">18451 10666 92 0,'0'0'96'0,"15"20"-5"16,-15-20-5-16,5 13-59 15,-5-13-33-15,0 0-1 16,0 0 2-16,0 0 3 16,15 8 3-16,-15-8 1 0,0 0 3 15,13 8 1 1,-13-8-3-16,0 0 1 15,16-2-3-15,-16 2-1 16,0 0 0-16,13-16 3 0,-13 16 2 16,4-17-1-16,-4 17 2 15,1-20-2-15,-1 20 2 16,-5-19-1-16,5 19-1 16,-10-19-1-16,10 19-1 15,-13-16 1-15,13 16-1 16,-18-10 0-16,18 10 0 15,-20-3-1-15,20 3 0 16,-22 0 1-16,22 0 1 16,-23 6-2-16,23-6 1 15,-24 6 0-15,24-6-2 16,-23 7 2-16,10-1-1 16,-2 1 0-16,2 0-1 15,-1 2 0-15,-1 1 0 0,3 2 1 16,-3-1 0-16,15-11-1 15,-23 23 2-15,11-10-1 16,4 2 2-16,-2-1-1 16,1 2-1-16,2 3 0 15,1 0 0-15,0 1 1 16,2 3 0-16,1-2-1 16,0 3 1-16,3-3-2 15,2 1 3-15,1-2-1 16,2 3 1-16,1 0-6 15,1 0-1-15,2 2 3 0,2 1-2 16,2 1 2-16,0-2-3 16,2 1 0-16,-1-2 0 15,2-4 5-15,0 1 1 16,-2-3-1-16,2-3-1 16,0-2 0-16,-3-2 3 15,3-1 0-15,0 1-2 16,0-3 1-16,0-2-1 15,2-2 2-15,0-1-3 16,1-3 2-16,1-1-3 16,-2-2 0-16,3-1-1 15,-1-1 1-15,0-1 0 16,-3 1-1-16,2-1 0 0,-3-1 1 16,0 1 0-16,-2-1 0 15,-14 7 2 1,23-12-2-16,-23 12 2 0,18-10-1 15,-18 10 0-15,0 0 0 16,14-9 1-16,-14 9-2 16,0 0-2-16,0 0-1 15,0 0-8-15,0 0-7 16,0 0-21-16,0 0-57 16,7-17-1-16,-7 17-5 15,-1-29 8-15</inkml:trace>
  <inkml:trace contextRef="#ctx0" brushRef="#br0" timeOffset="403931.9645">18751 10575 102 0,'0'0'88'0,"0"0"-1"16,0 0-33-16,2-16-32 15,-2 16-6-15,0 0-5 16,-2-15-2-16,2 15-1 16,0 0 0-16,-3-14 1 15,3 14-1-15,0 0 1 16,0 0-2-16,0 0 0 15,0 0 0-15,0 0-2 16,0 0 0-16,0 0 0 16,0 0-1-16,0 0 0 15,0 0-3-15,0 0 2 16,0 0-2-16,0 0 0 16,-4 16 0-16,4-16-3 0,3 24 2 15,-2-9 0-15,1 4 1 16,1 4-1-16,1 3 1 15,2 4 0-15,1 3-1 16,0 6 3-16,1-1-2 16,2 3 1-16,-2 1-1 15,1 3 2-15,0-3-7 16,1 3 2-16,-2-1-1 16,1-5-1-16,0-1 3 15,-1-4-4-15,1-5 3 16,-2-4-2-16,-1-4 7 15,-6-21-3-15,9 21 1 0,-9-21 1 16,0 0-2-16,0 0 0 16,0 0-1-16,0 0 1 15,0 0-3-15,0 0 3 16,0 0-1-16,0 0-1 16,0 0 0-16,0 0 1 15,5-18 1-15,-5 18-2 16,-1-13 1-16,1 13 0 15,1-20-1-15,-1 6 0 16,0-2 0-16,3-2 1 16,-1 1-1-16,1-2 6 15,1 2 0-15,2 0 2 0,-1 1-1 16,6 3 3-16,-11 13-3 16,23-22 2-16,-7 11-2 15,-1 2-4-15,3-1-2 16,0 1 2-16,3 1-1 15,-3 0-1-15,1 4 2 16,-2-2 0-16,1 5-1 16,-4 1 0-16,-1 0 1 15,-13 0-1-15,22 10 3 16,-22-10-1-16,16 16-1 16,-16-16 1-16,13 20 0 15,-7-7-4-15,-1 0 0 16,1 1 0-16,0 1-2 15,-2 2 1-15,3 2 0 0,-2 1-2 16,-1-3 3-16,-3 1 0 16,1-1 4-1,-2-1-3-15,-2-2 2 0,2-14-1 16,-7 21 1-16,7-21-1 16,-14 14 2-16,14-14-1 15,-17 12 0-15,17-12 1 16,-24 8-1-16,11-3 2 15,-1 0-2-15,-3-2 0 16,2 0-1-16,2 0 2 16,0 0 0-16,0 0 0 15,13-3-1-15,-18 1 1 16,18-1 0-16,0 0 0 0,-16-7-1 16,16 7 0-1,0 0 0-15,-13-13-2 16,13 13 1-16,0 0-1 0,0 0-1 15,-6-14 1-15,6 14-1 16,0 0 0-16,0 0-1 16,0 0 0-16,0 0-5 15,0 0-5-15,0 0-11 16,0 0-22-16,0 0-54 16,0-18-2-16,0 18-5 15,-15-26 9-15</inkml:trace>
  <inkml:trace contextRef="#ctx0" brushRef="#br1" timeOffset="452286.1066">6878 9901 1 0,'-4'14'46'16,"4"-14"20"-16,0 0-6 15,-20 10-42-15,20-10-12 16,-21 3 0-16,21-3 0 16,-18 5 3-16,18-5 1 15,-18 2 6-15,18-2 2 16,0 0 4-16,-14 5-1 16,14-5-2-16,0 0-3 15,0 0-4-15,0 0-3 16,0 0-2-16,0 0-3 15,0 0-3-15,0 0-1 16,0 0-2-16,0 0 1 0,0 0-1 16,0 0 1-16,0 0 0 15,0 0 1-15,0 0 0 16,14 3 1-16,-14-3 0 16,19 3 0-16,-5-2 1 15,1-1-1-15,2 3-1 16,3 0 0-16,3-2 1 15,1 2-2-15,2-1 0 16,1 0 1-16,2 0-1 16,1 1-1-16,0-3 2 15,2 0-2-15,0 0 2 16,0 0-1-16,4 1 1 16,0-2 0-16,1 1 1 0,1-3-1 15,1 3 1-15,3-3-1 16,-2 2-1-1,2-4 2-15,0 1-2 0,1-2-1 16,2 2 1-16,2-1 1 16,0 0-1-16,0 0 1 15,1 1 0-15,-1 0-1 16,-2-1 1-16,-3 4 1 16,0-2-2-16,-2 0 1 15,-2 3 0-15,-2-3 0 16,-2 3 0-16,-2-1 0 15,0 2 1-15,-3-1-1 0,-3 0 2 16,0-1-3-16,-2 1 1 16,-1 3 1-16,-3-3-1 15,-1 0 0 1,1-3-1-16,1 3 2 0,-1-3 0 16,-1 3 0-16,-2-1-1 15,0-1 1-15,-1 2-1 16,-1-1 1-16,-15 1 0 15,20 0-1-15,-20 0 0 16,0 0-2-16,13 0-3 16,-13 0-10-16,0 0-21 15,0 0-47-15,-18 1-5 16,1 6 0-16,-3 3 37 0</inkml:trace>
  <inkml:trace contextRef="#ctx0" brushRef="#br1" timeOffset="453435.6627">6819 10211 81 0,'-15'17'83'0,"15"-17"-2"0,0 0-30 15,-15 3-41-15,15-3-2 16,0 0-2-16,0 0 0 16,-13-1-3-16,13 1 0 15,0 0-2-15,0 0 1 16,0 0 0-16,0 0 0 16,0 0-1-16,0 0-1 15,13-4 1-15,-13 4 0 0,21-5 0 16,-5 2 0-1,4 0-1-15,1-1 1 16,5 0 0-16,1-2 0 16,0 0-1-16,2 0 0 0,-1-1 0 15,-1 1 0-15,0 1 0 16,1 0 1-16,-4 0 1 16,2-1-2-16,-1 3 2 15,-1-1-1-15,5 2-1 16,0-1 2-16,-1-1 0 15,0 1 0-15,1 2-1 16,0-2 2-16,1 0-1 16,1 1 0-16,-2-2 1 15,-1 3-3-15,1-1 0 16,2 2 1-16,-1-1-1 16,3-1-1-16,2 1 1 15,-1-1 0-15,2 1 0 0,0 0 1 16,3-2-2-16,-1 0 1 15,-1 1-2-15,0-1 1 16,-3 1 1-16,1-3 0 16,-2 4 1-16,0-2 0 15,-1 1-1-15,-2 2 2 16,-2-2 0-16,0 4-1 16,-3-2 0-16,1 5 0 15,-4-4-1-15,-1 1-1 16,-1-1 2-16,-1 2-1 15,-1 0 0-15,-1-2 0 16,-1 1 1-16,-2-1-1 0,-1 4 0 16,0-4 0-16,-13-1 0 15,22 3 1-15,-22-3 0 16,19 1-1-16,-19-1 1 16,15 3 0-16,-15-3 1 15,16-1-2-15,-16 1 2 16,15 3-1-16,-15-3 0 15,0 0 0-15,17 0 1 16,-17 0-1-16,0 0 2 16,0 0-1-16,13 0 0 15,-13 0-2-15,0 0-1 16,0 0-8-16,0 0-17 16,0 0-53-16,0 0-11 0,0 0-4 15,-22 10-3-15</inkml:trace>
  <inkml:trace contextRef="#ctx0" brushRef="#br1" timeOffset="459855.262">1929 1026 124 0,'-58'-48'85'0,"58"48"-3"16,0 0-2-16,0 0-60 0,0 0-10 15,0 0-2-15,0 0-8 16,0 0-1-16,0 0 1 15,0 0 1-15,0 0-4 16,0 0 0-16,0 0 4 16,0 0 1-16,0 0 0 15,0 0 4-15,0 0-3 16,10 70-1-16,-10-70-11 16,0 0 2-16,21 89 0 15,-21-89-4-15,13 111 3 16,-9-23-2-16,2 7 2 15,0 6-1-15,1 8 14 16,0-4 0-16,2-6-1 0,-1-8 0 16,2-17 0-16,-2-26 0 15,-4-11 0-15,2-8 0 16,-2-10-1-16,-1-6 0 16,-3-13-3-16,9 18-1 15,-9-18-4-15,0 0-12 16,0 0-24-16,0 0-41 15,13-20-4-15,-11-1-2 16,3-7 19-16</inkml:trace>
  <inkml:trace contextRef="#ctx0" brushRef="#br1" timeOffset="462839.1862">2107 1089 166 0,'11'-67'102'15,"-11"67"-3"-15,0 0-6 16,0 0-74-16,0 0-16 16,0 0-3-16,0 0-1 15,58-37 2-15,-58 37-5 16,0 0 3-16,53 58 1 15,-53-58-2-15,46 61-11 0,-46-61 2 16,47 83 2-16,-24-35-2 16,1 3 5-16,1 26-4 15,1 4 2-15,0 2-3 16,0 15 9-16,0-7 4 16,-2-5-4-16,-1-9 3 15,-3-4-5-15,1-30 5 16,-7-4-5-16,-2-10 7 15,-1-16 0-15,-11-13-1 16,16 9-3-16,-16-9 1 16,13-25-2-16,-7-5-4 15,-2-18 2-15,-1-25-4 16,3-21 0-16,-5-8 1 0,1 2 21 16,-2 2-7-16,2-3 7 15,-2 7-3 1,3 15 5-16,-3 79 1 15,5-87 3-15,-5 87-7 0,0 0-12 16,16-65 2-16,-16 65 0 16,0 0 0-16,0 0 1 15,0 0-1-15,0 0-3 16,0 0 3-16,0 0-3 16,0 0 1-16,0 0-17 15,0 0 5-15,15 67-5 16,-15-67 4-16,11 73-1 0,-4-24 4 15,9 11-3-15,2 15 4 16,8 4 12 0,0 0-3-16,2 1 2 15,2-8-2-15,-1 4-1 0,4-12 0 16,-7-15 1-16,0-9-1 16,0-11 2-16,0-6-1 15,0-6 0-15,0-6-1 16,0-10 1-16,0 2-1 15,1-7-5-15,-1-5 2 16,0-6-2-16,-1-5 1 16,-1-6-1-16,-1 2 2 15,-1-4-4-15,-2-8 2 0,-4-6 3 16,-1-4-2 0,-3-3 4-16,-3 3-2 15,-2 10 1-15,-2-3 2 16,-2 10 2-16,-2 0-1 0,-1 6 2 15,0 23 0-15,0 0-2 16,0 0 0-16,-17 6 0 16,8 14-1-16,-1 9-1 15,-2 7 3-15,1 12-3 16,-4-8 3-16,1 8-2 16,1 12 4-16,0-6-1 15,1-10 1-15,2-9 0 0,3-2-4 16,3-4 3-1,2-4-2-15,2-4-2 16,3-8 1-16,-3-13-5 16,12 15 0-16,-12-15-1 0,17-2 1 15,-17 2-2-15,23-17 0 16,-10-2 2-16,0-1 0 16,2-9 3-16,-1-3-2 15,-1 4 0-15,0-7 2 16,-1-1 3-16,-4 8-2 15,2 0 1-15,-2-1-4 16,-8 29 2-16,17-19 2 16,-17 19 0-16,17-4 0 15,-17 4 0-15,20 11-1 16,-8 9 3-16,-3 8 0 16,2-5 1-16,-1 9 0 15,2-1-1-15,-1 0 1 0,2 2-1 16,2 0 1-16,1-6-2 15,1-3-1-15,2-1-1 16,-1-9 0-16,4-2 1 16,-2-2-3-16,3-7-2 15,-1-12-2-15,1-6 1 16,2-5 1-16,-2-11-4 16,-2-10 1-16,-2-19 0 15,0-27 1-15,-3-4 2 16,-3-10 3-16,-2 1 12 15,-2-2-3-15,0 1 8 16,-4 7-7-16,3 19 8 0,-8 75-8 16,14-91 11-16,-14 91-8 15,0 0-9-15,0 0-1 16,0 0 1-16,0 0 1 16,0 0-2-16,0 0 2 15,0 0-5-15,0 0 3 16,0 0 1-16,0 0 1 15,0 0-18-15,43 91 7 16,-41-55-7-16,-1 19 8 16,2 13-4-16,1 16 2 15,1 8-4-15,0 0 6 16,1 4 11-16,3-13-1 0,1-3-2 16,0-17-3-16,0-20 1 15,-1-15 0-15,-2-14-2 16,-7-14 0-16,17-3 0 15,-9-11-2-15,-3-6 2 16,0-12 2-16,-2-7-1 16,1-10-1-16,2-6 1 15,-2-4-1-15,2 3-3 16,1-15 4-16,-1 13 0 16,-6 58 1-16,19-95-2 15,-19 95 3-15,21-53-3 16,-21 53 4-16,25 30 1 15,-14 7-3-15,2 5 3 0,0 12-3 16,0 2 3-16,0 3-2 16,-3 0 1-16,0-18 1 15,0-11 1-15,1 6-1 16,2-9-3-16,-2-2 4 16,2 2-5-16,3-8 0 15,3 0 2-15,1 0 0 16,2-5-2-16,-1-4 1 15,-1-3 2-15,3-2-2 16,-2-8 0-16,0 0 3 16,0-6-3-16,-1-9-2 15,0-1 0-15,-1-6 0 16,-2-2 1-16,-1-5-1 0,-2-7 1 16,-2 3-2-16,-2-4 3 15,-3-9-1-15,-3 1 2 16,-1 21 1-1,-3-8-3-15,0 15 2 0,-1 1 0 16,-2 3-1-16,3 16-1 16,-7 16 1-16,3 11 0 15,-1-3-2-15,-1 7 3 16,2-11-1-16,-2 21 2 16,1-5 0-16,0 3 0 15,1-7 3-15,2-4-5 16,1-2 3-16,2 2-2 0,1-4 1 15,2-3-3-15,2-4 1 16,3 0 0 0,-9-17-2-16,20 18 2 15,-7-18-2-15,1-5 3 0,1 1-2 16,-1-6 1-16,3-8-1 16,-1-2-1-16,3 0 0 15,-2-6 2-15,-1-4-3 16,-1 5 2-16,-1-5-2 15,-1-2 2-15,-1-2 0 16,-4 8 1-16,-2 1 1 16,0-2-2-16,-6 27 1 15,7-29 1-15,-7 29-2 0,4 14 1 16,-2 9 0 0,-2-7-1-16,1 3 1 15,1 14 2-15,-1-7 0 16,1 10 0-16,0-7 0 0,1-6-1 15,2 2 1-15,-2-1 0 16,2-1 1-16,0-7-3 16,0-3 0-16,1 0 0 15,-6-13 1-15,13 10-1 16,-13-10-1-16,15-6 1 16,-15 6-1-16,17-15 1 15,-17 15-1-15,19-32 1 0,-8 10-2 16,1-2 2-1,-1-1-1-15,2-4 0 16,-1 8-1-16,-2-7-1 16,0 1 2-16,-1 7-1 0,-9 20-1 15,13-16 4-15,-13 16-1 16,0 0 0-16,0 0 1 16,16 14 2-16,-14 2-1 15,3 4 1-15,1-4-1 16,-1-1-1-16,3 6 2 15,-1 12-2-15,1-11-1 16,1-3 1-16,1 5-1 16,0-9 0-16,3 2 1 15,-1-3-2-15,1-11 0 16,1-3-1-16,1 3 2 16,1-13-2-16,-1-4-1 15,4 1-1-15,-3-9 3 0,3-7-1 16,0-4 2-16,-4-9-1 15,1 5-1-15,-1 4 2 16,-2-1 1-16,-3 11 1 16,-2 4-2-16,0 5 2 15,-8 14-2-15,10 29 3 16,-6-13-1-16,2 8 0 16,-2 8 0-16,2-2-1 15,0 4 1-15,1-1-1 16,2-9 1-16,-1-1-3 15,1 0 3-15,2-4-2 16,1-2 3-16,1-5-4 0,0-5-1 16,3-2 0-16,3-8-1 15,-1 1-1-15,3-6-5 16,-1-4-4-16,0-10-5 16,3-6-5-16,-4-4-7 15,2-1-14-15,-6-21-13 16,7 1-31-16,-12-5 7 15,0-2 28-15</inkml:trace>
  <inkml:trace contextRef="#ctx0" brushRef="#br1" timeOffset="463439.3811">4637 1250 13 0,'0'0'77'15,"0"0"16"-15,0 0-26 16,0 0-43-16,0 0 4 15,0 0-2-15,0 0-11 16,0 0 2-16,0 0-9 16,-16-60-4-16,16 60 5 15,0 0 7-15,0 0-21 16,48-62 7-16,-48 62-1 0,0 0 2 16,42-63-2-16,-42 63 6 15,0 0-3-15,0 0 0 16,42-59 8-1,-42 59-7-15,0 0-1 0,0 0 0 16,0 0 5-16,0 0-11 16,0 0 2-16,0 0-6 15,66 47-6-15,-66-47-1 16,0 0-20-16,0 0-21 16,49 61-40-16,-49-61-9 15,26 75 11-15,-14-35 54 16</inkml:trace>
  <inkml:trace contextRef="#ctx0" brushRef="#br1" timeOffset="463688.9284">5086 2249 88 0,'0'0'92'16,"3"13"-7"-16,-3-13-5 15,0 0-83-15,0 0-7 0,0 0-24 16,0 0-34-16,0 0-14 16,0 0-4-1,0 0 25-15</inkml:trace>
  <inkml:trace contextRef="#ctx0" brushRef="#br1" timeOffset="464172.3202">3718 1257 130 0,'0'0'102'15,"0"0"11"-15,0 0-16 0,0 0-72 16,0 0-15-16,-37-58 5 15,37 58-17-15,0 0-3 16,59-22 0-16,-59 22-1 16,81-17 0-16,-81 17-8 15,109-24-2-15,-42 21-14 16,1-2-43-16,9 4-14 16,7-2-1-16,4 2-5 15</inkml:trace>
  <inkml:trace contextRef="#ctx0" brushRef="#br1" timeOffset="466208.3839">6214 2021 40 0,'-26'24'88'0,"0"-4"-5"15,0-10-1 1,3-6-57-16,0-7-18 0,5-1-1 16,-1-8-5-16,1-1 0 15,4-15 0-15,4 0 2 16,1-5-1-16,4-5 1 15,0 8 1-15,5-3-1 16,0-7 3-16,6 9-2 16,1-2-1-16,3-2-3 15,2 12 4-15,1 5-2 16,0 3-3-16,0 7 2 0,1 22-1 16,1 0 0-16,-1 12 2 15,-1 8 1 1,0 3-4-16,0 5 4 0,0-3 0 15,1 0-2-15,-1-3 0 16,0-7 1-16,0 0-2 16,0-5 2-16,-1-8-2 15,-1-2 0-15,-11-14-2 16,21 8 2-16,-13-23 0 16,0-2 0-16,-1-9 2 15,0-4-3-15,-1-5 2 16,-2-13-2-16,0-6 2 0,-1 13-4 15,0 5 4-15,0-9-2 16,-2 16 0-16,1 1 0 16,-2 28 1-1,0 0-2-15,13 10 4 0,-4 8 1 16,-1 6-2-16,2 17-1 16,2-6 1-16,1 4 0 15,3-9-1-15,1 3 2 16,0-7-4-16,-1-7 2 15,2-1-1-15,0-10 2 16,0-3-3-16,-1-8 1 16,-1-2 0-16,-2-16 0 15,-1-4 0-15,0-10 0 0,-3-9 0 16,-1-7-1 0,-6-15 1-16,0 1 3 15,-3-7-4-15,-3 13 5 16,3 59 2-16,-12-96-3 0,12 96 1 15,-16-62 1-15,16 62-1 16,0 0-1-16,0 0 1 16,0 0-5-16,-33 36-1 15,30-2 2-15,2 6 0 16,1 15-2-16,3 3 3 16,1 4-1-16,3 11 3 15,2 11-1-15,3-15 1 0,1 3 0 16,2 2 1-1,4-1-3-15,1 0 1 16,2-3-3-16,1-3 1 16,0-5-3-16,2-2 2 0,-2-9-3 15,-2 2-2-15,-3-8 0 16,-4 4-6-16,-7-9 1 16,-2-1-1-16,-10-14 2 15,-5 4 2-15,-6-8 4 16,-5-13 7-16,-4-4 3 15,-4-11 6-15,1-5 1 16,-6-8 2-16,7-2-2 16,-2-7-1-16,6-7-3 15,4 0-3-15,8-3-4 16,8-8-1-16,7-8-2 16,11-7-1-16,8-3 1 15,10-4-4-15,9-8 3 0,10-9-3 16,5-25 2-16,7-6-1 15,1-2 11-15,0 1 1 16,-3 7-7-16,-3 0 8 16,-9 7-4-16,-11 7 8 15,-8 37 0-15,-31 60 1 16,31-70-5-16,-31 70-3 16,0 0-2-16,0 0 6 15,0 0-2-15,0 0-4 16,-72-11-4-16,72 11 1 15,0 0-2-15,-75 66-11 16,75-66 12-16,-46 77-11 0,26-12 3 16,4 13-3-16,3 11 7 15,7-2-3-15,5 4 1 16,7-2 10-16,2-5 0 16,7-4-4-16,2-19 5 15,5-18-1-15,-1-15 0 16,1-5-1-16,-1-14-2 15,1-11-1-15,-2-5 1 16,1-12 0-16,0-7-4 16,-2-9 2-16,0 4-1 15,-2-7 0-15,0 2 1 16,-2 7 3-16,-1 2-4 16,-2 7 4-16,-4 2 0 0,-8 18 0 15,21-11-2-15,-21 11 1 16,23 16-1-16,-10-3 0 15,0 4 3 1,2 3 0-16,3 0-3 0,-2-1 0 16,0 4 3-16,-1-10-1 15,-2 0 1-15,-13-13-4 16,25 10 0-16,-25-10-4 16,17-10 3-16,-8-3 0 15,-2-6-3-15,0-6 0 16,1-7 0-16,2 0 5 15,-5 5 0-15,3-7 5 0,-1 14-1 16,-7 20 2-16,11-20 1 16,-11 20 1-16,12 22-1 15,-8 4-3-15,1-3-1 16,2 13-4-16,-3-10-5 16,5 1-7-16,-3 2-9 15,5 4-27-15,-7-18-36 16,7 1-5-16,-11-16 3 15</inkml:trace>
  <inkml:trace contextRef="#ctx0" brushRef="#br1" timeOffset="467141.6158">7677 1411 67 0,'0'0'96'16,"0"0"-11"-1,0 0-10-15,0 0-92 0,6-65-37 16,-6 65-23-16,0 0-9 16,0 0 23-16,46 6 38 15,-46-6 25-15,39 19 0 16,-16-8 0-16,-23-11 19 16,47 28 52-16,-29-11 7 15,3-8-23-15,-8-2-23 16,1 16-13-16,-7-9-9 0,0-1 1 15,-2 3-8-15,-5-16 1 16,0 25-2 0,-2 6-1-16,-1 7-1 15,2-6 3-15,-2 5 1 0,0 8-1 16,3 10-1-16,2-3-1 16,2-3-2-16,3-6 2 15,3-10-1-15,2-1 1 16,5-9-2-16,3-3 2 15,1-4 0-15,0-16 0 16,4-4 1-16,1-5-1 16,0-11 2-16,1-12-4 15,0-2 2-15,-1-17-1 16,-1-18 1-16,-2-6-2 16,-4-10 0-16,-3 1 5 15,-5 0 5-15,-4 11-5 16,-5-2 8-16,-2 13-12 0,0 62 12 15,-7-91-6-15,7 91 3 16,0 0-7-16,-18-67-1 16,18 67 2-16,0 0-6 15,0 0 7-15,0 0-6 16,0 0-1-16,0 0-5 16,0 0 5-16,-31 77-5 15,31-77 4-15,0 91-1 0,0-18 3 16,4 2-5-16,0 0 8 15,6 11 0 1,2-3-2-16,2-8 0 16,2-7-1-16,3-28-1 0,1-9 0 15,3-11 2-15,0-6-1 16,0-16 1-16,0-10 1 16,-1-4 0-16,1-1 0 15,-3-1-1-15,1-22 3 16,-4 10-4-16,0-6 4 15,-4 10 0-15,-3 10 0 16,-10 16 0-16,18-19 1 16,-18 19 0-16,14 33-2 15,-7-8 0-15,1 8 1 16,2 6-1-16,1-4 1 16,2-8-3-16,4 3 1 15,-1-11-1-15,3-6 0 0,1-4 0 16,0-5 0-16,2-11-1 15,0-5-4-15,1-1 0 16,-3 0-6-16,3 2-20 16,-7-12-25-16,1 4-28 15,-5-1 0-15,-12 20 20 16</inkml:trace>
  <inkml:trace contextRef="#ctx0" brushRef="#br1" timeOffset="467457.4209">7774 2333 119 0,'-16'10'102'0,"16"-10"-18"16,-14 19-38-16,14-19-137 0,0 0-1 15,0 0-6-15,0 0 29 16</inkml:trace>
  <inkml:trace contextRef="#ctx0" brushRef="#br1" timeOffset="468709.3536">9645 1648 6 0,'-7'-22'74'16,"7"22"-5"-16,-13-72-24 16,13 72-22-16,-11-78-7 15,11 78-6-15,-15-69 0 16,15 69 1-16,-18-68-5 16,18 68 0-16,0 0 2 0,0 0 0 15,0 0 0 1,-70-20 1-16,54 46 2 0,5 4-3 15,-2 21 0 1,6 6 0-16,4 5-3 16,3 2-2-16,6 2-2 0,4 6-1 15,4-18-4-15,3-11 3 16,8-20-2-16,-1-13 2 16,5-6-1-16,2-25 1 15,-1-24-1-15,-1-20-2 16,-2-14 5-16,-1 2 1 15,-6-14 10-15,-4-1-8 16,-6 0 7-16,-5 12-11 16,-7 15 12-16,2 65-6 15,-10-85 8-15,10 85-8 16,-17-57-5-16,17 57 1 16,0 0-1-16,0 0 4 15,0 0-6-15,0 0 1 0,0 0-3 16,0 0 0-16,-22 63-7 15,22-63 8-15,15 92-4 16,-5-17 5-16,1 22-4 16,5 10 4-16,1-2-4 15,4 5 4-15,2-6 1 16,0-6-6-16,1-22-5 16,-1-27-6-16,8-25-18 15,-7-24-23-15,4-16-30 16,-10-20 2-16,-3-18 14 15</inkml:trace>
  <inkml:trace contextRef="#ctx0" brushRef="#br1" timeOffset="469776.1878">9480 1115 56 0,'-81'-13'93'0,"81"13"9"16,0 0-12-16,-68-20-62 16,68 20-23-16,0 0-7 15,0 0 1-15,0 0-10 16,85 9 2-16,-85-9 0 16,100 13 5-16,-40-10-4 0,4-5 6 15,2 9 7-15,0-4-4 16,2 6-1-16,-1-8 4 15,-1 5-7-15,-3-3 7 16,-2 6 2-16,-3-5-6 16,-58-4-1-16,104 3 6 15,-104-3 7-15,79 6-8 16,-79-6 9-16,0 0-12 16,65 1 2-16,-65-1 2 15,0 0-1-15,0 0-9 16,0 0 2-16,0 0-2 15,0 0 3-15,0 0-2 16,-78 82 8-16,78-82-7 0,-53 74 5 16,25-19-1-16,4-3-1 15,1 7 1-15,2-11 0 16,7 9 0-16,5-5 1 16,4-1-2-16,5-17 2 15,1-11-3-15,-1-23 3 16,14 19-1-16,-1-10-2 15,0-38 1-15,3-4-2 16,2-13 0-16,-1-21-3 16,0 10 6-16,-17 57-1 15,32-117-4-15,-32 117 2 16,25-90 1-16,-25 90 2 0,0 0 0 16,0 0 2-16,20-59-3 15,-20 59 1-15,0 0 3 16,11 26-1-1,-5-6-1-15,0 19-2 0,1-16 4 16,2 3-5-16,-1 12 4 16,2 11-3-16,1-4 0 15,0-15 1-15,4 19 0 16,0-23 2-16,3 8-4 16,-1-10 4-16,2 2-5 15,1-25 3-15,0-14-1 0,0-6-1 16,-1-11 0-16,-19 30-1 15,30-100 3-15,-30 100-1 16,24-91 4-16,-24 91-2 16,14-77 1-16,-14 77 0 15,0 0-1-15,0 0 1 16,0 0-2-16,0 0-2 16,3-19 0-16,-3 43 0 15,0 20 0-15,3 3 0 16,1 10 1-16,3-4 0 15,3-1 0-15,2 6 1 16,1-28 1-16,3 9-2 16,0-20 0-16,-1-6 2 15,3-12-2-15,1 2 0 16,-4-9 1-16,0-18-1 0,-2-2-2 16,-4-3 3-1,-2 3-1-15,-7-19-1 0,-5 8 2 16,-5-5-1-16,-3-3-5 15,-4 15 1-15,-3 14-1 16,20 16-6-16,-46-48-6 16,46 48-14-16,0 0-36 15,-68-29-22-15,50 35-2 16,0-4 5-16</inkml:trace>
  <inkml:trace contextRef="#ctx0" brushRef="#br1" timeOffset="470097.1379">10927 941 114 0,'-13'-64'108'0,"13"64"-2"16,0 0-10-16,0 0-84 16,0 0-4-16,0 0-4 15,0 0-2-15,0 0-2 16,0 0-6-16,0 0-4 16,72-17 8-16,-72 17-2 15,0 0-2-15,0 0-10 0,40 69-23 16,-40-69-54-16,-33 62-1 15,33-62 4-15,-85 85 1 16</inkml:trace>
  <inkml:trace contextRef="#ctx0" brushRef="#br1" timeOffset="474677.9582">2437 2430 79 0,'0'0'74'0,"0"0"-8"16,0 0-9-16,0 0-66 15,16-7 1-15,-16 7 0 0,0 0-1 16,13-3 3-16,-13 3 6 15,0 0 8-15,0 0 5 16,14 8 5-16,-14-8-5 16,0 0 7-16,16-1-8 15,-16 1 1-15,19 3-8 16,-19-3-1-16,24 3-5 16,-8-5 0-16,-1 2 4 15,2-4-7-15,3 4 6 16,2 3-2-16,2-3 1 15,1-2 1-15,7-1 0 16,1 2 0-16,3 0 0 0,3 3 2 16,0-2-2-16,-2-2 2 15,2 2-1-15,3 0 1 16,-6 0-3-16,-1 0 1 16,-1 2 0-16,-2-2 0 15,1-1-4-15,1-2-1 16,-3 2 0-16,1 1 0 15,-2-6 1-15,1 9 1 16,0-5-4-16,3-1 1 16,-3 3 3-16,4 0 2 15,5-2 1-15,2 2-1 16,4 0-2-16,3-6 1 16,5 3 2-16,-2 3 0 0,1-7 0 15,-2 4 0-15,-2-3-1 16,-3 2-1-16,-3 4-1 15,0 1 1-15,-4-1-1 16,-1 2 0-16,-2-1 0 16,0 3 0-16,-1 1-1 15,1-7 1-15,-2 2 2 16,0 0-1-16,2-6 3 16,1 5-4-16,2 2 2 15,-1-2-1-15,1 1 0 16,0 4 2-16,0-4-1 15,1-1 0-15,-3 4-2 0,1-6 4 16,-1 1-3-16,2-2 0 16,-1-2 0-16,-1 1 0 15,1-1 0-15,-1 2 1 16,0-2 0-16,2 4-2 16,-3-5 2-16,0 6 0 15,3-1 1-15,0-4-4 16,2 5 3-16,3-5-2 15,0 9-2-15,1-9 3 16,3 6 0-16,-3 2 1 16,-1-7-1-16,1 4 1 15,0 1-1-15,-1-1 0 16,-2-1 3-16,2-1-4 0,-3 2 1 16,1 1-1-16,-1 1 3 15,-1 2-2-15,0-1 0 16,2 0 0-1,3-3 1-15,0 1-1 0,2 3-1 16,2-5 1-16,2 5 2 16,-1-6-3-16,1 9 3 15,-2-9-1-15,1 6-2 16,0-1 4-16,-3-2-3 16,2 1 1-16,-3 2-3 15,3-3 2-15,0-4 0 16,3 8 0-16,-1-10 0 15,2 6-1-15,1 0 2 0,2 0-1 16,-1-3-1-16,0 6 3 16,-2-6-2-16,-3 2 0 15,1 1 1-15,-2-2-4 16,-1 1 4-16,-2 0-2 16,-3-1 1-16,3 1 0 15,-2 4-2-15,0-8 0 16,1 7 0-16,0-1 2 15,1-2-2-15,0 2 1 16,2-4-1-16,-1 0-1 16,0 2 3-16,-1-1 0 15,-4-2 0-15,-1 0 0 0,0 1-3 16,-1 0 2-16,-1 2-1 16,-1-1 2-1,1-2-1-15,-2 1 0 16,2 1 2-16,0-6-2 0,1 3 3 15,1-5-3-15,4 10 2 16,-1-7-1-16,4 6 0 16,-2-4 0-16,3 4-2 15,2 7 5-15,-5-6-4 16,1 3 1-16,2-5 0 16,-1 5 0-16,-2-3-1 15,0 0 1-15,1-1 2 0,-3 2-2 16,-2 1 0-1,3-2 1-15,-2-2 1 16,2 4-1-16,3-4 0 16,1 5-1-16,-2-4-2 0,4-1 2 15,2-2 1-15,-1-5-2 16,-1 5-1-16,-1-5 3 16,-2 6 0-16,-4 0 1 15,-2 0 0-15,-1-4-4 16,-5 4 3-16,1 8 6 15,-5-8-4-15,1 9-1 16,-4-6 0-16,0-2 2 16,1 2-4-16,0 3 2 15,1 1-2-15,-4-1-5 16,2-1 4-16,-2-2 2 16,-1 4-3-16,2-3-2 15,-5 4 3-15,-1-5 1 0,-2-3 3 16,-3 0-3-16,-3 6 0 15,1-2-1-15,-15-1 3 16,22-1-1-16,-22 1 0 16,13 6 2-16,-13-6-3 15,0 0-1-15,0 0-7 16,0 0-19-16,13 7-59 16,-13-7-3-16,0 0-5 15,-22-15 23-15</inkml:trace>
  <inkml:trace contextRef="#ctx0" brushRef="#br1" timeOffset="484447.9595">12002 998 3 0,'0'0'90'16,"0"0"-4"-16,0 0-4 15,0 0-59 1,49-57 0-16,-49 57-8 0,0 0-6 16,0 0 0-16,0 0-6 15,0 0 0-15,0 0 1 16,0 0 2-16,-61-19-2 15,61 19 3-15,0 0-3 16,0 0 2-16,-72 32-1 16,72-32-1-16,0 0 2 15,-68 56 0-15,68-56-8 16,-50 63-1-16,50-63 8 16,-52 93-9-16,27-17 8 0,4 20-5 15,0 6 6-15,5 6-9 16,6-1 11-1,7-6-5-15,9-3-2 16,6-10 1-16,7-27-2 0,7-24-1 16,2-17-1-16,7-7 0 15,-2-7 0-15,2-4-8 16,-5-11-4-16,0 7-30 16,-14-8-40-16,5 6-3 15,-9 0-1-15,-12 4 27 16</inkml:trace>
  <inkml:trace contextRef="#ctx0" brushRef="#br1" timeOffset="485548.4207">12475 1361 96 0,'0'0'94'0,"16"-58"2"15,-16 58-8-15,0 0-91 16,0 0 4-16,0 0-2 16,-22 37-2-16,8-8 1 0,-2 15-1 15,-3 13 4-15,0-8 1 16,1 9 5-16,2 0-4 16,3-1 2-16,4-16-4 15,5 5 1-15,2-23-6 16,7-8 1-16,0 2-2 15,-5-17-1-15,23-13 0 16,-5-12-1-16,1-18 2 16,2-18 2-16,2-1 3 15,0-17-1-15,2 0 8 16,-1-4 5-16,0 11-9 16,-4 5 6-16,-20 67-12 15,34-99 12-15,-34 99-6 16,22-57 6-16,-22 57-14 0,0 0 5 15,0 0 5-15,0 0 0 16,7-58 6-16,-7 58-6 16,0 0-2-16,0 0-1 15,0 0-2-15,-40 68-2 16,40-68 6-16,0 0-8 16,-19 88 7-16,19-88-7 15,1 89 9-15,5-19-7 16,3 6 11-16,2 8-10 15,4-4-2-15,2 3 4 16,3-7-1-16,3 4 0 16,1-20-1-16,2-22 1 0,-1-15-2 15,4-10 0-15,0-10-1 16,4-19-4-16,-1-12-4 16,0-29 0-16,-3-13 1 15,-3-18-1-15,-5 3 2 16,-2-9 10-16,-3 2-4 15,-9 8 10-15,-1 2-1 16,-6 82 7-16,1-104-2 16,-1 104 3-16,0 0-4 15,-5-69-1-15,5 69-3 16,0 0-2-16,0 0-2 16,0 0 0-16,0 0-4 0,0 0 5 15,0 0-8-15,0 0 0 16,0 0 4-16,-15 75 0 15,15-75 7-15,-3 108-9 16,3-28 7-16,2 8-6 16,-1-6 6-16,2 2-9 15,-1-9-6-15,2 2-22 16,-4-13-37-16,4-22-22 16,-5-19-2-16,1-23-7 15</inkml:trace>
  <inkml:trace contextRef="#ctx0" brushRef="#br1" timeOffset="485898.7533">13290 1232 108 0,'64'-52'110'0,"-64"52"-10"0,0 0-15 15,0 0-78-15,0 0-15 16,0 0-10-16,0 0-4 15,0 0 4-15,-55 67 5 16,55-67 7-16,-41 69 14 16,17-39-3-16,5 13 13 15,2 4 2-15,8-4-4 16,2 3-5-16,7-13-6 16,7-2-2-16,9-10-2 0,7 12 0 15,9-14-2-15,4-4 2 16,6-13-2-1,4 4 1-15,2 7 0 16,-2-4-2-16,-3-3-3 0,0-6-14 16,-8-5-31-16,4-8-43 15,-13 15 3-15,-3-18-9 16,-7-6 46-16</inkml:trace>
  <inkml:trace contextRef="#ctx0" brushRef="#br1" timeOffset="486222.7571">13950 1250 109 0,'0'0'103'0,"0"0"-11"16,0 0 10-1,0 0-95-15,0 0-12 16,0 0-46-16,0 0-39 15,0 0-3-15,0 0-5 0,0 0 23 16</inkml:trace>
  <inkml:trace contextRef="#ctx0" brushRef="#br1" timeOffset="486381.5543">14072 1449 104 0,'3'14'100'0,"-3"-14"-2"0,-9 26-14 15,9-26-119 1,0 0-45-16,0 0-14 16,-27-23-8-16,13 14 28 15</inkml:trace>
  <inkml:trace contextRef="#ctx0" brushRef="#br1" timeOffset="487315.7185">12391 1097 67 0,'0'0'93'0,"0"0"-3"16,0 0 1-16,0 0-76 15,0 0-1-15,0 0-6 16,0 0 0-16,0 0-7 16,0 0 2-16,0 0 3 15,0 0-7-15,81-58 4 16,-81 58-13-16,94 16-25 16,-31-2-54-16,1-1 1 0,5 6-3 15,3 3 7-15</inkml:trace>
  <inkml:trace contextRef="#ctx0" brushRef="#br1" timeOffset="489817.3143">14883 1250 60 0,'42'-63'91'15,"-42"63"-1"-15,0 0-20 16,0 0-52-16,0 0-4 16,0 0-1-16,0 0-4 15,0 0-5-15,0 0-6 16,-71-34 7-16,71 34-3 15,0 0-3-15,0 0 4 16,-72 45-3-16,72-45 9 16,0 0-10-16,-48 89 4 15,34-43-3-15,4 19-2 16,1-1 5-16,5 1-2 16,2-3-1-16,4-6-2 15,4-10-2-15,2-19 0 0,4-14-1 16,1-17 4-16,1-23-3 15,-14 27 4-15,31-98-2 16,-18 37 0-16,0-10 0 16,-2 6 6-16,-1-5 2 15,-3-7-1-15,-7 77 1 16,13-104-4-16,-13 104 4 16,9-92-4-16,-9 92 9 15,0 0-13-15,9-66 7 16,-9 66-5-16,0 0 6 15,0 0-4-15,0 0 4 16,0 0 1-16,0 0-6 0,0 0 4 16,0 0-5-16,0 0 9 15,-45 70-17-15,45-70 5 16,-4 70-2 0,4-70 1-16,7 89-1 0,0-34 3 15,3 14-1-15,5 3-2 16,3 6 6-16,4-3 2 15,4-1-2-15,4-14-1 16,2-6-1-16,4-21 0 16,3-20-1-16,-1-15 1 15,-1-11 2-15,1-20-3 16,-2-13 2-16,-5-23-3 16,3-3 3-16,-6-2 1 0,-3-2 3 15,-3 2 0 1,-6 2 2-16,-4 7-4 0,-12 65 3 15,15-85 1 1,-15 85 2-16,0 0-9 0,-19-62 3 16,19 62-3-16,0 0 0 15,0 0 0-15,0 0 5 16,0 0-7-16,-59-45 3 16,59 45 3-16,0 0 0 15,0 0 0-15,0 0-2 16,0 0 0-16,0 0-6 15,0 0 15-15,-19 82-4 16,19-82-8-16,0 0-5 0,2 85 1 16,-2-85 1-1,8 74 5-15,0-35-1 16,-1 7-7-16,4 13-3 0,4-1 14 16,-1 6-3-16,3-5 2 15,1-4-3-15,-1-17-1 16,0 9 3-16,4-24-1 15,-3-25 1-15,1 1-4 16,0-37 2-16,-19 38-1 16,35-106 0-16,-35 106 2 15,30-127-5-15,-19 60 6 16,-1 2 0-16,-2-8 4 16,-8 73 2-16,13-103-3 15,-13 103 1-15,5-83-3 16,-5 83 7-16,9-73-7 15,-9 73 2-15,0 0-6 0,13-64 3 16,-13 64 2-16,0 0 1 16,0 0-2-16,0 0 0 15,0 0-3-15,0 0 3 16,0 0-4-16,0 0 3 16,0 0-3-16,10 63 3 15,-10-63-2-15,0 0 7 16,16 72-6-16,-16-72-6 0,20 61 7 15,-20-61-7 1,28 75 6-16,-28-75-6 16,31 85 7-16,-13-40-12 15,0 1 11-15,1 4 2 0,1-19-2 16,1-4 0-16,0 5-1 16,2-19 1-16,2 1-2 15,-25-14-3-15,0 0 3 16,72-75-3-16,-72 75 1 15,42-78-1-15,-42 78 1 16,32-91 5-16,-19 31-3 16,-13 60 9-16,17-83-6 15,-17 83 7-15,10-70-4 16,-10 70 8-16,0 0-7 16,6-77 1-16,-6 77 0 15,0 0-3-15,0 0 6 16,0 0-2-16,0 0-4 0,0 0-3 15,0 0 3-15,0 0-6 16,0 0 1-16,0 0 1 16,0 0-2-16,0 0-1 15,0 0 4-15,11 72-4 16,-11-72 1-16,10 80 1 16,-10-80 4-16,15 79-6 15,-5-28 3-15,2 12-4 16,1-11 2-16,-1 6 4 15,1-5 1-15,0-4-3 16,2-5 0-16,-4-3 1 16,2-23 0-16,-13-18-3 0,22 17-1 15,-22-17-6-15,22-14-4 16,-11-1-8-16,-11 15-13 16,13-76-37-16,-13 76-19 15,2-91-4-15,-2 91 2 16</inkml:trace>
  <inkml:trace contextRef="#ctx0" brushRef="#br1" timeOffset="490054.797">15987 1153 131 0,'-65'-25'98'16,"65"25"-3"-16,0 0-5 15,0 0-96-15,0 0-2 16,63-59-7-16,-63 59 1 16,87-27 4-16,-87 27-5 15,91-23 0-15,-91 23-3 16,82-3-10-16,-82 3-30 16,68 7-19-16,-68-7 3 15,0 0-1-15</inkml:trace>
  <inkml:trace contextRef="#ctx0" brushRef="#br1" timeOffset="490385.8983">15659 1134 128 0,'0'0'103'0,"0"0"-5"16,0 0-4-16,0 0-90 0,-57-9 3 15,57 9-4-15,0 0-1 16,0 0-6-1,0 0-6-15,57 9-4 16,-57-9-15-16,81-6-12 0,-23 5-47 16,0-9 0-16,11 5-7 15,-1 7 26 1</inkml:trace>
  <inkml:trace contextRef="#ctx0" brushRef="#br1" timeOffset="492290.0417">14719 978 61 0,'0'0'93'15,"0"0"-2"-15,0 0 0 16,0 0-81-16,0 0-4 0,0 0-2 16,0 0 4-1,0 0-3-15,0 0-5 16,0 0 4-16,0 0-2 15,0 0 1-15,0 0 2 0,0 0-1 16,66-26-8-16,-66 26 3 16,0 0 1-16,71 0-6 15,-71 0-18-15,70 18-26 16,-70-18-35-16,91 23-2 16,-91-23 3-16</inkml:trace>
  <inkml:trace contextRef="#ctx0" brushRef="#br1" timeOffset="493101.8847">16692 795 14 0,'0'0'64'16,"0"0"-3"-16,0 0-35 15,0 0-16-15,0 0 0 16,0 0 5-16,0 0-4 15,0 0 8-15,0 0 3 16,0 0 4-16,0 0 2 16,0 0-2-16,0 0 0 15,0 0-8-15,0 0-3 16,0 0-3-16,60 33-4 16,-60-33 4-16,0 0-7 15,0 0 4-15,0 0-3 0,0 0-3 16,66 18 7-16,-66-18-6 15,0 0-2-15,0 0-4 16,62 31 7 0,-62-31-6-16,0 0-3 0,65 64 4 15,-65-64 4-15,42 70-12 16,-42-70 9-16,30 103-7 16,-24-8 4-16,-9 12-6 15,-12 7 10-15,-9 13-14 16,-14 0-18-16,-6 19-57 15,-21-19-9-15,-10 7-1 16,-10-46-10-16</inkml:trace>
  <inkml:trace contextRef="#ctx0" brushRef="#br1" timeOffset="506557.0952">21191 10624 79 0,'0'0'94'16,"0"0"0"-16,0 0-7 15,0 0-68-15,0 0-18 16,0 0-3-16,0 0 0 15,0 0-1-15,0 14-2 16,0-14 1-16,0 0 3 16,20 6 2-16,-20-6 1 15,22-2 2-15,-22 2 1 16,23-7 0-16,-23 7 0 16,17-16-2-16,-17 16-1 15,12-21 1-15,-12 6-1 0,-1 2 0 16,-4-3-1-16,-1-1 0 15,-2 0 0-15,-2 0 1 16,-3-2 0 0,-3 1-3-16,-1 1 4 0,-2 3-4 15,-3-1 3-15,2 5-2 16,-5 2 2-16,-1 0-3 16,-1 4 5-16,-2 1-3 15,2 5 1-15,-2 0 1 16,0 6-2-16,0 2 4 15,0 1-4-15,3 7 3 16,-3 0-4-16,2 7 6 16,0 1-6-16,1 6 2 0,-2 1 1 15,2 3-2-15,2 3-1 16,1 3 2 0,2 0-1-16,4-1 0 15,3 3 0-15,2-5 2 0,5 2-2 16,6-2 1-16,3 0 0 15,7-1 1-15,3 1-3 16,6 0-2-16,5-2 0 16,5-1 1-16,2-1-1 15,5-3 0-15,1-5 1 16,1-1-2-16,4-7 5 16,1-3-2-16,2-8 2 0,1-2-3 15,1-4 1-15,0-4-2 16,3-2 1-16,-1-5 0 15,1-4 0 1,-1-1 1-16,-2-2-3 0,0-3 5 16,0-1-3-16,-2-3 3 15,-5 0-2-15,-2 0 2 16,-5 0-2-16,-5 1 3 16,-7 3 0-16,-4 3-1 15,-6 0 1-15,-10 16 0 16,10-18-1-16,-10 18-1 15,0 0 0-15,-5-18-1 16,5 18 1-16,-13-7-1 0,13 7-1 16,-22-1 1-16,22 1 1 15,-24 1 1 1,11 2 0-16,13-3 0 16,-24 9 0-16,24-9 0 0,-21 10 0 15,21-10 1-15,-22 14-2 16,22-14 0-16,-19 18 1 15,19-18-1-15,-11 26-2 16,7-12-2-16,2 2 2 16,4-2-4-16,0 1 4 15,3-1-2-15,2-1 0 16,0 2-1-16,-7-15 4 16,22 15 1-16,-22-15-2 0,21 12 1 15,-8-9-2 1,-13-3 0-16,24 3 0 15,-24-3 1-15,17-6 0 0,-17 6-3 16,14-14 3-16,-14 14-1 16,10-25 4-16,-5 11 0 15,-2-1-2-15,1-1 2 16,-1 3-1-16,0 0 2 16,-3 13 0-16,4-16 0 15,-4 16-2-15,0 0 0 16,0 0 1-16,0 0-1 15,0 0 0-15,9 16-3 16,-9-16 0-16,5 22 1 16,0-8-1-16,1 1 1 15,-1 2 0-15,3-1-1 16,2-3 2-16,0 0 0 0,-10-13 0 16,24 20-1-16,-9-14 1 15,1 0-1-15,5-5 0 16,1-2 1-16,0-4-1 15,-1 0 2-15,-1-6-2 16,1-1 1-16,-3-3 0 16,-2-4-2-16,-6-1 2 15,0 0 1-15,-4 1 0 16,0 0 1-16,-3 4 1 16,-3 15 0-16,3-22-2 15,-3 22 5-15,0 0-3 16,0 0 0-16,0 0-2 0,0 0 0 15,0 0-1-15,-2 13 1 16,2-13 0-16,2 22-4 16,1-9 1-16,-1 1-2 15,4 2 3-15,1 0-2 16,2 1-1-16,1 0 1 16,2-2 1-16,-1-2 1 15,2-2 1-15,-13-11-1 16,25 16 1-16,-12-12-1 15,0-2 1-15,1-5-2 16,-14 3-1-16,25-13-1 16,-25 13 1-16,20-22-1 15,-11 7 2-15,-2-7-3 0,0 0 4 16,-3 1 3-16,1-1 1 16,-1 0 1-16,-1 2-1 15,1 4 4-15,-4 16-3 16,2-16 4-16,-2 16-3 15,0 0-2-15,0 0 2 16,0 0-2-16,0 0-3 16,-6 16 1-16,6-16-1 15,0 13-1-15,0-13 1 16,4 16-1-16,1-3-3 16,0 0 2-16,4 1 1 15,0 2-2-15,2 0 1 0,2 2-1 16,2-3 0-16,-1 0 1 15,0-5 0-15,2-1-1 16,-1-5-2-16,1-3-3 16,1-2-3-16,-1-8-6 15,0 1-7-15,-3-13-13 16,3 3-16-16,-9-14-35 16,4 2 0-16,-8-5 1 15,-1-1 61-15</inkml:trace>
  <inkml:trace contextRef="#ctx0" brushRef="#br1" timeOffset="506924.3957">21623 10839 118 0,'-21'1'94'16,"21"-1"-2"-16,-8-17-5 16,6 0-79-16,7-1-6 0,0-2 0 15,6-2 0-15,0-1-1 16,3 0 0-1,4 2-1-15,1 2 2 16,-1 7-2-16,4 2 3 0,-2 9-4 16,5 6-3-16,-4 4-6 15,4 8-15-15,-6 1-25 16,5 8-36-16,-4-3 0 16,3 4-4-16,-4-4 31 15</inkml:trace>
  <inkml:trace contextRef="#ctx0" brushRef="#br1" timeOffset="509159.0862">22438 10909 70 0,'0'0'96'0,"-20"5"-1"15,20-5-2-15,0 0-60 16,0 0-19-16,0 0-4 0,0 0-3 15,0-13-3-15,0 13-3 16,17-5-2-16,-4 4 3 16,3-2-2-16,3-3 0 15,2 1 0-15,5-4 0 16,3-1 0-16,1-6 0 16,1-3-2-16,-1-2-2 15,-1-4 2-15,-2-1 0 16,-2-3 0-16,-4-3 1 15,-5 1 1-15,-1 0-2 16,-7 1 4-16,0 3-3 16,-6-1 3-16,-2 5 1 15,-2 4-1-15,-4 4 0 0,6 15-2 16,-19-21 2-16,19 21-3 16,-23-10 3-16,23 10-1 15,-25-1-1-15,12 2 0 16,13-1-1-16,-23 7 3 15,23-7-1-15,-21 12 2 16,21-12-2-16,-19 25 0 16,12-8-1-16,1 3 1 15,3 5 0-15,0 2-1 16,5 2 1-16,-1 3-2 16,3 1 1-16,1 4 0 15,2 2 0-15,-1 5-1 0,-2-4 2 16,2 5-1-16,0-2 1 15,-2-1-1-15,2-2 1 16,-1-1-2-16,0-3 0 16,-1-5 1-16,0-4-2 15,2-3 1-15,0-3-2 16,-2-4 2-16,1-3-1 16,-5-14 3-16,0 0-2 15,14 12-1-15,-14-12 2 16,0 0-2-16,14-19-1 15,-8 3 1-15,0-4 0 16,0-3 2-16,1-1 1 16,0-7-1-16,0 1 1 0,2 0 2 15,0-1 0-15,-1 2-2 16,1 6 1-16,-2 3-1 16,2 1 0-16,-9 19 2 15,11-18 0-15,-11 18-1 16,0 0 2-16,0 0-1 15,13 7 0-15,-13-7-2 16,6 22 0-16,-1-8 1 16,-3 3-4-16,4 1 2 15,0 3 1-15,0 1-1 16,1 4 1-16,0 0 0 16,2 1-2-16,0-1-1 0,-1 0 0 15,4-3 0 1,-2-3-1-16,0-2-1 0,-10-18-2 15,22 20 0 1,-22-20-1-16,21-1 0 0,-21 1-2 16,23-22 1-16,-14-3-3 15,4-2 3-15,-3-6 3 16,2-3-1-16,-2-3 6 16,0 0 1-16,0 0 3 15,-1 4 1-15,1 8 4 16,-3 4-2-16,0 5 1 15,0 5 1-15,-7 13-3 16,0 0 1-16,0 0-2 0,0 0 0 16,9 15-2-16,-11-1-1 15,1 4-1 1,0 3-1-16,1 1 1 16,0 2-1-16,1 2 1 0,2-1-1 15,1 4 0-15,1-5 0 16,0 1-2-16,3-5 4 15,0-1-5-15,1-3 1 16,-9-16-1-16,19 20 1 16,-19-20-3-16,16 3 4 15,-16-3-3-15,0 0 1 16,14-16 0-16,-14 16 0 16,0-28-1-16,0 8-1 0,-4-3 3 15,-1-1-2 1,0-2 2-16,0 3-1 15,1 1 4-15,0 3 0 0,1 5 3 16,3 14 3-16,-5-13-1 16,5 13 0-16,0 0 1 15,0 0-2-15,0 0-1 16,0 14 0-16,0-14-4 16,0 0-2-16,10 16 1 15,-10-16-1-15,15 12 0 16,-15-12-1-16,23 5 1 15,-7-5 0-15,1-1 1 16,2-3 0-16,0-2 0 16,1-3 0-16,1-1 1 15,-2-2 0-15,0 2 1 16,-3 2 1-16,-2 1 0 0,-1 1 0 16,-13 6 2-16,16-2 0 15,-16 2-2-15,0 0 2 16,10 13-1-16,-10-13-1 15,3 20 1-15,-4-5-2 16,1 1 1-16,0 3-1 16,0 2 1-16,1 7-3 15,1 0 1-15,-1 3-1 16,-1-2-1-16,3-2 0 16,0-1 2-16,3-4-3 15,1-4 2-15,0-5 0 16,-7-13-1-16,17 12 0 0,-17-12-1 15,23-3-3-15,-10-4-7 16,-13 7-7-16,19-29-14 16,-6 9-14-16,-7-15-40 15,4 2-2-15,-4-7-1 16,-2-1 52-16</inkml:trace>
  <inkml:trace contextRef="#ctx0" brushRef="#br1" timeOffset="509457.5285">23074 10423 156 0,'-14'-14'99'15,"8"-1"0"-15,3-2-41 16,6-9-52-16,7 2-6 16,4-2-1-16,4 1 0 15,3 5-2-15,1 4-1 16,-2 4-4-16,0 12-3 16,-4 9-1-16,-3 16-9 15,-13 6-30-15,-3 14-36 0,-12 7-1 16,-10 9-1-16,-10 1 48 15</inkml:trace>
  <inkml:trace contextRef="#ctx0" brushRef="#br1" timeOffset="510477.2376">21158 11547 80 0,'3'19'94'16,"-3"-19"-5"-16,0 0-5 16,0 0-66-16,0 0-16 15,0 0 0-15,0 0 0 16,17-4-1-16,-17 4 1 16,19-6 2-16,-19 6 2 0,27-3-1 15,-9 3-1-15,3 1-2 16,4-1 0-16,4 2 0 15,4-1 0-15,2 1-1 16,3-2 1-16,4 0 1 16,2 0-1-16,2-2 2 15,3 2-2-15,-2-1 0 16,5 1 0-16,0 0 0 0,2 1 0 16,-2-1-3-16,3 0 2 15,-4 0-2 1,6 0 2-16,-1 0 0 15,3-1-1-15,0 1 0 0,3-2 0 16,0 2 1-16,0-1 0 16,5-1-2-16,-4 1 1 15,-2 1-1-15,-2 0 1 16,-4 1 1-16,-3 1 0 16,-2 1 0-16,-1 0 0 15,-2 1 0-15,0 0 0 16,-1-1 1-16,2 0 0 15,-2-1-1-15,2-2 0 16,-2 0-1-16,-1-2 1 16,-4-1 0-16,-3 0 1 15,-3 0-1-15,-5 1 1 16,-3-1-2-16,-4 0 0 0,-2 0 0 16,-6 3 0-16,-2 0 1 15,-13 0-4-15,19 3-5 16,-19-3-11-16,0 0-36 15,0 0-38-15,-1 19-5 16,-14-17-3-16</inkml:trace>
  <inkml:trace contextRef="#ctx0" brushRef="#br1" timeOffset="512660.7842">24896 10286 22 0,'0'0'76'0,"0"0"-4"16,0 0-28-16,0 0-30 0,0 0 0 16,6 15 2-16,-6-15 0 15,0 0 1-15,0 0-2 16,-11 17 0-16,11-17-1 15,-12 26-2-15,3-5-1 16,-1 4-4-16,-3 5 0 16,-2 3-2-16,-1 5 2 15,-5 4 0 1,3 1-1-16,-1-1-2 0,-3 1-2 16,1 3 0-16,0 1 0 15,1-1 0-15,-1-2-1 16,2 0 1-16,2-1 0 15,1-3-2-15,0-1 2 0,1-1-1 16,4-3 2 0,1-5-2-16,3-3 0 0,1-2-1 15,0-5 0 1,0-4 2-16,3-2-1 0,3-14 2 16,-5 18-2-16,5-18 1 15,0 0 0-15,-5 13 0 16,5-13-1-16,0 0-2 15,0 0-1-15,0 0-4 16,-3 13-4-16,3-13-7 16,0 0-13-16,0 0-23 15,0 0-31-15,0 0-10 0,0 0 1 16,13-25 48-16</inkml:trace>
  <inkml:trace contextRef="#ctx0" brushRef="#br1" timeOffset="513310.519">24888 10428 84 0,'17'7'99'0,"-17"-7"4"0,0 0-8 15,0 0-72-15,3 14-12 16,-3-14-2 0,0 0-2-16,-6 13 3 15,6-13-7-15,0 0-1 0,0 0 1 16,-4 13-4-16,4-13 3 16,0 0-1-16,0 0-1 15,7 13 1-15,-7-13-2 16,0 0 1-16,10 16 0 15,-10-16 2-15,7 14-2 16,-7-14 0-16,11 22 1 16,-11-22-2-16,13 26 3 15,-6-9-1-15,1 2-2 16,1 1 1-16,4 3 0 16,0 3 0-16,3 5 1 15,0 2 0-15,3 3-1 0,2 3 0 16,4 1 1-16,-2 4-2 15,0 0 0-15,0-2 1 16,-1-3-3-16,-1-1 3 16,-2-4-2-16,0-2 2 15,-3-5-1-15,-3-4 1 16,0-1 2-16,0-3-2 16,-3-2 1-16,0-4-1 15,-10-13 0-15,13 19 1 16,-13-19 0-16,8 13 0 15,-8-13-1-15,0 0 0 16,0 0 2-16,0 0-3 16,0 0 1-16,0 0-5 0,0 0-3 15,0 0-5-15,0 0-7 16,0 0-8-16,0 0-30 16,0 0-36-16,0-17-4 15,-7-4-1-15</inkml:trace>
  <inkml:trace contextRef="#ctx0" brushRef="#br1" timeOffset="513829.0568">24666 10808 138 0,'-15'11'98'16,"15"-11"-3"-16,0 0-30 15,0 0-51-15,0 0-3 16,0 0-3-16,0 0-3 0,0 0-2 16,0 0-1-16,13-12 0 15,-13 12-1-15,19-4 2 16,-19 4-4-16,26-5 2 16,-7 1 2-16,2-2-2 15,4 3 1-15,1-2-1 16,1 0 0-16,2-1 0 15,0-1 2-15,1 0-3 16,-1 0 1-16,-2 0 1 16,-1-1-2-16,-2 3 3 15,-3-1-2-15,-2 2 0 16,-3 1 0-16,-3 3-1 0,-13 0-4 16,16 3-8-16,-16-3-14 15,0 0-49-15,7 18-20 16,-7-18-6-16,-19 20-4 15</inkml:trace>
  <inkml:trace contextRef="#ctx0" brushRef="#br1" timeOffset="518329.4616">25781 10702 58 0,'14'-2'84'15,"-14"2"-2"-15,0 0-23 16,0 0-37-16,0 0-7 16,0 0-1-16,0 0-5 15,0 0 0-15,-14-10-1 16,14 10 0-16,0 0-2 16,-15-7-2-16,15 7 1 0,0 0-2 15,-18-4-1-15,18 4 1 16,0 0 0-16,-18 0-1 15,18 0 2-15,-17 4-1 16,17-4 1-16,-16 6-3 16,16-6 3-16,-16 13-2 15,16-13-1-15,-13 16-1 16,13-16 1-16,-8 21-1 16,5-8-1-16,1 2 2 15,2-2-1-15,0 2-1 16,2 3 1-16,1-1 0 15,0 0 0-15,1 1 0 16,2-4 0-16,-1 2 0 0,3 0-1 16,0-2 2-16,1-1 0 15,-9-13-1-15,23 22 0 16,-10-12 0-16,0 2 0 16,1-2 0-16,2-2 0 15,0 0 0-15,2-3-1 16,-1 0 2-16,0-4 0 15,2 1-2-15,-2-4 2 16,1-1-3-16,-4 0 0 16,0-1-1-16,-14 4-3 15,24-7-1-15,-24 7-2 16,14-7-6-16,-14 7-7 0,0 0-16 16,14-5-46-16,-14 5-4 15,3-13 0-15,-3 13 36 16</inkml:trace>
  <inkml:trace contextRef="#ctx0" brushRef="#br1" timeOffset="518713.6331">25632 10899 83 0,'-17'26'93'0,"4"-13"-8"16,13-13-3-16,0 0-74 16,0 0-10-16,0 0 2 15,0 0 3 1,0 0 2-16,0 0 1 0,17-16 4 16,-17 16-1-16,22-5 0 15,-8 0-4-15,4 1-2 16,2 0-3-16,3-2 1 15,2 0-1-15,2 2 1 16,0-2 0-16,4-1-2 16,-3 4 3-16,-2-3-1 15,0 2-1-15,-2-2 0 0,-4 2 1 16,-3 1-2-16,-3 0-3 16,-14 3-5-1,16-3-12-15,-16 3-25 16,0 0-43-16,0 0 0 0,0 0-3 15,8 13 39-15</inkml:trace>
  <inkml:trace contextRef="#ctx0" brushRef="#br1" timeOffset="519763.2765">26443 10215 21 0,'0'0'88'0,"0"0"0"15,0 0-1-15,0 0-58 16,0 0-11-16,0 0-3 15,0 0-3-15,0 0-3 16,0 0 0-16,0 0-1 16,0 0 0-16,0 0 0 15,0 0-2-15,0 0-1 16,0 0-1-16,0 0 0 16,0 0-2-16,0 0 1 0,-3 19-1 15,3-19 0-15,0 22-1 16,-1-3-1-16,1 4 0 15,-3 4 0-15,2 3 3 16,-1 5 4-16,1 3-4 16,-1 2 1-16,1 5 1 15,1-4 0-15,1 3-1 16,2-2 1-16,0-1-5 16,1-3-1-16,2 1 2 15,0-3 1-15,0-3-2 16,-1 0 0-16,1-5-2 15,0-2 4-15,-3-3-2 16,1-3 0-16,-1-3-1 0,1-2-1 16,-2-2 3-16,-2-13-1 15,4 17 2-15,-4-17-2 16,3 13 2-16,-3-13-2 16,0 0 1-16,0 0-1 15,6 13-1-15,-6-13-2 16,0 0-2-16,0 0-5 15,0 0-7-15,0 0-7 16,0 0-16-16,0 0-27 16,0 0-29-16,1-13 1 15,-5-1-2-15</inkml:trace>
  <inkml:trace contextRef="#ctx0" brushRef="#br1" timeOffset="520612.3897">26611 10286 49 0,'13'3'85'15,"-13"-3"4"-15,0 0-17 16,0 0-51-16,0 0-3 15,0 0-3-15,0 0 0 16,0 0-2-16,0 0-2 16,0 0 1-16,0 0-4 0,0 0-1 15,0 0-1-15,0 0-1 16,0 0-1-16,0 0 0 16,0 13 0-1,0-13-3-15,0 0 2 0,0 0-2 16,-5 14 1-16,5-14-1 15,-1 18 0-15,1-5-2 16,0 3 0-16,-2 2 4 16,4 3 2-16,-4 5-3 15,2-2 3-15,0 5-3 16,0-5 2-16,-1 5 1 16,1-1 1-16,-2-4-6 15,2 2 0-15,3-3 1 16,-1 2-1-16,1-2 0 0,-2 3 0 15,3-3-1 1,-1 0 0-16,2 2 0 16,-1-2 1-16,-1 1-1 0,1-2 2 15,-2-1-1-15,1-2 0 16,-1-1 1-16,1-3-1 16,-1 0 1-16,-1-2-2 15,-1-13 1-15,2 24 0 16,-2-24 0-16,2 19 1 15,-2-19-2-15,3 16 1 16,-3-16 0-16,0 0 0 0,5 17 1 16,-5-17-1-1,0 0 0-15,0 0-1 16,0 0 3-16,4 13-3 16,-4-13 3-16,0 0-2 15,0 0-1-15,0 0-4 0,0 0-6 16,0 0-11-16,0 0-12 15,0 0-29-15,1-23-33 16,1 4-3-16,-6-11-2 16</inkml:trace>
  <inkml:trace contextRef="#ctx0" brushRef="#br1" timeOffset="521504.5066">26577 10331 89 0,'0'0'96'0,"0"0"-5"15,0 0 0-15,0 0-82 16,0 0-3-16,-7-17-1 16,7 17 0-16,4-16 1 15,-4 16 0-15,12-21-1 16,-12 21 0-16,26-21-1 15,-7 9-2-15,5 1 1 16,4-1-2-16,1 2 0 16,1 4 0-16,2-1-1 15,1 1 0-15,0 3 0 16,-3 3 0-16,1 2 0 0,-4 1 0 16,3 3 0-16,-4-1 0 15,0 8-3-15,-4-1 1 16,-3 4 0-16,-4 1 1 15,-3 3-1-15,-6 5 1 16,-5 2 4-16,-4 3-2 16,-5-1 5-16,-5 3-1 15,-5 1-1-15,1 0 0 16,-5-2 0-16,-2-2-1 16,-1-1-2-16,-1-2 0 15,0-1-1-15,2-1-1 16,-1-2 2-16,1-2 0 15,2 1-1-15,2-7 2 16,3-1 0-16,2-3 0 0,15-10 1 16,-20 14 1-16,20-14-2 15,0 0 2-15,0 0 0 16,0 0-4-16,0 0 0 16,0 0 0-16,0 0-1 15,0 0 0-15,0 0 0 16,17 6 1-16,-17-6-2 15,21 10 2-15,-8-1 0 16,2 1-1-16,3 2 2 16,2 1-2-16,0-2 2 15,3 5-2-15,0-2 2 16,2 2-1-16,1-1 0 0,1-1 1 16,2-1-2-16,0 0 2 15,-2 0-2-15,1-4 2 16,-1 2-1-16,-2-2 2 15,-4-2-1-15,-3 0 1 16,-2-1-1-16,-16-6 0 16,21 9 2-16,-21-9-3 15,0 0 1-15,16 11 0 16,-16-11 1-16,0 0-1 16,0 0 1-16,0 0-1 15,0 0-1-15,0 0 2 16,0 0-3-16,0 0-4 15,0 0-7-15,0 0-8 0,0 15-21 16,0-15-55-16,0 0-3 16,-22-9-5-1,22 9 1-15</inkml:trace>
  <inkml:trace contextRef="#ctx0" brushRef="#br1" timeOffset="523040.0435">27266 9973 27 0,'0'0'79'15,"0"0"3"-15,0 0-25 16,0 0-25-16,0 0-5 15,0 0-4-15,0 0-1 16,0 0-5-16,0 0 0 16,-2-13-5-16,2 13-3 15,0 0-3-15,0 0-2 16,0 0-3-16,4-14 1 16,-4 14 0-16,0 0-1 15,0 0-1-15,0 0 1 0,0 0 0 16,0 0-2-16,13-8 3 15,-13 8-2-15,0 0 1 16,12 13 1-16,-12-13-1 16,12 18 0-16,-12-18 0 15,11 24-1-15,-4-8 1 16,1-1-2-16,-1 3 1 16,-1 1 0-16,1 1 2 15,-1 0-3-15,-1-1 2 16,0 0 0-16,-1-2-2 15,2-1 1-15,-2 0 1 16,-4-16-2-16,7 22 0 16,-7-22 2-16,0 0-1 0,9 16 1 15,-9-16 0-15,0 0 0 16,0 0-1-16,0 0 0 16,0 0 0-16,9-15 0 15,-9 15 0-15,2-17 0 16,-2 17 0-16,5-25-1 15,-1 9 2-15,0-2-1 16,1-3-1-16,2 3 1 16,-1 0-1-16,1 2 2 15,-3 3-1-15,-4 13 1 16,9-15-1-16,-9 15 1 16,0 0 2-16,0 0-2 0,0 0 1 15,13 2-2-15,-13-2 0 16,0 0 0-16,0 0 1 15,11 16 0-15,-11-16-3 16,12 13 1-16,-12-13 0 16,13 18 1-16,-13-18-2 15,13 23 1-15,-13-23 0 16,12 24 1-16,-8-9 1 16,0-2 0-16,1 0-2 15,-5-13 2-15,10 21 1 16,-10-21-1-16,10 13-1 15,-10-13 0-15,0 0-1 16,13 9 2-16,-13-9-2 0,0 0 1 16,0 0 1-16,0 0-1 15,0 0 0 1,8-16 0-16,-8 16 2 0,2-19-2 16,1 6 1-16,-2-1-1 15,3-3 0-15,1-2 1 16,-2-1 0-16,1-1 0 15,2 3-2-15,-2 2 2 16,0 1-1-16,-4 15 1 16,8-20-1-16,-8 20 1 15,0 0 0-15,7-13 1 16,-7 13-1-16,0 0 0 0,0 0-1 16,0 0 0-16,0 0 1 15,0 0-1-15,10 13-1 16,-10-13 0-16,0 0 2 15,10 19-3-15,-10-19 3 16,10 20-1-16,-4-7 0 16,0 2 2-16,1 0-2 15,-1 3 0-15,-1 1 0 16,3-4 1-16,-1 3-1 16,-1-2 1-16,1-2-1 15,-7-14 0-15,9 23 2 16,-9-23-2-16,8 16 0 15,-8-16-1-15,0 0 3 0,9 14-3 16,-9-14-2-16,0 0-3 16,0 0-4-1,0 0-8-15,0 0-11 16,0 0-28-16,0 0-39 0,0 0 0 16,0 0-1-16</inkml:trace>
  <inkml:trace contextRef="#ctx0" brushRef="#br1" timeOffset="523564.9773">28222 9895 119 0,'0'0'103'0,"12"22"-3"16,-12-22-6-16,0 0-80 15,0 0-12-15,0 0 1 16,0 0-2-16,0 0 0 16,0 0-1-16,-10 16 1 15,10-16 1-15,-5 13-2 16,5-13 0-16,-10 23 0 0,3-7 1 15,0-1-1 1,-2 3 2-16,0 0-2 16,-1 1 1-16,0 1 0 15,0-1 2-15,0 0-2 0,0 0 0 16,0-2-1-16,0-1 1 16,1 0 0-16,0-3-1 15,9-13 1-15,-14 21-1 16,14-21 1-16,-9 15 0 15,9-15 0-15,0 0 0 16,-8 13-2-16,8-13 2 16,0 0-1-16,0 0-3 15,0 0-4-15,0 0-9 16,0 0-6-16,0 0-15 16,0 0-20-16,10-16-38 15,-12 2-2-15,5 1 3 0,-4-8 66 16</inkml:trace>
  <inkml:trace contextRef="#ctx0" brushRef="#br1" timeOffset="524037.7428">28059 9987 125 0,'0'0'102'0,"0"0"-1"15,2 13-3-15,-2-13-79 16,0 0-11-16,0 0-3 15,0 0-3-15,0 0 1 16,0 0-1-16,0 0 1 16,0 0-1-16,0 0 0 0,0 0-1 15,5 13 0-15,-5-13 1 16,0 0-1-16,21 13 1 16,-21-13-2-16,18 10 0 15,-18-10 1-15,22 16-1 16,-22-16 1-16,23 19-1 15,-23-19-1-15,22 23-1 16,-9-11 3-16,-2 1-1 16,1 0-1-16,-1 0 0 15,-11-13 2-15,26 23-1 16,-13-12 1-16,-13-11 2 16,22 18-3-16,-22-18 1 0,19 14 0 15,-19-14 1-15,13 9-2 16,-13-9 2-16,0 0-2 15,0 0 0-15,0 0 0 16,0 0-3-16,0 0-5 16,0 0-6-16,0 0-6 15,0 0-18-15,0 0-31 16,0 0-29-16,0 0-2 16,0 0 0-16</inkml:trace>
  <inkml:trace contextRef="#ctx0" brushRef="#br1" timeOffset="524818.1999">28460 9982 152 0,'6'17'104'0,"-6"-17"-4"16,3 13-6-16,-3-13-93 15,0 0 0-15,0 0 0 16,0 0 2-16,0 0 0 16,0 0 2-16,0 0 1 15,0 0-1-15,0 0-1 16,1 16-1-16,-1-16-3 0,5 14-2 16,-5-14 2-16,7 26-1 15,-1-11 0 1,-2 1 1-16,0 1-1 0,2 0 1 15,0-1-2-15,-2-2 3 16,1 1-2-16,-5-15 1 16,8 22 0-16,-8-22 1 15,7 14 1-15,-7-14-2 16,0 0 2-16,0 0 0 16,0 0-2-16,0 0 0 15,0 0 1-15,13 10 0 16,-13-10-2-16,0 0 1 15,5-13-1-15,-5 13 0 0,6-16 1 16,-6 16 0-16,7-26 1 16,-1 9-1-1,-1-2 1-15,1-1 0 16,3-2 0-16,-2 2 0 0,0 3 0 16,2-1-1-16,-2 6 0 15,-7 12 0-15,12-16 1 16,-12 16 0-16,0 0 0 15,14 4 1-15,-14-4-1 16,7 13 0-16,-7-13-1 16,10 20 2-16,-10-20-2 15,12 25 0-15,-4-12 0 0,1 0-1 16,3 1 2-16,-4 3-1 16,2-1 1-16,-1 0-1 15,3 0 0 1,-2-2 0-16,-2 1 0 0,-8-15 1 15,18 22-1-15,-18-22 1 16,16 11-1-16,-16-11 0 16,14 6 0-16,-14-6-1 15,13-2-2-15,-13 2-4 16,16-10-6-16,-16 10-12 16,23-23-12-16,-13-3-35 15,10-3-28-15,-4-10-4 16,6-2-1-16</inkml:trace>
  <inkml:trace contextRef="#ctx0" brushRef="#br1" timeOffset="548541.3852">25148 12016 79 0,'0'0'54'15,"0"0"-10"-15,0 0-2 16,0 0-8-16,0 0-7 0,0 0-5 15,0 0-4-15,-16 2-4 16,16-2-8-16,0 0 1 16,0 0-4-16,0 0-1 15,-15 14 0-15,15-14-1 16,-11 17-1-16,11-17 1 16,-15 26 1-16,7-8-1 15,-4 2 0-15,0 4 0 16,0 5 1-16,-4 3 0 15,0 4-1-15,-3 1 0 16,-1 5-1-16,-2 2 1 16,-1 3-1-16,1-1 1 15,-1 1-1-15,3-3-1 0,-3 0 5 16,1-1 2-16,1 0-2 16,2-2-2-16,-3-7 2 15,5-1-1-15,1-5 1 16,2 1-1-16,1-9-1 15,1-1-5-15,12-19 1 16,-16 21-3-16,16-21-7 16,0 0-9-16,0 0-24 15,0 0-41-15,0 0-4 16,2-34-7-16,5 3 59 16</inkml:trace>
  <inkml:trace contextRef="#ctx0" brushRef="#br1" timeOffset="549009.9689">25052 12124 84 0,'0'0'93'0,"18"5"-5"15,-18-5-22-15,0 0-60 0,0 0-6 16,0 0 3-1,4 16 0-15,-4-16-1 16,0 0 2-16,7 20 0 16,-7-20 1-16,16 20-1 0,-6-7 1 15,3 0-1-15,2 1 0 16,0 5 0-16,4 0-2 16,1 1 1-16,1 5-1 15,-1 2 1-15,3 3-1 16,3 2-3-16,0 4 1 15,1 0 1-15,3 2-1 16,1 1 1-16,-2-3-1 16,1-3-1-16,-3-3 5 15,-2-4 2-15,-1-4-1 16,-5-1 2-16,-4-5-1 16,-2-3 1-16,-5 0-1 0,-8-13-2 15,10 19-2-15,-10-19-4 16,3 13-1-16,-3-13-7 15,0 0-3-15,0 0-13 16,0 0-12-16,0 0-29 16,0 0-27-16,-16-9 1 15,16 9 2-15</inkml:trace>
  <inkml:trace contextRef="#ctx0" brushRef="#br1" timeOffset="549425.0534">24899 12499 101 0,'-17'3'91'15,"17"-3"-1"-15,0 0-41 16,0 0-40-16,0 0-3 15,14-10 2-15,-14 10-2 16,24-4 1-16,-10 2-4 16,5 1 1-16,2 0 0 15,4-1-2-15,2-1 1 16,5 2-3-16,0-4 2 0,1 3-3 16,-1-3 3-1,-1 2-3-15,1-1 2 0,-2 0-1 16,-5 1 0-1,0-1 1-15,-5 2-1 0,-3 2 1 16,-2-1 0-16,-15 1-3 16,15 1-4-16,-15-1-6 15,0 0-9-15,0 0-19 16,0 19-35-16,0-19-15 16,-13 3-1-16,13-3 40 15</inkml:trace>
  <inkml:trace contextRef="#ctx0" brushRef="#br1" timeOffset="550276.9395">25044 11834 65 0,'0'0'94'16,"0"13"1"-16,0-13-2 15,0 0-66-15,0 0-7 0,0 0-7 16,0 0-5-16,0 0 0 15,0 0-5-15,0 0 1 16,0 0-4-16,0 0-1 16,15-10-1-16,-15 10 1 15,26-4 0-15,-8 1 1 16,2 0 0-16,2 0 0 16,-1 2 0-16,-1-2 1 15,-1 1 0-15,-1 2 1 0,-18 0-1 16,20-1-2-1,-20 1 1-15,0 0-3 16,13 6-3-16,-13-6-6 0,0 0-9 16,0 0-18-16,0 16-49 15,0-16-10-15,0 0 3 16,0 0 29-16</inkml:trace>
  <inkml:trace contextRef="#ctx0" brushRef="#br1" timeOffset="550809.5312">25513 11820 82 0,'4'14'91'16,"-4"-14"-2"-16,3 15-6 0,-3-15-78 15,0 0-3-15,0 0 3 16,0 0 2-16,0 0 0 15,0 0-1-15,0 0-1 16,0 0 2-16,6-18-3 16,-6 18-1-16,7-21-5 15,-4 8 2-15,2-3-2 16,1-3 3-16,1-2-2 16,1-1 0-16,0 0 1 15,-1 2 1-15,-1 1 0 16,3 3 0-16,-3 1 1 15,-1 2 1-15,-5 13 0 16,9-13 0-16,-9 13 1 0,0 0 1 16,0 0-1-16,0 0 0 15,0 0-1 1,4 13-2-16,-4-13 1 0,2 18 0 16,-2-18-2-16,3 25-1 15,-2-12 2-15,1 1 0 16,1 1-2-16,-3-15 1 15,2 23-1-15,-2-23 2 16,5 23-1-16,-5-23-3 16,1 23-2-16,-1-10-5 15,0-13-5-15,2 23-10 16,-2-23-15-16,3 25-20 0,-3-25-21 16,-2 23-12-16,2-23 0 15</inkml:trace>
  <inkml:trace contextRef="#ctx0" brushRef="#br1" timeOffset="551132.0159">25615 11960 38 0,'0'0'94'0,"-17"24"-3"16,17-24 0-16,-18 9-56 15,18-9-25-15,0 0-4 16,-13-4-3-16,13 4-2 15,0 0-1-15,0 0 0 0,0 0 2 16,18-10-1-16,-18 10 0 16,24-3 0-1,-6 0 0-15,2 0 1 16,1 1 0-16,2 1-1 0,2 2-1 16,0-1 2-16,-1 0 0 15,-1 2-1-15,-3 1-1 16,-1 0 1-16,-3-2-2 15,-3 1-2-15,1-1-6 16,-14-1-19-16,16 3-49 16,-16-3-12-16,0 0-5 15,0 0 10-15</inkml:trace>
  <inkml:trace contextRef="#ctx0" brushRef="#br1" timeOffset="552459.0003">25826 12935 88 0,'0'0'86'0,"-2"13"-1"16,2-13-35-16,0 0-36 0,0 0-4 15,0 0-1-15,0 0-1 16,0 0-1-16,0-17-2 16,0 17 0-16,2-22-1 15,1 8-3-15,-1-5 0 16,0-4-1-16,2 0-1 15,1 0 1-15,-3 1 1 16,3 3-1-16,-2 2-1 16,1 3 2-16,-4 14 1 15,6-15-1-15,-6 15-2 16,0 0 1-16,0 0 1 16,0 0 4-16,0 0-4 0,14 16 2 15,-14-16-3-15,9 23 1 16,-6-7 3-16,2 1-2 15,3 1 0-15,0-1-4 16,0-1 4-16,0 4-1 16,-3-4 0-16,2 3 2 15,1-3-2-15,0-1 2 16,-4 1-2-16,-1 0 2 16,-3-16-1-16,6 23 0 15,-6-23 0-15,0 0-1 16,5 13-1-16,-5-13 1 15,0 0 0-15,0 0-2 16,3-13 2-16,-3 13 1 0,2-16-2 16,-2 3 1-16,0 0 0 15,1-4-1-15,1 0 0 16,0-1 0-16,3 0 1 16,-2 0 0-16,2 3-2 15,-5 15 1-15,11-22 0 16,-11 22 0-16,0 0 1 15,14-10-1-15,-14 10 1 16,0 0-2-16,13 7 1 16,-13-7 0-16,0 0 1 15,12 16 0-15,-12-16-1 16,0 0 0-16,14 19 0 0,-14-19 0 16,10 15 1-16,-10-15 0 15,10 18 0-15,-10-18 2 16,12 20-3-16,-12-20 2 15,11 20-1-15,-11-20 2 16,9 19-2-16,-9-19-1 16,9 14-1-16,-9-14 0 15,0 0 1-15,0 0-1 16,14 13-2-16,-14-13-4 16,0 0-2-16,0 0-11 15,16 2-25-15,-16-2-46 16,0 0-3-16,11-16 0 15,-11 16 24-15</inkml:trace>
  <inkml:trace contextRef="#ctx0" brushRef="#br1" timeOffset="552872.473">26510 12766 89 0,'0'0'94'0,"20"3"4"16,-20-3-17-16,0 0-64 16,0 0-6-16,-7 15-1 15,7-15-3-15,-9 14-3 16,9-14 1-16,-12 19-2 15,12-19-1-15,-10 24-4 16,10-24 4-16,-8 22-1 16,8-22 1-16,-8 25-1 15,5-12-1-15,1 0 3 16,2-13-1-16,-6 20-1 16,6-20 0-16,-5 18-2 15,5-18-1-15,-5 13 0 16,5-13-5-16,0 0-6 15,0 13-13-15,0-13-22 16,0 0-43-16,0 0-2 16,1-14-1-16,-4 0 40 15</inkml:trace>
  <inkml:trace contextRef="#ctx0" brushRef="#br1" timeOffset="553199.5431">26429 12795 120 0,'0'0'101'16,"0"0"-4"-16,-9 13-3 16,9-13-80-16,0 0-7 15,0 0-5-15,0 0-5 0,0 0 0 16,0 0-1-16,7 13 1 16,-7-13 2-1,15 13-1-15,-15-13 0 0,23 20 1 16,-9-8 2-16,2 1 1 15,1-3 0-15,1 2-2 16,-2-4 3-16,-1 5-2 16,0-4 0-16,-2 1 1 15,-13-10-2-15,22 19 0 16,-22-19-3-16,11 16-6 16,-11-16-8-16,0 0-12 15,9 17-26-15,-9-17-37 16,0 0-2-16,0 0 0 15</inkml:trace>
  <inkml:trace contextRef="#ctx0" brushRef="#br1" timeOffset="553860.2214">26752 12782 98 0,'0'0'100'16,"0"0"0"-16,13 15-6 15,-13-15-72-15,0 0-22 16,0 0-3-16,0 0-3 0,0 0-2 16,0 0 0-1,0 0 3-15,13 17-1 16,-13-17 2-16,11 14 3 16,-11-14 4-16,13 24 2 15,-5-12 1-15,-1 1 1 0,0 0-1 16,-7-13 2-16,12 21-2 15,-12-21-1-15,5 14-4 16,-5-14 1 0,0 0-1-16,0 0 1 0,0 0-1 15,0 0 0-15,0 0 0 16,0 0 0-16,6-13 0 16,-6 13-2-16,0-16 2 15,0 16-3-15,3-19 2 16,-3 19 0-16,7-20 0 15,-7 20-1-15,9-20 2 16,-9 20 0-16,13-13 0 0,-13 13 1 16,0 0-1-16,14-7-1 15,-14 7 0-15,0 0 1 16,16 3 0 0,-16-3-2-16,0 0 1 0,18 10 0 15,-18-10 1-15,13 7-1 16,-13-7 2-16,10 15-2 15,-10-15 1-15,8 20 1 16,-3-7 0-16,0 0 0 16,0 1-2-16,-1 2 2 15,0-3-1-15,2 0 1 16,-6-13-3-16,15 17 1 16,-15-17 0-16,15 7-4 0,-15-7-3 15,25-5-10-15,-12-4-7 16,7 0-30-1,-8-12-38-15,12-5-7 16,-1-10-6-16,2-6 60 0</inkml:trace>
  <inkml:trace contextRef="#ctx0" brushRef="#br1" timeOffset="557401.1099">27260 12228 1 0,'0'0'83'15,"0"0"7"-15,0 0 3 16,0 0-51-16,0 0-17 16,0 0-4-16,0 0-5 0,0 0-4 15,0 0-4 1,0 0-3-16,0 0-4 0,0 0-2 15,17-7-1-15,-17 7-1 16,28-3 0-16,-10 2 2 16,5-4 1-16,3 1 2 15,6 0 0-15,0 1 1 16,0-3 0-16,1 3 0 16,-3 0-1-16,-2 0 0 15,-4 2 1-15,-1-1-1 16,-4 1 0-16,-3 0-3 0,-3-1 1 15,-13 2-4 1,17-1-3-16,-17 1-6 16,0 0-7-16,0 0-15 15,0 0-27-15,0 0-29 0,0 0-3 16,0 0 11-16</inkml:trace>
  <inkml:trace contextRef="#ctx0" brushRef="#br1" timeOffset="557896.5803">27307 12400 67 0,'0'0'95'0,"-13"4"2"16,13-4-11-16,0 0-64 16,0 0-10-16,0 0-4 15,0 0-5-15,0 0-2 16,0 0-1-16,0 0-3 16,19-11 2-16,-19 11 0 15,25-2 0-15,-8-1 0 16,5 0 2-16,1 1 0 15,6-3 1-15,2 2 1 16,1 0 1-16,1-1-3 16,1 0 2-16,-3 2 0 0,0-1 0 15,-1 2-1-15,-4 0-1 16,-5 1 0-16,0-2 0 16,-4 1-1-16,-3 1 1 15,-14 0-1-15,21-2 0 16,-21 2 2-16,0 0-1 15,0 0-4-15,0 0-2 16,0 0-3-16,0 0-7 16,0 0-11-16,2 16-37 15,-2-16-32-15,-12 10 1 16,12-10-1-16</inkml:trace>
  <inkml:trace contextRef="#ctx0" brushRef="#br1" timeOffset="559449.2506">28532 11914 115 0,'0'0'90'0,"0"0"2"16,0 0-45-16,13 8-37 15,-13-8-5-15,0 0-2 16,0 0-1-16,0 0-2 16,-1 13 1-16,1-13-1 15,0 0 1-15,0 0 0 16,0 0 0-16,-6 16-1 0,6-16 2 16,0 0-1-16,0 0 1 15,0 0 0-15,-14 13 0 16,14-13 0-1,0 0 0-15,-15 7 1 0,15-7-2 16,0 0 2-16,-16-5-1 16,16 5 0-16,-13-9 1 15,13 9-1-15,-10-13 0 16,10 13 1-16,-7-13 0 16,7 13-1-16,-4-14 2 15,4 14-1-15,-4-13-1 16,4 13 0-16,-3-13 0 15,3 13 1-15,1-13-3 16,-1 13 1-16,3-16-1 16,-3 16 2-16,6-19 1 15,-6 19 0-15,6-19 0 0,-6 19-3 16,8-17 3-16,-8 17-3 16,10-13 4-1,-10 13-4-15,0 0-1 0,19-12 1 16,-19 12 1-16,13-7-1 15,-13 7 0-15,17-6 1 16,-17 6-1-16,18-3 1 16,-18 3-1-16,17-4 1 15,-17 4-3-15,17 0 3 16,-17 0 0-16,16 2-1 16,-16-2 0-16,16 4 0 15,-16-4 0-15,16 9-1 16,-16-9 2-16,14 11-2 0,-14-11 1 15,18 19-2-15,-18-19 0 16,15 20 1-16,-15-20-1 16,13 19 2-16,-13-19-1 15,11 20 2-15,-11-20-2 16,5 16 2-16,-5-16 1 16,2 16 0-16,-2-16 1 15,0 16-2-15,0-16-1 16,-2 17 1-16,2-17 0 15,-7 17 1-15,7-17-2 16,-7 20 0-16,7-20 0 0,-10 21 1 16,10-21 0-16,-12 20-1 15,12-20 1-15,-10 22-1 16,10-22 1-16,-11 23 0 16,11-23 0-16,-13 24-1 15,13-24 0-15,-16 25 0 16,11-11-1-16,5-14 2 15,-11 25-2-15,11-25 1 16,-6 23 0-16,6-23 1 16,-3 18-2-16,3-18 0 15,0 0-2-15,0 15-3 16,0-15-5-16,0 0-9 16,0 0-11-16,0 0-17 15,0 0-24-15,25 3-21 0,-25-3-3 16,24-3 24-16</inkml:trace>
  <inkml:trace contextRef="#ctx0" brushRef="#br1" timeOffset="559929.4446">28724 12403 33 0,'0'14'73'0,"0"-14"0"0,0 0-2 16,0 0-69-16,9 13-1 15,-9-13 0-15,0 0 3 16,19 7 6-16,-19-7 0 16,14 6 0-16,-14-6-3 15,15 2 0-15,-15-2-3 16,0 0 0-16,15-5 1 15,-15 5 1-15,0 0 3 16,0 0-2-16,0 0 1 16,2-16 0-16,-2 16 1 15,0 0-3-15,0 0 0 16,-17-4-2-16,17 4 0 16,0 0-1-16,-16 7 0 0,16-7 0 15,0 0-2-15,-13 18 1 16,13-18 0-16,0 0-1 15,-10 15-1 1,10-15 0-16,0 0-1 0,-3 16-2 16,3-16-2-16,0 0-8 15,13 10-5-15,-13-10-14 16,19-4-26-16,-19 4-32 16,20-26 0-16,-16 2 4 15</inkml:trace>
  <inkml:trace contextRef="#ctx0" brushRef="#br1" timeOffset="579416.5961">29221 10933 131 0,'0'0'92'16,"14"17"-2"-16,-14-17-37 15,0 0-54-15,0 14-1 16,0-14-1-16,2 15 2 16,-2-15 2-16,1 24-1 15,0-6 2-15,-1 0 0 0,0 4 2 16,-1 2-2-16,4 7 1 16,0 0-2-1,1 6 0-15,0 2-1 16,2 4 1-16,1 2-1 0,2 2 1 15,1 1-2-15,-1 4 2 16,1 1-1-16,0 2 1 16,-1 3-3-16,2-1 0 15,1 1 2-15,-1 1 0 16,-2 2 0-16,3-3-2 16,-2-1 1-16,-2 0 0 15,4-3 2-15,-2 3 0 0,0-4-2 16,-1 2 2-16,1-2-2 15,-3-1 1-15,3 0-2 16,-1-1 3 0,-2-2-3-16,2-3 3 0,-2 3-2 15,0 0-1-15,2 0 3 16,-1-3-3-16,1 0 2 16,0-1-2-16,-1-2 2 15,1 1-2-15,-2-5 2 16,0 0 0-16,1-5 0 15,-1 1 1-15,0-2-1 16,0-1 0-16,0-2 0 16,-1-1-1-16,0 0 0 0,0-5 1 15,0 1 0 1,-1-2-1-16,0-3 1 16,-1-1 0-16,0 0 0 15,1-2 0-15,-5-17 2 0,7 24-2 16,-7-24 0-16,4 21 3 15,-4-21-1-15,3 13-1 16,-3-13-1-16,0 0 2 16,0 0-1-16,0 0 0 15,0 0 1-15,0 0-3 16,0 0 2-16,0 0 0 16,0 0 0-16,0 0-1 15,0 0-2-15,0 0 1 16,0 0-1-16,0 0 0 15,13-6 0-15,-13 6-2 16,0 0 2-16,16-15-2 16,-16 15 2-16,22-17 0 0,-9 8-1 15,2 1 2-15,3-1 0 16,-1-1 0-16,6 0 1 16,-1 1 1-16,2 1 0 15,-1 0 0-15,-1 0 1 16,1 1 0-16,-3 1 2 15,-1 1-2-15,-3 3 1 16,-16 2 0-16,22-2-1 16,-22 2-2-16,0 0-4 15,14 0-11-15,-14 0-25 16,0 0-44-16,0 0-5 16,-16-16-1-16,16 16 46 0</inkml:trace>
  <inkml:trace contextRef="#ctx0" brushRef="#br1" timeOffset="580212.7049">29336 11025 79 0,'0'14'95'0,"0"-14"-2"15,0 0-1-15,0 0-73 16,0 0-11-16,0 0-2 16,0 0-3-16,17-16-1 15,-17 16-2-15,15-8-1 16,-15 8-2-16,20-9 2 16,-7 5 0-16,1-1 0 15,2 0 0-15,3-1 0 16,0-1 1-16,1 1 1 15,0 0 2-15,2-1 1 16,-2 1-1-16,-3 2 0 16,-1 1 0-16,-3 1 1 15,-13 2-1-15,16 2 2 0,-16-2-2 16,0 0-2 0,0 0 0-16,0 0-8 0,0 0-11 15,10 16-30-15,-10-16-41 16,0 0-3-16,-8 19-2 15,8-19 21-15</inkml:trace>
  <inkml:trace contextRef="#ctx0" brushRef="#br1" timeOffset="580788.1474">29977 11002 135 0,'-7'13'95'15,"7"-13"-7"1,0 0-15-16,0 0-66 16,0 0-3-16,0 0 1 15,0 0-2-15,0 0 0 0,0 0-2 16,1 19 0-16,-1-7-1 15,0 10 1-15,4 6-2 16,-1 5-1-16,2 4 3 16,0 4-2-16,1 3 3 15,0 1-2-15,0 0 1 16,1-6 0-16,-3-3 1 16,0-3 0-16,1-4-1 15,-2-2 2-15,0-4-1 16,-1-2 0-16,1-6 1 15,-1 0-2-15,-2-15 0 16,3 20-1-16,-3-20-3 0,0 0-6 16,0 0-13-16,4 13-24 15,-4-13-32-15,0 0-13 16,0-22 1-16,4 8-2 16</inkml:trace>
  <inkml:trace contextRef="#ctx0" brushRef="#br1" timeOffset="581414.2474">30453 11074 81 0,'14'10'86'15,"-14"-10"-3"-15,0 0-12 16,-5 14-60-16,5-14-5 15,-15 19-1-15,5-4 1 16,-4 0-2-16,-4 3-1 16,-2 5-1-16,-4 0-1 15,-1 0 2-15,-4-1 2 16,0 2-1-16,0 1 0 16,1-4 1-16,0 2 1 15,2-5 1-15,6-1 1 16,0-2-1-16,4-2 0 15,16-13 0-15,-20 15-2 0,20-15-1 16,0 0-1-16,0 0-1 16,0 0-1-16,0 0 0 15,0 0-3-15,21 13 2 16,-21-13-2-16,25 8 0 16,-9-3 1-16,1 0 0 15,2 2 0-15,2 0 0 16,0 0 1-16,2-1-2 15,0 0 1-15,0 0 1 16,0-2-1-16,0 0 1 16,-1 1 1-16,-3-2-1 15,-1 1 0-15,-2 0 1 16,-1-1-1-16,-15-3 1 0,23 9 0 16,-23-9 1-16,17 6-2 15,-17-6 1-15,0 0 0 16,14 7 1-1,-14-7-1-15,0 0 1 0,0 0-2 16,0 0-1-16,0 0-2 16,0 0-9-16,0 0-10 15,0 0-26-15,0 0-36 16,0 0-9-16,0 0 1 16,15-23 11-16</inkml:trace>
  <inkml:trace contextRef="#ctx0" brushRef="#br1" timeOffset="581922.2539">30760 10944 166 0,'2'14'98'0,"-2"-14"-3"15,-6 18-3-15,6-18-90 16,0 0 0-16,-9 14-1 16,9-14 0-16,0 0 1 15,-8 18-1-15,8-18 0 0,-6 23 0 16,3-6 0 0,1 3-6-16,0 6 3 0,-3 6 0 15,2 1 1 1,0 3-2-16,-1 2 2 0,-3 2-4 15,3-1 4-15,-4 0 0 16,6-3 1-16,-1-4-4 16,0-2 5-16,-3-1-4 15,3-3 3-15,3-3 2 16,-6-3-3-16,5 0 6 16,-6-2-4-16,4 0 2 15,-3-2-3-15,5-1 4 0,1-15-5 16,-8 24 4-16,8-24-1 15,-3 18-1-15,3-18-1 16,-2 13 1-16,2-13-2 16,0 0-4-16,-5 14-4 15,5-14-9-15,0 0-13 16,0 0-31-16,0 0-31 16,0 0-4-16,-3-14 6 15</inkml:trace>
  <inkml:trace contextRef="#ctx0" brushRef="#br1" timeOffset="582888.6469">30806 11476 94 0,'0'0'74'16,"0"0"1"-16,16-8-24 15,-16 8-43-15,7-13 4 16,-7 13 3-16,0 0 2 16,-1-16 2-16,1 16 0 15,0 0-3-15,0 0-2 16,0 0-4-16,-1-16-3 16,1 16-2-16,0 0-1 0,4-13-1 15,-4 13-1-15,0 0 1 16,0 0-1-1,0 0 0-15,13-13 0 16,-13 13-1-16,0 0 0 0,0 0-1 16,0 0 0-16,0 0-1 15,11 17 3-15,-11-17-3 16,11 18 2-16,-11-18-1 16,10 24 1-16,-7-8 0 15,4-1 1-15,-4 0-1 16,2 4 0-16,0 0 1 15,-2-2-1-15,2 1 0 16,0-1 0-16,0-3 1 0,0 1-1 16,-5-15 0-16,4 21 2 15,-4-21-2 1,0 0 1-16,0 0-1 16,0 0-1-16,0 0 0 0,0 0 1 15,0 0-2-15,16-4 0 16,-16 4-1-16,6-17 2 15,1 4 0-15,-3-2 0 16,-1 1 1-16,3-2-1 16,3 2 1-16,-9 14 1 15,10-26 0-15,-10 26-1 16,7-18 0-16,-7 18-1 16,0 0-1-16,14-17-1 15,-14 17 0-15,0 0-1 16,18-14 1-16,-18 14 1 15,0 0 0-15,17-5 3 0,-17 5 0 16,0 0 1-16,0 0 0 16,12 13 1-16,-12-13-2 15,10 13 0-15,-10-13 1 16,5 18-2-16,-5-18 0 16,11 21-1-16,-3-8 1 15,-2 0-2-15,0 0 2 16,-2 0 0-16,5 0-2 15,-1 0 0-15,-8-13 1 16,22 23 0-16,-22-23-1 16,19 19 2-16,-19-19-3 15,17 13 3-15,-17-13-2 16,16 6 1-16,-16-6 0 0,0 0 0 16,14 3 0-16,-14-3-1 15,13-2 1-15,-13 2-2 16,0 0-1-1,0 0-6-15,16-9-6 0,-16 9-10 16,0 0-24-16,0-28-47 16,6 6-3-16,-6-5-2 15,7-8 9-15</inkml:trace>
  <inkml:trace contextRef="#ctx0" brushRef="#br1" timeOffset="585851.9834">31447 11466 45 0,'-7'21'81'0,"7"-21"3"15,0 0-10-15,0 0-51 0,0 0-2 16,0 0 0-16,0 0 0 16,-3-15-2-16,3 15-5 15,0 0-4 1,0 0-5-16,3-14-3 0,-3 14-1 15,0 0 1-15,-6-18-2 16,6 18 4-16,-9-13-2 16,9 13 1-16,-14-8 2 15,14 8 0-15,-16-3-1 16,16 3 2-16,-23 1-1 16,23-1-1-16,-22 12 2 15,8-5-2-15,-1 3 0 16,0-1-1-16,2 2 0 15,13-11-1-15,-22 25-1 16,12-12-2-16,7 3-1 16,2 0-1-16,1 1-3 0,5 0 0 15,4 1-2-15,3-1-1 16,-12-17-2-16,24 23 0 16,-11-17 0-16,3-3 1 15,1-6 1-15,-1-3 1 16,-1-4 4-16,-1-3 1 15,-1 1 5-15,-3-5 0 16,-3 3 4-16,0-4 3 0,-7 18 1 16,6-21-1-1,-6 21 1-15,0-15 0 16,0 15-2-16,0 0-1 16,0 0-1-16,0 0-2 15,0 0-2-15,0 0 0 0,0 0-2 16,0 0 0-16,7 16-1 15,-7-16 0-15,2 17 0 16,2-4-1-16,-4 5 0 16,7 0-1-16,-1 7 1 15,1 2-1-15,1 2 2 16,2 4-1-16,-2 6 1 16,2 0-2-16,2 3-2 15,-2 1 8-15,-3 2-8 16,5 3 6-16,-3-3-7 15,-1-1 8-15,-1-3-9 16,-4-4 10-16,-3-2-7 0,2-3 1 16,-1-6 7-16,-7-6-13 15,-2-4 7-15,8-16-8 16,-25 17 8-16,12-13-6 16,-1-4 9-16,-5-4-6 15,0-5 2-15,1-1 7 16,3-4 0-16,4-2 1 15,2-4-1-15,0-8-1 16,9-2-2-16,3-5-1 16,4-4-4-16,8-7 4 15,2-6 0-15,3-4 6 16,6 0 1-16,3-5-2 16,1 2 3-16,-1 1-2 0,2-1 3 15,-4 1-4-15,3 4 0 16,-5 0-6-16,-5 1 0 15,-4 4 1-15,-5 4 0 16,1 3 0-16,-5 5-1 16,-5 5 6-16,-7 3-5 15,-5 4 3-15,4 5 2 16,-1 3-1-16,-6 0-1 0,-6 2 0 16,-2 4 4-1,5 2-6-15,-1 3-2 16,4 3 3-16,-6 2-9 15,3 5 9-15,-1 3-6 0,4 5-2 16,3 4-1-16,2 3 8 16,0 1-3-16,-4 4-4 15,5 5 6-15,0 2-7 16,4 2 6-16,4-2 1 16,1 3 0-16,-1 0 0 15,4 1 1-15,8-2 5 16,2-3 1-16,3 1-1 15,1-1 1-15,-2-4-1 16,4-3 1-16,-5-4-8 16,3-3 8-16,-3-3-8 15,-2-3 0-15,-14-10-2 16,22 6 0-16,-9-8 0 0,-13 2 0 16,19-13-1-16,-19 13 0 15,23-22 1-15,-10 9-1 16,1-1 0-16,1-2-2 15,-5 0 0-15,0-2-2 16,6-1 1-16,-2 1 2 16,2 3 2-16,-16 15 3 15,20-22 5-15,-20 22 2 16,16-9 1-16,-16 9 3 16,0 0 0-16,9 16-1 15,-9-16-2-15,-5 20-3 16,5-20-2-16,-4 22-1 0,4-22 0 15,7 25-3-15,3-11 0 16,-4 0 0-16,-6-14-1 16,16 23 0-16,-3-11 0 15,-4 1-1-15,4-4-1 16,-13-9-1-16,11 13-1 16,-11-13-1-16,16 5 0 15,-16-5-1-15,17-2-2 16,-17 2 0-16,12-13 1 15,-12 13 0-15,23-19 1 16,-23 19 0-16,10-28 3 16,-5 13-1-16,-3-3 1 15,4-1 2-15,4 1-1 0,-5-1 2 16,-5 0 1-16,7 2 0 16,-7 4 0-1,0 13 2-15,16-17 2 0,-16 17 3 16,0 0 2-16,0 0 1 15,0 0 0-15,0 0 1 16,0 0-1-16,1 18 0 16,-1-18-2-16,0 15-3 15,0-15-1-15,-4 20 0 16,4-20-2-16,1 22 0 16,-1-22-1-16,-1 23 0 15,2-10-1-15,-1 1 2 0,3-1-1 16,-3-13-1-1,10 25 0-15,-10-12 1 16,0-13-2-16,7 23 1 16,-7-23-1-16,6 17 0 0,-6-17-1 15,0 0-1-15,0 0-2 16,16 13 0-16,-16-13 0 16,0 0-3-16,15-6 1 15,-15 6-3-15,10-14-1 16,-8 1 0-16,6-2 0 15,-3-2 0-15,-5 17 11 16,13-42-7-16,-10 23 2 16,3 1 6-16,-6 18 15 0,0 0 2 15,0 0 5 1,0 0 1-16,22-59-6 0,-22 59-1 16,0 0-1-1,0 0-3-15,0 0-12 0,0 0 6 16,0 0-10-16,0 0-1 15,-10 14-4-15,10-14 11 16,0 0 0-16,0 0 9 16,1 24-9-16,-1-24-9 15,0 0 18-15,-3 29-9 16,3-29 9-16,0 0-1 16,0 0 0-16,0 0-11 15,23 64 10-15,-23-64-1 16,0 0-10-16,0 0 7 15,0 0-7-15,0 0-1 16,0 0 0-16,70 50 0 0,-70-50-1 16,0 0 2-16,0 0-1 15,0 0 1-15,0 0-1 16,62-42 0-16,-62 42 0 16,0 0 1-16,34-59 0 15,-34 59 0-15,0 0 1 16,35-88-1-16,-35 88 1 15,14-75-1-15,-14 75 1 16,8-85-3-16,-8 85 3 16,2-94 1-16,-2 94-1 15,-8-91 0-15,8 91 0 16,-9-76 0-16,9 76 1 16,0 0 4-16,-14-72-2 0,14 72 1 15,0 0-1-15,0 0 3 16,0 0-1-16,0 0 0 15,0 0-1-15,-64-6-2 16,64 6-2-16,0 0 1 16,0 0 0-16,0 0 0 15,-39 74-1-15,39-74 1 16,0 0 0-16,-8 75-1 16,8-75 2-16,0 0-1 15,5 81-2-15,-5-81 1 16,0 0-1-16,25 77 0 15,-25-77 1-15,0 0 0 0,46 67 0 16,-46-67-1-16,0 0 1 16,59 53-1-16,-59-53 0 15,0 0 1-15,85 43-2 16,-85-43 1-16,0 0 1 16,75 38-1-16,-75-38 1 15,0 0 1-15,65 40 0 16,-65-40 0-16,0 0 0 15,0 0 2-15,38 58-2 16,-38-58 2-16,0 0-1 16,0 0 2-16,-31 72-1 15,31-72 1-15,0 0 0 16,-66 59 0-16,66-59-1 0,0 0-2 16,-63 48-3-16,63-48-7 15,0 0-8-15,0 0-18 16,-60 17-25-1,60-17-35-15,0 0 0 0,-40-57-1 16,40 57 21-16</inkml:trace>
  <inkml:trace contextRef="#ctx0" brushRef="#br1" timeOffset="586116.8425">32106 10995 120 0,'-18'18'99'0,"18"-18"-2"16,0 0 3-16,-13 15-77 15,13-15-12-15,0 0-3 16,0 0-5-16,0 0-12 15,-2 13-19-15,5 3-64 16,-4-2-5-16,2 6-3 16,1 0-2-16</inkml:trace>
  <inkml:trace contextRef="#ctx0" brushRef="#br1" timeOffset="586389.5255">32092 11854 157 0,'12'24'94'16,"0"-9"-16"-16,-12-15-26 16,9 24-140-16,-9-24-10 0,10 27-3 15,-13-10 8-15</inkml:trace>
  <inkml:trace contextRef="#ctx0" brushRef="#br1" timeOffset="588329.6936">31018 11964 54 0,'0'0'90'16,"15"-3"-2"-16,-15 3 0 15,0 0-54-15,0 0-21 16,0 0-3-16,0 0-3 15,0 0-2-15,0 0 1 16,0 0-2-16,0 0 0 0,0 0-1 16,0 0 1-16,0 0 0 15,0 0 1 1,0 0 0-16,0 0-1 16,-7 16 2-16,7-16-2 15,1 13-1-15,-1-13-1 0,2 23 0 16,2-7-2-16,-1 4 0 15,0 3-1-15,4 3-1 16,0 3 1 0,-4 1 1-16,6-1-1 0,-1 0 2 15,-3 0-1-15,2-3 0 16,2-1 0-16,-4-4 0 16,1-1 1-16,0 1 0 0,-3-4-1 15,2-1 0 1,0-3 1-16,-5-13 2 15,4 21-1-15,-4-21 0 16,3 13 0-16,-3-13 0 0,0 0-1 16,0 0 0-16,0 0-1 15,0 0-1-15,0 0-2 16,13 11-5-16,-13-11-10 16,0 0-10-16,0 0-21 15,0 0-23-15,0 0-21 16,-1-16-1-16,1 16 4 15</inkml:trace>
  <inkml:trace contextRef="#ctx0" brushRef="#br1" timeOffset="588924.9639">31027 12439 123 0,'0'0'90'0,"0"0"2"15,0 0-37-15,-3 13-35 16,3-13-3-16,0 0-2 16,0 0-3-16,0 0-1 15,0 0-4-15,0 0-1 16,0 0-4-16,0 0 0 15,0 0 1-15,0 0-1 16,0 0 0-16,0 0-1 0,-1 13 1 16,1-13-1-16,0 0 1 15,1 13-1-15,-1-13-1 16,9 14-3-16,-9-14 3 16,10 20-1-16,-3-7 1 15,3 2-1-15,2 1-1 16,-2 1 1-16,0 0-1 15,2 1 2-15,-1-2-2 16,4-1 1-16,-4 0 0 16,-11-15 0-16,22 20 1 15,-22-20-1-15,19 13 2 16,-19-13 0-16,13 3-1 0,-13-3-1 16,0 0 1-16,0 0 0 15,0 0-1-15,4-16 1 16,-4 16-2-16,8-17 2 15,-8 17-1-15,16-26 0 16,-4 10 0-16,1-1-2 16,1-4-3-16,4-2-4 15,-2 2-8-15,-4-7-15 16,9 5-57-16,-7-9-5 16,5 4-3-16,-10-6 7 15</inkml:trace>
  <inkml:trace contextRef="#ctx0" brushRef="#br1" timeOffset="592196.1935">30339 12877 14 0,'0'0'83'16,"0"0"-4"-16,0 0-1 16,11-17-51-1,-11 17-28-15,5-16 0 0,-5 16 1 16,1-13 3-16,-1 13 3 16,0 0 2-16,0 0 1 15,0 0-2-15,0 0 1 16,0 0-3-16,13-7 0 15,-13 7-1-15,0 0-1 16,12 17 0-16,-12-17-2 16,11 22 1-16,-4-8-2 15,1 4 1-15,-3 2-1 0,3 2 0 16,0 1 2-16,0 1-1 16,-1 2 0-16,0 0 2 15,2-1 0 1,-2-2-1-16,2-3 1 0,-2-1-1 15,0-5 0-15,-7-14-2 16,16 13 1-16,-16-13-4 16,0 0 1-16,14 2-2 15,-14-2 0-15,7-16 0 16,-4 1-1-16,0-1 3 16,-1-2-1-16,2-5 3 15,-3 2-1-15,4-2 4 16,-2 2 0-16,0 0 0 0,-1 6 2 15,-2 15 0 1,11-19 0-16,-11 19 0 16,0 0 0-16,13-10-2 15,-13 10-1-15,0 0-1 0,0 0 0 16,0 0-1-16,13 17-1 16,-13-17 2-16,5 17-1 15,-5-17 0-15,12 26 0 16,-5-8 1-16,2-1-1 15,1 3 1-15,4 3 3 16,-1-3-6-16,5 1 6 16,0-1-1-16,1-3 0 0,3-2-1 15,-1-2 0-15,2-5-1 16,-2-3-4-16,-1-4 4 16,1-5-7-1,-5-5 0-15,5-3 1 0,-4-3-1 16,0-4 1-16,-4-4 2 15,-1 0 1-15,-5-2 1 16,-3 5 3-16,2 1 4 16,-9 3 1-16,3 16 1 15,-3-18 0-15,3 18 0 16,0 0 0-16,-13 1 0 16,13-1-3-16,-8 13-1 0,8-13-1 15,-11 17-1-15,11-17-1 16,-5 22-2-1,5-22-1-15,-5 24-1 16,4-11 0-16,-1 3 1 16,5-1-2-16,5-1 0 0,-4 2 1 15,3 3 2-15,3 1 0 16,-1 5 0-16,2 1 1 16,2 4-1-16,0 3 0 15,0 7 3-15,0 5 0 16,3 1-4-16,0 6 3 15,0 0-3-15,1 4-2 16,-5-1-6-16,-1 2 0 0,-2-5-7 16,-2-5 2-1,-5-6 1-15,-1-4-2 16,-5-7 5-16,-3-7 3 16,1-7 8-16,6-16 2 0,-20 12 1 15,5-18 2-15,1-10 0 16,-5-10 1-16,0-7-2 15,3-7 0-15,1-5-4 16,0-6 2-16,4-5-3 16,3-2-1-16,7 6 1 15,4 2-4-15,8-1 2 16,4 5-6-16,5-3-2 16,9 5-11-16,1-1-5 15,11 3-9-15,-3-1-1 16,7 7 3-16,-3 0 5 15,3 5 9-15,-6 5 8 16,-2 5 12-16,-2 2 9 0,-6 3 10 16,-3 3 1-16,-3 0 9 15,-3 3-11-15,-7 1 4 16,-13 9-9-16,16-16-2 16,-16 16 3-16,0 0 0 15,0 0 0-15,-19-7-8 16,6 11 6-16,-3-2-7 15,0 7 8-15,-5-1 0 16,1 5 0-16,-2 0-1 16,5 5 0-16,-5 0-1 15,5 4-1-15,-1 1-1 16,5-1-4-16,6 1-2 0,0 0-1 16,3 0-2-16,1-4 0 15,3-1-2-15,5-3 0 16,4-2-4-16,-9-13 3 15,23 14-3-15,-6-12 1 16,1-2-2-16,3-5 0 16,4-3 1-16,-1-7 0 15,2-1 8-15,3-7-8 16,-4-1 8-16,-1-11-3 16,-2-4 3-16,0-5 0 15,-4-4 0-15,-2-5 0 16,-10-4-4-16,-3 4 3 15,-2 2 0-15,-1 8 6 0,0 4 0 16,-2 12 3-16,-4 5 0 16,6 22-2-1,-13-14-3-15,13 14 8 16,0 0-9-16,-22 13-1 0,22-13-2 16,-23 18-1-16,13-2-2 15,3 3 4-15,2 1 0 16,1 5-4-16,-3 4 2 15,7 4-3-15,1 6 1 16,-1 4-1-16,6 5 7 16,0-1-5-16,-2 2-2 15,2-1 2-15,7-3 5 0,-3-5-2 16,3-5-6-16,-1-12-8 16,-2-3-27-16,-10-20-13 15,24 14-31-15,-24-14-10 16,10-14 1-16</inkml:trace>
  <inkml:trace contextRef="#ctx0" brushRef="#br1" timeOffset="593459.7844">31352 12818 53 0,'0'0'87'16,"-16"0"1"-16,16 0-2 0,0 0-61 15,0 0-16-15,0 0-5 16,13 10-1 0,-13-10-2-16,19 5 1 15,-19-5-1-15,29 3-1 0,-11 0 0 16,5-1-2-16,6 4 8 16,3 0 0-16,3 0-1 15,4 1 0-15,-6 0 0 16,0 0 0-16,0-2 0 15,-1-1 1-15,-8-1-8 16,-1-2 1-16,-7 1 1 16,-3-2 0-16,2-2 1 0,-15 2-1 15,17 0 1-15,-17 0-2 16,0 0 2 0,0 0 0-16,0 0-2 15,0 0 2-15,0 0 0 0,0 0 1 16,-9 15 0-16,9-15 1 15,-13 11-2-15,13-11 2 16,-11 15-2-16,11-15 2 16,-16 26 0-16,7-10-1 15,-2 2 3-15,5 3-1 16,-4 2 0-16,3-2 0 16,-2 1-1-16,2 0 1 15,4-2-2-15,3-1-1 0,3-4-2 16,-2 0 0-1,-1-15-1-15,12 21-1 16,-12-21-1-16,26 11-3 16,-10-14 0-16,1-3-1 0,-4-1-3 15,1-6 3-15,4-5-2 16,-2-6-1-16,-3-5 4 16,0-1 0-16,-2 1 2 15,-4 0 1-15,5 0 5 16,-2 3 2-16,-4 5 4 15,2 8 2-15,-8 13 0 16,0 0 2-16,0 0-1 16,0 0 1-16,0 0-3 15,0 0-1-15,-1 15-5 16,1-15 1-16,-14 28-4 16,9-12 1-16,5 1 0 0,2 3-1 15,-4 3 1-15,1 0 0 16,7-2 1-16,1-3-1 15,7 1 1-15,-2-3-3 16,1-2 1-16,3-2 0 16,1-3-2-16,6-7-2 15,-3 1-3-15,-4-4-1 16,0-3-3-16,0-5-1 16,3-6 0-16,-2-3 0 15,-1-2 0-15,-2-4 4 16,-1 3 4-16,-1-1 4 15,-5 2 6-15,0 3 2 16,-1 4 4-16,-6 13-1 0,9-15 2 16,-9 15 0-16,0 0-2 15,0 0-2-15,0 0-3 16,0 18-2-16,0-18-1 16,-5 20-1-16,-2-7-1 15,11 0-1-15,-4 3 1 16,8-1 0-16,-7 1 0 15,8 0 1-15,-1-1-1 16,-1-1 0-16,-7-14-1 16,15 19 0-16,-15-19-1 15,0 0 0-15,0 0-3 16,0 0 0-16,0 0 10 0,0 0 0 16,0 0 1-16,0 0 1 15,0 0 0-15,62-30 2 16,-62 30 2-1,0 0 2-15,0 0-8 0,0 0 1 16,13-65 1-16,-13 65 0 16,-10-22-10-16,10 22 0 15,-25-14-1-15,25 14-3 16,-20-9-2-16,6 5-4 16,14 4-8-16,-22-3-15 15,22 3-22-15,-26-2-37 16,12 2 0-16,-5-4 1 15</inkml:trace>
  <inkml:trace contextRef="#ctx0" brushRef="#br1" timeOffset="593877.0551">32030 12463 117 0,'-10'18'99'16,"10"-18"-4"-16,0 0-1 16,0 0-80-16,0 0-8 15,6-15 0-15,-6 15 0 16,14-11-1-16,-14 11-1 16,19-12-1-16,-6 9-1 15,-13 3-1-15,0 0-1 16,17 5-1-16,-17-5-1 0,0 24 1 15,-7-7-6 1,-2 9-15-16,-12-4-52 16,2 16-21-16,-9-10-5 15,-8 3 0-15</inkml:trace>
  <inkml:trace contextRef="#ctx0" brushRef="#br0" timeOffset="655499.7984">5372 13369 76 0,'16'8'85'16,"-16"-8"0"-16,0 0-48 16,0 0-31-1,0 0-2-15,0 0 3 0,0 0-1 16,0 0 1-16,0 0-2 16,0 0 0-16,-5 13 1 15,5-13 0-15,0 0-1 16,0 0-2-16,-13 16-1 15,13-16-2-15,0 0 1 16,-10 17 1-16,10-17-2 16,-10 17-1-16,10-17 2 15,-14 26-2-15,5-7 1 0,-3 1 1 16,-1 2-1-16,-1 4 0 16,-3 1 2-16,-2 3-3 15,-3 1 3-15,4 0-2 16,-3-3 3-16,1 1-3 15,3 1 4-15,-2-1-2 16,2-3 1-16,4-3-1 16,-2 1 0-16,2 0 1 15,0-3-1-15,2-1 0 16,-1-1-2-16,2-3 1 16,2 1-2-16,-1-1 4 15,0-1-1-15,2-1-2 0,-2 1 2 16,4 3 0-1,-3-2-1-15,1 0-1 16,1 3 2-16,-1 0-3 16,1 1 1-16,-1-3 1 0,1 2-1 15,1 0 0-15,-1-2 0 16,2 0 0-16,-2-2 2 16,0-1 0-16,6-14-1 15,-7 23 1-15,7-23 0 16,-10 19 1-16,10-19 0 15,-13 19 1-15,13-19-2 16,-9 16 0-16,9-16 2 0,-11 15-3 16,11-15 1-1,0 0-2-15,-12 15 1 0,12-15 0 16,0 0 1 0,0 0-1-16,0 0-2 0,-12 16 4 15,12-16-4-15,0 0 1 16,0 0-5-16,0 0-8 15,0 0-12-15,0 0-20 16,0 0-49-16,0 0-4 16,-17 11-1-16,17-11 57 15</inkml:trace>
  <inkml:trace contextRef="#ctx0" brushRef="#br0" timeOffset="656604.49">5445 13432 36 0,'0'0'90'16,"0"0"-2"-16,0 0-3 16,0 0-64-16,0 0-12 15,0 0 0-15,0 0 0 16,0 0-1-16,0 0-1 16,10 13 1-16,-10-13-1 15,0 0 1-15,0 0-3 16,0 0-2-16,0 0-1 15,0 0 1-15,0 0-2 16,0 0 0-16,0 0 1 16,0 0-2-16,13 4 2 15,-13-4-2-15,0 0 1 0,0 0-1 16,0 0 1-16,13 14-1 16,-13-14 1-16,0 0 0 15,13 19 0 1,-13-19 0-16,13 17-1 0,-5-4 1 15,2 0-2-15,1 5 2 16,2 0-1-16,0 3 3 16,3 5-2-16,-1 2-2 15,2 3 3-15,-1-2-4 16,2 2 3-16,1 0-3 16,-1-1 3-16,0 2-5 15,0-3 3-15,0-2-1 16,1 0 1-16,-2 1 2 0,1-1-2 15,-4 1 2-15,2 2-2 16,-2-4 1-16,1 3-3 16,-2-5 3-1,-2 2-3-15,1-1 1 0,0-1 0 16,-2-1 0-16,0-5 1 16,-2 0-1-16,1 0 2 15,0 0-2-15,-4 0 3 16,3-2 0-16,-4-2 0 15,2-1-1-15,0 2 0 16,-2-1 1-16,-1-1-2 16,-3-13 1-16,7 19-1 15,-7-19-1-15,6 20 1 0,-6-20 1 16,3 13 0 0,-3-13 0-16,0 0 0 15,4 16-3-15,-4-16-6 0,0 0-8 16,0 0-13-16,0 0-23 15,0 13-42-15,0-13 0 16,-17-9 10-16</inkml:trace>
  <inkml:trace contextRef="#ctx0" brushRef="#br0" timeOffset="657331.3374">5158 13872 55 0,'0'0'87'16,"9"15"0"-16,-9-15-19 0,0 0-51 15,0 0-3-15,0 0 0 16,0 0-1-16,0 0 0 15,-6 13-2-15,6-13 0 16,0 0-1-16,0 0-2 16,0 0-3-16,0 0-1 15,0 0-2-15,0 0-2 16,13-7 2-16,-13 7-4 16,0 0 3-16,22 3-2 0,-22-3 2 15,23 0 0 1,-6 0 0-16,2 2 0 15,4-2-2-15,3-2 3 16,3 2-3-16,3-1 1 0,1 1-1 16,-2 0 1-16,0-2 1 15,-4 2 0-15,-1 0-2 16,-3 3 2-16,-1-3-1 16,-2 3 1-16,-3-2-2 15,1-1 2-15,0 2-2 16,1-2 1-16,-1 0 1 15,0-2-4-15,0 0 4 16,-1-1-1-16,-3 1 0 16,2 1-2-16,-3-1 1 15,-13 2 0-15,20-3 1 16,-20 3 2-16,16-2-5 0,-16 2-1 16,13-2-8-16,-13 2-18 15,0 0-61-15,0 0-4 16,0 0-5-16,0 0 15 15</inkml:trace>
  <inkml:trace contextRef="#ctx0" brushRef="#br0" timeOffset="659986.8654">6334 14374 1 0,'0'21'78'0,"0"-21"9"0,0 0-1 16,0 0-69-16,0 0-11 15,0 0-3-15,0 0-1 16,0 0-1-16,0 0 1 16,0 13-1-16,0-13 0 15,0 0 2-15,0 0-3 16,0 0 0-16,12 16-1 15,-12-16 0-15,13 16 0 16,-6-3 1-16,-7-13-1 0,14 23 1 16,-5-7 0-1,-3-2 1-15,-2 2-1 16,-1 2 1-16,-3 0-1 16,-3 3 1-16,-1 2 0 15,-3-2-2-15,-4 5 0 0,0-1-6 16,-1 1-8-16,-4-6-30 15,5-1-38-15,-5-8-2 16,3-8 35-16</inkml:trace>
  <inkml:trace contextRef="#ctx0" brushRef="#br0" timeOffset="661338.6065">6685 13546 84 0,'0'0'98'16,"7"12"-5"-16,-7-12-4 16,0 0-83-16,4 16-2 15,-4-16-4-15,0 15 1 16,0-1-4-16,-1 5 0 16,1 4 0-16,1 4 1 15,2 7-1-15,0 3 1 16,3 6 1-16,0 1-3 15,1-1 4-15,3 3 2 16,-3 2-3-16,2-2-1 0,1-1 1 16,-1-3-2-16,1-2 2 15,-2-3 1-15,1-2-1 16,-2-7 0-16,2-3 0 16,-3-3 3-16,1-5-4 15,-7-17 1-15,6 19-2 16,-6-19-1-16,0 0-3 15,0 0-1-15,0 0 0 16,-9-20 0-16,5 7 1 16,-2-3 0-16,-3-5 2 15,1-4 0-15,-1-7 3 0,2-4-1 16,-1-7 1-16,3-2 1 16,0-4 3-16,2 0 2 15,2 0 1-15,4 3 3 16,1 4 0-16,2 3 4 15,1 6 0-15,3 3-1 16,2 2-3-16,2 2 1 16,1 4-3-16,1 5-1 15,-1 1-1-15,3 5-1 16,-2 2-3-16,2 8 1 16,-2 6-2-16,0 4-2 15,0 8 1-15,0 2-1 0,-2 4-1 16,-1 3 0-16,0 3 1 15,-3 1 0-15,0-2 2 16,-1 1 1-16,-3-5 0 16,-2 1 2-1,-2-1 0-15,-2-1 1 0,-5-5-1 16,1-2 0-16,-3-2 1 16,0 0-1-16,7-14 0 15,-15 19 0-15,15-19 1 16,0 0 2-16,-13 7-2 15,13-7 0-15,0 0-1 16,0 0 0-16,0 0 0 16,0 0 0-16,15-8-3 15,-15 8-1-15,15-2 2 0,-15 2 0 16,26 6 0-16,-10-3 0 16,3 0 0-1,0 5-2-15,2 3 2 0,3 3-2 16,2 6 1-16,-1 3-1 15,0 3 0-15,-2 5 1 16,0-1-1-16,-3 2 1 16,-2-1 1-16,-2 1 1 15,-9-2-4-15,0-2 2 16,-6-2-1-16,-3-2 1 16,-6-1 0-16,-3-1-2 15,-7-3 2-15,-3-3-2 0,-2-5 6 16,-6-2-4-16,0-3 2 15,0-4 1 1,0-4-1-16,2-4 1 16,1-3 0-16,6 2-1 0,2-2-1 15,5 1 1-15,13 8-4 16,-13-19 0-16,13 19-2 16,9-17-6-16,6 8-11 15,0-10-14-15,16 6-50 16,-4-13-7-16,11-3 0 15,-2-8 74-15</inkml:trace>
  <inkml:trace contextRef="#ctx0" brushRef="#br0" timeOffset="662476.7606">7949 13338 91 0,'0'0'95'0,"16"-3"-1"16,-16 3-35-16,0 0-51 15,0 0-5-15,0 0-2 16,1 14 0-16,-1-14-1 16,1 28-1-16,2-5 0 15,3 6 1-15,0 4 0 0,3 6-2 16,2 6 5-16,1 5-4 15,1-2 1 1,0-1 0-16,0-1 2 0,1-4-2 16,2-1 1-1,-5-7 2-15,1-2-3 0,-2-9 2 16,0 0 0-16,-3-4-1 16,1-3-2-16,-4 1 1 15,-3-4-5-15,2 2-6 16,-3-15-13-16,5 23-42 15,-5-23-24-15,0 0-2 16,0 0 21-16</inkml:trace>
  <inkml:trace contextRef="#ctx0" brushRef="#br0" timeOffset="663059.5782">8514 13345 76 0,'13'10'96'15,"-13"-10"-17"-15,6 16-16 16,-6-16-100-16,0 0-13 16,-19 14 9-16,3-6 19 15,-2 6 6-15,-3 2 10 16,-3 0 16-16,1 7 16 15,-6 1 9-15,7 4 8 16,-4-7-12-16,8 4-12 16,0-6-8-16,5-1-1 0,2-3-7 15,11-15 3-15,-13 19-2 16,13-19 0-16,-3 17-2 16,3-17-3-16,4 13 2 15,-4-13-4-15,7 16 5 16,-7-16-4-16,12 21 3 15,-3-6-4-15,-9-15 4 16,23 26-3-16,-10-10 4 16,3 0-3-16,1 1 1 15,3 0 1-15,3 3-1 16,0 2 1-16,3-2 0 16,2 2 1-16,-1-3-2 0,2 1 3 15,-2-3-2-15,-1 2 1 16,-1-5-1-16,-5 1 1 15,-1-1 0-15,-3-2-1 16,-16-12 2-16,21 19-2 16,-21-19 1-16,13 14-1 15,-13-14-1-15,6 14-3 16,-6-14-5-16,0 0-12 16,0 0-33-16,0 0-37 15,0 0-3-15,0 0-2 16</inkml:trace>
  <inkml:trace contextRef="#ctx0" brushRef="#br0" timeOffset="663488.5679">8832 13175 102 0,'16'13'99'0,"-16"-13"-6"16,0 0-10-16,10 14-82 15,-10-14-4-15,3 15 1 16,-2-1 2-16,2 8-1 16,1 4 2-16,1 7 1 0,-1 7 1 15,0 8-2-15,2 7 2 16,0 2-2-16,0 5-2 15,2-1 0-15,-2-2 0 16,3-3 0-16,-4 1 1 16,3-8 1-16,-3-5 0 15,3-3 2-15,-1-2-1 16,-4-5-3-16,4-2 3 16,-4-3-3-16,4-4 1 15,-4-2-6-15,0-10-7 16,3 1-12-16,-6-14-20 15,5 13-44-15,-5-13-5 0,0 0 2 16,2-22 71-16</inkml:trace>
  <inkml:trace contextRef="#ctx0" brushRef="#br0" timeOffset="665475.2243">9213 13811 66 0,'0'0'89'0,"4"13"-2"15,-4-13-29-15,0 0-52 16,-6-17-3-16,6 17 0 0,-8-19 1 16,2 6-1-16,6 13 1 15,-7-23 2-15,7 23 1 16,-5-22-1-16,5 22-1 15,2-16-2-15,-2 16 0 16,0 0-1-16,0 0 0 16,16-13-1-16,-16 13-1 15,0 0 0-15,18 8-1 16,-18-8 1-16,18 13-1 16,-5-3 0-16,-3 4 0 15,1 3 0-15,2 1 0 16,0 0 1-16,-1 4-1 0,-1 1 1 15,2 0 3-15,-4-1-2 16,2-2 1-16,-2-3 1 16,-2-2 0-16,1-1-1 15,-8-14 2-15,11 19-1 16,-11-19-1-16,0 0 0 16,0 0-1-16,13 0-2 15,-13 0 2-15,7-20-1 16,-4 3 0-16,-1-4-1 15,1 3 1-15,1-3 0 16,-1 0 0-16,0 1 2 16,-1 1-2-16,-2 19 1 15,8-20-1-15,-8 20 0 0,0 0-1 16,16-8 1-16,-16 8 1 16,14 8-3-1,-14-8 1-15,19 14 0 16,-9-1 1-16,3-3 0 0,-2 3-1 15,2 0 1-15,3 1-1 16,0-2 1-16,0 0 1 16,3-4-1-16,0-2 1 15,1-2-2-15,0-2 2 16,3-7-2-16,2-2 0 16,-4-3 0-16,2-6 0 15,-3-1-1-15,-2-6 0 0,-2-3 0 16,-5-2 1-16,-4 1 2 15,-2-2-1 1,-4 2 2-16,-1 1 3 16,-3 6-1-16,0 4 4 0,3 16-4 15,-7-18 2-15,7 18-1 16,0 0 1-16,-14 0-5 16,14 0 1-16,-9 13-2 15,9-13 1-15,-9 18 1 16,9-18-5-16,-5 26 3 15,2-12-4-15,3 8 4 16,0 4-3-16,3 4 2 16,1 2-2-16,2 4 1 15,1 6 1-15,3 2-1 16,3 8 3-16,0 2-2 16,1-1 0-16,2 8-3 15,2-1-1-15,0 7 1 0,0-4 1 16,0 2-1-16,0-1-3 15,-4-4 2-15,-1-2-3 16,-1-8 4-16,-4-3-1 16,-3-7-5-16,-4-5 0 15,-2-5 3-15,-8-7 1 16,-1-6 1-16,-3-2 4 16,-6-8 0-16,-2-4 4 0,-2-5 2 15,-2-5 3 1,0-6-4-16,2-6 2 15,-1-4-1-15,2-4-2 16,8-3-2-16,2-4 0 0,5-3-1 16,6-5-2-16,3-1 2 15,9-8-3-15,4 1 4 16,4-6 1-16,3-4 2 16,2-2 0-16,2-1-1 15,2 2 2-15,-1-2-2 16,-1 4 3-16,2-3-6 15,-4 2-2-15,1-2 0 16,-4 0 4-16,-2 0 1 16,-3-1-1-16,-2-1 3 15,-4 4-1-15,-2 3 2 16,-4 6 0-16,-5 6 1 16,-2 7-4-16,-2 8 1 0,-2 4 0 15,-2 9-1-15,1 2-1 16,8 15 2-16,-19-16-2 15,19 16 1-15,-19-7 0 16,19 7-2-16,-13 7-2 16,13-7-1-16,-11 16 0 15,6 0-1-15,1 6 1 16,1 5-2-16,0 5 0 16,2 4 2-16,-1 3 1 15,1 9-3-15,2-1 2 16,5 2 0-16,1-3-1 15,5 3 2-15,2-4 1 0,2 0-1 16,2-3 3-16,2-8 0 16,0-2 2-16,-1-6-2 15,-1-6 1-15,-3-5-2 16,-2-7-1-16,0-3 0 16,0-5 0-16,-13 0-1 15,21-12 1-15,-21 12 0 16,21-24 0-16,-11 9 0 15,0-1 1-15,-1-1-1 16,-1-2 3-16,2 2-3 16,-1 1 0-16,1 3 0 15,-10 13 0-15,17-17-1 16,-17 17 0-16,19-6-1 0,-19 6-1 16,19 7 1-16,-19-7 1 15,22 25-2-15,-12-9 3 16,1 0-1-16,1 1 1 15,-1-1 2-15,-1-2 0 16,-1 1 0-16,-9-15-2 16,17 13 2-16,-17-13-5 15,15 1 1-15,-15-1-1 16,13-17-2-16,-7 1 1 16,4-3-3-16,-3 0 3 15,4-1-1-15,-1-3 2 16,1 4 1-16,0 3 2 0,-11 16 1 15,22-17 0-15,-22 17 0 16,20-1-1-16,-20 1 1 16,19 13 0-1,-19-13-1-15,23 23-1 0,-10-6-1 16,-2 0 0-16,1 6 1 16,1 0 1-16,-2-1 1 15,0-3-7-15,-1 3-5 16,-5-9-18-16,4 2-43 15,-9-15-19-15,0 0-3 16,0 0 38-16</inkml:trace>
  <inkml:trace contextRef="#ctx0" brushRef="#br0" timeOffset="665653.6879">10593 13356 106 0,'16'3'105'0,"-16"-3"-10"16,10 21-25-16,-10-21-128 16,0 0-39-16,0 0-5 15,0 0 0-15</inkml:trace>
  <inkml:trace contextRef="#ctx0" brushRef="#br0" timeOffset="666640.6173">10823 13694 17 0,'14'2'85'0,"-14"-2"-2"15,19-6-3-15,-19 6-74 16,13-7 1-16,-13 7 3 15,0 0 1-15,0 0 2 16,0 0 4-16,0 0-5 16,9 13-2-16,-9-13-3 0,-2 21-3 15,4-8-3 1,1 3-3-16,-1 3 0 16,3 2 0-16,2 4 2 15,2 2 0-15,1-1-2 0,3 0 2 16,1-1-1-16,3-2 2 15,1-1-2-15,2-7 1 16,0 0-1-16,0-6 1 16,2-8 0-16,1-4-3 15,2-6 2-15,-1-8 0 16,1-9 1-16,-2-6-1 16,0-8 1-16,-3-10-1 15,-3-5 1-15,-4-4 3 16,-3-5 1-16,-5 1-2 15,-5-1 2-15,-2 1-1 16,-2 5 0-16,-3 5 1 0,-2 6 0 16,-1 5-3-16,0 9 0 15,1 7 0-15,1 8 0 16,8 18-1 0,-16-18-1-16,16 18-2 0,0 0-1 15,-16 15 1-15,13 2-1 16,-1 3-1-16,1 8 0 15,1 3 2-15,2 7 0 16,0 5 5-16,3 6-5 16,4 3 6-16,2 3-3 15,4 0 0-15,3-2 0 16,4-2 2-16,3-5-3 16,2-3 1-16,1-8 4 0,0-5-3 15,-2-7 2-15,-1-7-1 16,-4-4 1-16,0-7-1 15,-6-3 0-15,0-8-1 16,-13 6-1-16,20-23-2 16,-11 7 3-16,-1-1-1 15,1-1 0-15,0 1 0 16,-2 3 0-16,-7 14 2 16,11-18-1-16,-11 18 0 15,0 0-2-15,15 8 2 16,-15-8-1-16,10 21-1 15,-3-5 1-15,2 0 0 0,1 1 1 16,0 2 0-16,2-2-1 16,-1-2 2-16,2-2-1 15,2-2 0-15,-1-1 0 16,0-5 0-16,2-4 0 16,-1-4-1-16,1-2 0 15,-1-4 0-15,0-3-2 16,-2-2-3-16,-2-3-3 15,1-2-5-15,-2 2-7 16,-4-7-9-16,4 9-21 16,-9-13-32-16,2 9-9 15,-4 1 14-15</inkml:trace>
  <inkml:trace contextRef="#ctx0" brushRef="#br0" timeOffset="666953.6262">10754 14270 90 0,'0'17'109'16,"4"-2"-6"-16,-4-15-8 16,0 0-101-16,0 0-22 15,0 0-53-15,0 24-19 16,-12-2-10-16,-6 7 39 15</inkml:trace>
  <inkml:trace contextRef="#ctx0" brushRef="#br0" timeOffset="673209.4349">12647 13002 1 0,'0'0'46'0,"10"-16"41"15,-10 16-6-15,0 0-43 16,0 0-15-16,0 0-9 16,0 0-5-16,0 0-3 15,-15-9-3-15,15 9 0 16,0 0 0-16,0 0-3 16,0 0 2-16,-10 14 2 15,10-14-1-15,0 16 0 0,0-16-1 16,5 22-1-16,-1-8 1 15,2 2 0-15,-1 4-1 16,5 5 0-16,-1 0-1 16,1 3 0-16,2 4 1 15,-1 3 0-15,2 2 0 16,2 1 1-16,1 4 0 16,-2-2 0-16,5 2 1 15,-3-5-2-15,2 2 2 0,1-4-3 16,1-3 2-1,-1-2-1-15,0-3-2 16,3-3 1-16,-1-4 1 0,1-4 0 16,-1-3-1-16,1-6 2 15,0-3-3-15,1-8 3 16,1-5-1-16,-2-7-1 16,0-4 3-16,1-4 0 15,0-5-2-15,-2-2 1 16,0-2 0-16,-3-3 1 15,-2 4-1-15,-1-2 1 16,-4-2-2-16,1-3-1 16,-5-2-1-16,0-2 0 15,-4-5-1-15,1 2 1 16,-2-1-1-16,-2 0 0 16,-2 6 1-16,-3 5 1 0,0 2 1 15,-2 7 1-15,0 7 1 16,-3 5-1-16,10 15 1 15,-25-16-1-15,25 16 0 16,-21-2-1-16,8 3 1 16,13-1-1-16,-18 10 0 15,18-10-1-15,-16 15 0 16,16-15 0-16,-10 25 0 16,6-7-1-16,1 1 1 15,2 5 0-15,1 2 1 16,3 1 0-16,1 4-1 15,3 3 1-15,2 4 0 0,4-1 0 16,1 5 0-16,4-3-1 16,0 3 1-16,4-2 1 15,0 1-1-15,2-5-3 16,1-6 4-16,-1-4-3 16,-1-3 3-16,0-5-4 15,-2-5 3-15,-4-3-4 16,-1-6 4-16,-3-3-1 15,-13-1 1-15,21-1-2 16,-21 1 0-16,18-9 3 16,-18 9-3-16,18-17 2 15,-18 17-1-15,21-27 1 16,-10 12-1-16,1-1 1 0,1-1-1 16,0 1-1-16,0 0 0 15,0 0 1-15,-2 3-2 16,-11 13 1-1,23-23-1-15,-23 23 0 0,20-21 0 16,-20 21 1-16,19-15 0 16,-19 15 0-16,15-5 1 15,-15 5 0-15,0 0 0 16,14 8 1-16,-14-8 0 16,12 20-1-16,-7-7 0 15,4 5-1-15,1-1 3 16,3 3-1-16,0 2 0 0,3 2-3 15,0 1 4-15,-3-1-3 16,3-2 3 0,-3 0-2-16,-2-4-2 0,1 1 2 15,-2-4-1-15,-10-15 1 16,16 17-1-16,-16-17 1 16,13 4-3-16,-13-4 2 15,0 0 3-15,13-24-6 16,-10 6 4-16,0-3-1 15,1-2-1-15,2-3 2 16,-2 0 0-16,3 1 2 16,0 1-4-16,1 5 5 15,-1 0-3-15,-7 19 2 0,14-19-1 16,-14 19 1 0,0 0-1-16,15 2 0 0,-15-2 1 15,8 20-2 1,-2-3 2-16,0 1-5 0,0 5 4 15,1 1-4-15,-1 4 6 16,2 3-4-16,1 1 0 16,0 0 1-16,-1-2-1 15,2-1 4-15,-1-4-6 16,3-2-2-16,-4-9-9 16,2-1-6-16,-10-13-17 15,15 10-18-15,-15-10-34 0,-6-16-3 16,-1-7 18-1</inkml:trace>
  <inkml:trace contextRef="#ctx0" brushRef="#br0" timeOffset="673382.6258">13898 13088 122 0,'0'0'105'0,"0"0"-11"15,-8 15-15-15,8-15-118 16,0 0-55-16,0 0-3 16,-17-19-4-16,8 6 33 0</inkml:trace>
  <inkml:trace contextRef="#ctx0" brushRef="#br0" timeOffset="673585.0855">13857 12759 86 0,'0'0'107'16,"15"2"-1"-16,-15-2-8 16,11 15-71-16,-11-15-33 15,16-5-6-15,-3 0-5 16,6 4-4-16,0-9-4 0,6 10-3 16,-1-7-5-1,7 11-12-15,-6-3-34 16,5 9-4-16,-7 1 9 15,-4 2 74-15</inkml:trace>
  <inkml:trace contextRef="#ctx0" brushRef="#br0" timeOffset="673957.2879">12582 13281 88 0,'5'21'110'16,"-5"-21"-4"-16,21 7-1 15,-21-7-86-15,21-6-18 16,0 0-5-16,2-2-2 16,3 0-4-16,0-2-8 15,8 5-10-15,-1-7-30 16,22 8-35-16,-3-2-3 15,7 2-1-15</inkml:trace>
  <inkml:trace contextRef="#ctx0" brushRef="#br0" timeOffset="675216.401">15115 12639 42 0,'0'0'92'0,"0"0"-3"0,0 0-2 15,0 0-67-15,-14-8-10 16,14 8-4-16,-17-2-3 16,17 2-1-16,-23 6 1 15,8 1 0-15,-1 2 3 16,2 1 1-16,-4 2 0 15,1 2 0-15,0 5 1 16,-2 0-5-16,0 4 3 16,6 1-5-16,-3 5 2 0,3 3-4 15,0 2 2 1,2 5-2-16,1-1 3 16,1 2 1-16,3 2-1 15,-1-2 0-15,4 4 1 0,2 0 0 16,4 3 0-16,0-1-1 15,2 1-1-15,3 1 0 16,2 3-3-16,1-4 6 16,4 1-6-16,1-2 0 15,1-7 0-15,2-3 1 16,2-6-2-16,2-2 1 16,0-7 3-16,3-2-5 15,-1-6 5-15,2-1 0 16,-1-4-2-16,0-2 1 15,0 0 1-15,-3-2 1 16,-1 0-2-16,-3-2 1 0,-3-1 0 16,-2 1-1-16,-14-2 3 15,20 3-1-15,-20-3-2 16,0 0 0-16,16 5-1 16,-16-5-3-16,0 0-6 15,0 0-10-15,0 0-32 16,0 0-38-16,0 0-4 15,-4-17-1-15,4 17 38 16</inkml:trace>
  <inkml:trace contextRef="#ctx0" brushRef="#br0" timeOffset="675711.9203">15690 13046 115 0,'17'16'99'0,"-17"-16"-3"0,0 0-6 16,0 0-82-1,0 0-4-15,-6 15-2 16,6-15 0-16,0 0 3 15,-11 23-3-15,5-10 1 0,-1 3 1 16,1 2 3-16,0 8-4 16,0 5 2-16,1 2-1 15,-1 4-2-15,-1 2 1 16,-1 2-2-16,1 3-4 16,1 1 6-16,-2-2-6 15,0 1 1-15,1-4-2 16,0-2 2-16,0-2-1 15,1-5 0-15,0-2 6 16,2-1-7-16,0-8 5 16,1-1-1-16,0-4 0 15,0 0 0-15,2-2-3 16,1-13-3-16,-2 19-6 0,2-19-7 16,-1 13-12-16,1-13-23 15,0 0-37-15,-5-19-2 16,2 2-2-16,-1-17 62 15</inkml:trace>
  <inkml:trace contextRef="#ctx0" brushRef="#br0" timeOffset="676081.9887">15707 13104 155 0,'0'0'106'0,"16"4"-3"0,-16-4-7 15,0 0-86-15,0 0-9 16,-5 15-1-16,5-15-2 16,0 13-1-1,0-13 0-15,6 26 2 0,1-6 0 16,4 3 0-16,2 6 2 16,4 4 0-16,3 6 0 15,3 3 2-15,3 0-7 16,0 0 6-16,0-2-5 15,-1 0 7-15,-2-2-7 16,-2-2 1-16,-2-4 1 16,-2-2-3-16,-2-6 7 15,-1 0-7-15,-2-3 1 0,-4-5-13 16,1-3-2-16,-9-13-10 16,12 16-15-1,-12-16-11-15,0 0-29 16,0 0-10-16,-21 9 2 0,1-17 67 15</inkml:trace>
  <inkml:trace contextRef="#ctx0" brushRef="#br0" timeOffset="676411.4166">15581 13547 92 0,'0'0'96'0,"-20"-17"-3"16,20 17 6-16,0 0-78 15,2-13-12-15,-2 13 0 16,11-18-8 0,-11 18 3-16,20-14-3 0,-4 5 3 15,3 1-4-15,4 0 5 16,3 1-5-16,6 3 1 16,0 0 0-16,4-2 2 15,1 0-3-15,2 0 0 16,0 2 0-16,-3-2 0 15,-3 2 0-15,-2-1-1 16,-5 3-2-16,-5-1-6 16,-3-2-6-16,-1 7-15 0,-17-2-26 15,20-9-33 1,-20 9-2-16,6-19-1 16</inkml:trace>
  <inkml:trace contextRef="#ctx0" brushRef="#br0" timeOffset="677444.6139">16124 13032 167 0,'17'-7'103'16,"-17"7"-3"-16,0 0-17 16,0 0-72-16,0 0-6 0,0 0-5 15,6 14-1 1,-6-14-1-16,6 23 0 15,-2-7 0-15,2 3 0 16,4 8 2-16,0 3 1 0,2 5 0 16,1 6-1-16,0 0 1 15,0 4 0-15,0 1-3 16,0 0 6-16,-5-4-7 16,2-1 6-16,-4-10-5 15,0 1 6-15,0-7-6 16,-4-5 0-16,1-6 1 15,-3-14-5-15,0 0 4 16,0 0 0-16,0 0-1 16,-5-26-4-16,-1 0 7 15,-3-5 0-15,-1-7 1 16,-6-2 0-16,0-1 2 16,-1-2-7-16,0 1 9 0,2 5-5 15,2 3 0-15,5 3 2 16,2-2-1-16,6 5 0 15,4-2 0-15,3 4 1 16,5 1-2-16,2 4 2 16,2-1-1-16,0 5-2 15,0 7 1-15,0 0 0 16,-2 7-2-16,1 0 0 16,-15 3 0-16,23 6 0 15,-23-6 0-15,21 18-2 16,-10-3 1-16,-3 2 1 0,-1 2 0 15,1 2 0-15,-3 0 1 16,-2 0 0-16,-1-2 2 16,-2 1 3-16,-2-2-1 15,1-3 1-15,-1-2 1 16,2-13 1-16,-4 21-1 16,4-21 0-16,0 0-2 15,0 0 0-15,0 0 0 16,0 0-3-16,0 0 1 15,0 0-1-15,19 7 1 16,-19-7 0-16,19 4-1 16,-5-1 0-16,2-2 0 15,3 4 1-15,2-1-1 16,4 3 0-16,2 3 0 0,2 1 0 16,0 3 0-16,0 2-1 15,0 3 2-15,-3-1-1 16,-3 4 0-16,-5 0 1 15,-3-1-6-15,-2 1 7 16,-6 0-6-16,-3-1 5 16,-5 4-4-16,-3-1-1 15,-6 1 2-15,-3-1 0 16,-8-2 5-16,-2 1-5 16,-6-4 7-16,-2 0-6 15,-1-5 5-15,-1-2 1 16,1-2-1-16,3-3-1 0,3-3 1 15,5-4-2-15,3-1-1 16,5-1 2-16,13 2-2 16,-17-7-3-16,17 7-3 15,0 0-4-15,0 0-10 16,0 0-12-16,0 0-25 16,-13-14-42-16,13 14-2 15,0 0 1-15,-9-19 24 16</inkml:trace>
  <inkml:trace contextRef="#ctx0" brushRef="#br0" timeOffset="678077.5495">16623 12684 82 0,'0'0'94'0,"0"0"-7"16,0 0 1-16,0 0-70 15,0 0-11-15,15-3 0 0,-15 3-2 16,0 0 0-1,0 0-1-15,17 15 1 16,-17-15-2-16,24 16-1 16,-5-1 0-16,4 1-4 0,3 4 4 15,3 4-3-15,7-1 1 16,2 3-1-16,-2 1 2 16,1 0-3-16,-1-2 4 15,-1 1 0-15,-3 1-1 16,-3 4 1-16,-6-2 2 15,-2 2-2-15,-2 2 2 16,-5 2 0-16,-2 1-1 16,-2 0 1-16,-4-3-2 0,-3 1 1 15,-2 2-2 1,-2-3 2-16,-5 1-5 16,-1 1 6-16,-3 1-7 0,-2 2 3 15,-2-2-1-15,-2-2 1 16,1-2 1-16,0-2 1 15,2-5 2-15,0-5-6 16,2-5 7-16,11-15-3 16,-14 15 0-16,14-15 0 15,0 0-4-15,0 0-3 16,0 0-3-16,0 0-7 16,0 0-10-16,-17 9-18 15,17-9-50-15,0 0 0 16,-16-7-2-16,3-8 18 15</inkml:trace>
  <inkml:trace contextRef="#ctx0" brushRef="#br0" timeOffset="678578.4831">16744 12544 46 0,'-18'-8'92'0,"18"8"-2"0,0 0 0 15,-16-6-45-15,16 6-20 16,0 0-5-16,0 0-4 15,0 0 0-15,0 0-6 16,0 0-1-16,14 3-1 16,-14-3-2-16,13 1-4 15,-13-1 0-15,22 3-1 16,-6 0-2-16,2-3 2 16,3 1-1-16,2 1 0 15,4-2 0-15,2 0 0 16,-2 0-1-16,1 0 2 15,-2 1-1-15,-3 1 0 0,-4-4 1 16,-1 2 0-16,-18 0 0 16,21 2 1-16,-21-2-1 15,0 0-2-15,13 4-2 16,-13-4-4-16,0 0-10 16,0 0-23-16,0 0-55 15,0 0-4-15,0 0-1 16,-16 6-4-16</inkml:trace>
  <inkml:trace contextRef="#ctx0" brushRef="#br0" timeOffset="679128.0213">17291 12556 147 0,'17'17'97'0,"-17"-17"-10"0,18 9-8 16,-18-9-89-16,11-13-1 16,-11 13 6-16,5-16-1 15,-5 16 3-15,-2-20 9 16,-1 4 4-16,2 1 2 16,-2-3-4-16,2-4-1 15,1-3-5-15,0-1-2 16,1-2 0-16,0-3-1 0,1 4 2 15,1 1 2-15,0 1 3 16,0 7-1-16,-2 2 3 16,-1 16 1-16,3-19 0 15,-3 19 0-15,0 0-2 16,0 0-2-16,0 0-1 16,0 0-2-16,6 13-1 15,-6-13-2-15,0 0 1 16,5 22 0-16,-5-22-1 15,8 23 0-15,-4-6 2 16,0 3-1-16,4 2 1 16,-3 1 0-16,1 3-1 15,1-2 2-15,0 1 0 0,-1 1 0 16,1-3-1-16,1-3 0 16,-4-1-1-16,0 0-1 15,1-3-10 1,-4-3 1-16,2 0-11 0,-3-13-4 15,0 23-19-15,0-23-20 16,-1 26-34-16,1-26 2 16,-8 27 7-16,1-14 53 15</inkml:trace>
  <inkml:trace contextRef="#ctx0" brushRef="#br0" timeOffset="679379.3275">17371 12826 57 0,'-5'24'89'0,"5"-24"1"15,0 0-3 1,0 0-43-16,0 0-28 16,0 0-3-16,0 0-5 0,0 0-1 15,15-3-1-15,-15 3-1 16,0 0-1-16,20-11 2 16,-20 11-2-16,26-8-2 15,-7 4 1-15,1 0-2 16,3-1-1-16,1 3 0 15,-1-1-4-15,1 1-6 16,-4 1-11-16,1 7-37 16,-21-6-34-16,25 14-2 0,-25-14-3 15</inkml:trace>
  <inkml:trace contextRef="#ctx0" brushRef="#br0" timeOffset="680580.6286">17906 13198 80 0,'0'0'95'16,"13"11"-4"-16,-13-11-2 0,0 0-64 15,0 0-17-15,0 0-2 16,0 0 0-16,0 0-1 16,0 0-1-16,0 0 1 15,14 2 0-15,-14-2 0 16,18-2-1-16,-5 2-1 16,2-1-1-16,6-2-1 15,0 3 1-15,2-1-1 16,0-2 0-16,1 1-1 15,-1 1 2-15,-2 1 0 16,-1 1-1-16,-1-1 2 16,-3 2-1-16,-2-4 1 0,-1 4-1 15,-13-2-1-15,15 0-3 16,-15 0-4-16,0 0-10 16,0 0-15-16,0 0-37 15,0 0-23 1,0 0-3-16,-6 14-1 0</inkml:trace>
  <inkml:trace contextRef="#ctx0" brushRef="#br0" timeOffset="681030.5467">17998 13382 114 0,'-4'24'95'0,"4"-24"-8"16,0 0 2 0,0 0-74-16,0 0-9 0,0 0-3 15,0 0 2-15,0 0 1 16,0 0 0-16,0 0 2 16,0 0-3-16,0 0 1 15,0 0-2-15,0 0 0 16,14-2-3-16,-14 2 0 15,16 0-1-15,-16 0-1 16,25 0 0-16,-11 0 1 16,3-1-1-16,2-2 1 0,0 3 1 15,1-2 0 1,0 1 0-16,-1-1 2 16,0 2 0-16,-2-1 0 15,-1 1 0-15,-16 0-1 0,23 1 0 16,-23-1 0-16,16 2-2 15,-16-2 0-15,0 0 1 16,0 0-4-16,13 4-3 16,-13-4-11-16,0 0-21 15,0 0-52-15,0 0-3 16,0 0-3-16,0 0-3 16</inkml:trace>
  <inkml:trace contextRef="#ctx0" brushRef="#br0" timeOffset="682180.6514">18626 12977 129 0,'0'0'102'15,"0"0"-2"-15,0 0-5 16,0 0-78-16,0 0-9 16,0 0-5-16,0 0-2 0,4 17-1 15,-4-17-2-15,3 22 1 16,1-6-1-16,1 8 2 15,2 5-1-15,0 6 1 16,0 7 2-16,2 1-1 16,0 5 0-16,1 1 1 15,-3-2-4-15,2-1 4 16,-4 1-3-16,3-6-2 16,-3-3 0-16,1-3 0 15,-2-8 0-15,-1-2 0 16,0-7 0-16,0-3-5 15,-3-15 3-15,0 0-3 0,0 0-1 16,0 0 1-16,-4-13-2 16,-3-10-1-16,-1-6 7 15,-3-9 2-15,-4-5 0 16,0-7 2-16,-3-7 2 16,-2 1 0-16,0 0 4 15,1 4 2-15,3 3-4 16,3 3 2-16,5 5 2 15,2 9-1-15,6 1 1 16,6 2-3-16,1 1 0 16,4 4-1-16,1 2-1 15,2 5-2-15,2 1-2 0,1 4 1 16,1 5-1-16,1 3 0 16,1 4 1-16,0 3-2 15,0 5 0-15,2 4-1 16,-3 4 1-16,-1 1-1 15,0 6 2-15,-5 3 0 16,-3 2 0-16,-2 3 3 16,-3 1-2-16,-2-2 2 15,-3-1 2-15,-2 0 0 16,-2-3-1-16,-1-3 2 16,3-3-1-16,-3-4 0 15,1-1 1-15,4-15-2 16,-4 18 0-16,4-18 0 0,0 0-1 15,0 0-1-15,0 0 0 16,0 0 0-16,13 13 1 16,-13-13-4-16,17 5 2 15,-4 1 1-15,1-1-1 16,5 3-1-16,1 2 1 16,2-2 0-16,1 4 0 15,0 2 3-15,0 1-3 16,-1 1 1-16,-2 1-6 15,-4 2 6-15,-5-2-4 16,-1 5 4-16,-2-4-7 16,-5 7 7-16,-3-2-5 15,-3-1 0-15,-6-1 6 0,-2 1-6 16,-8-2 4-16,-4 0-3 16,-5 1 5-1,-2-6-6-15,-5 3 6 16,-1-5 1-16,0-2-3 0,2-4 3 15,3-1-2-15,5-4-1 16,5-4 2-16,5-1-2 16,16 3 0-16,-19-14-2 15,19 14-4-15,-7-19-8 16,7 19-16-16,-2-26-29 16,2 26-37-16,0-33 1 15,-3 16-4-15</inkml:trace>
  <inkml:trace contextRef="#ctx0" brushRef="#br0" timeOffset="682597.0349">18493 12756 89 0,'19'13'98'15,"-19"-13"-3"1,20-1-3-16,-20 1-72 16,13-10-17-16,-13 10-2 15,19-13 0-15,-19 13-1 0,21-9-1 16,-21 9 2-16,25-6-1 15,-11 3 0-15,2 1 6 16,-3-1-5-16,5 0 4 16,-4 3-4-16,2 0 1 15,0-5 0-15,-16 5 3 16,21 0-5-16,-21 0 1 16,15 2-2-16,-15-2-1 15,0 0-7-15,0 0-11 16,7 16-30-16,-7-16-42 15,0 0 2-15,-13 13-7 0,13-13 37 16</inkml:trace>
  <inkml:trace contextRef="#ctx0" brushRef="#br0" timeOffset="683146.3629">18943 12759 127 0,'0'0'95'16,"19"22"-10"-16,-19-22 0 16,7-15-85-16,-7 15-1 15,6-21 3-15,-6 8-2 16,0-3 4-16,-1-3 4 16,-1 0 1-16,1-1-1 0,-2-1 1 15,3-7-4-15,1 4-3 16,2-4 2-16,1 1-3 15,1-1-1-15,1 4 2 16,-2-1 1-16,2 7 0 16,-3 5 1-16,2 0-1 15,-5 13 1-15,6-15 0 16,-6 15 0-16,0 0-2 16,0 0-1-16,0 0 1 15,0 0-2-15,7 19 0 16,-7-19-2-16,3 13 0 15,-3-13 0-15,6 20 1 0,-2-6-2 16,2 4 3-16,0 2-1 16,0 2 0-16,1 2 0 15,0 1 1-15,0 1-1 16,0-2 3-16,1 1-2 16,-1-4 1-16,-1 2-2 15,1-1-3-15,-1 0 2 16,-2-2-7-16,0-1 0 15,-1 1-8-15,1-1 0 16,-4-2-8-16,6 3-5 16,-7-7-13-16,7 9-36 15,-9-9-6-15,3 4-1 16,-8-2 30-16</inkml:trace>
  <inkml:trace contextRef="#ctx0" brushRef="#br0" timeOffset="683431.2301">19007 13077 181 0,'-3'13'98'16,"3"-13"-3"-16,0 0-36 15,0 0-44-15,11-16-7 16,-11 16-5-16,0 0 1 16,19-21-2-16,-19 21-2 15,20-11 0-15,-20 11-1 16,26-10 1-16,-10 6 0 0,3-2 1 15,0 3-1-15,1 1-1 16,0 1-1-16,0 2-2 16,-2 1-9-1,0 2-12-15,-5-5-28 0,3 9-39 16,-16-8-2-16,19 18-3 16,-19-18 14-16</inkml:trace>
  <inkml:trace contextRef="#ctx0" brushRef="#br0" timeOffset="683896.9334">19872 12815 137 0,'0'0'101'15,"0"0"-1"-15,0 0-9 16,2 13-82-16,-2-13-5 16,0 0-3-16,-15 9-4 15,15-9 2-15,-14 19 0 0,4-3 0 16,1 8 3-16,-4 5 0 15,2 6-1-15,-2 8 0 16,0 2 3 0,-2 5-1-16,4 4-1 0,-4 0 1 15,4-2 1-15,-1 0-4 16,4 0 6-16,-2-4-6 16,1-1-1-16,0-5-1 15,1-3 1-15,0-6 1 16,1-2-3-16,1-8 2 15,2-6-10-15,4-17-1 16,-7 13-8-16,7-13-12 0,-5-13-24 16,7-4-39-1,-5-22-2-15,3-6 6 16,0-15 49-16</inkml:trace>
  <inkml:trace contextRef="#ctx0" brushRef="#br0" timeOffset="684248.5337">19773 12890 117 0,'10'-15'96'0,"-10"15"-1"16,13-3 0-16,-13 3-70 15,0 0-15-15,0 0-4 16,3 17-4-16,-3-17-1 16,10 22 0-16,1-6-2 15,4 5 1-15,5 7 0 16,5 2 1-16,3 5 0 15,6 6 2-15,2 3-1 16,0 3 0-16,0-1 1 0,-1 2-1 16,-4-3 0-16,2-2-4 15,-4-3 4-15,-3-3-5 16,-1-4 4-16,-6-4-4 16,-2-2-1-16,-3-4-1 15,-1-4-4-15,-5-3 0 16,-8-16-10-16,8 26-6 15,-8-26-22-15,0 0-22 16,0 0-22-16,-16 7-3 16,-2-16 9-16</inkml:trace>
  <inkml:trace contextRef="#ctx0" brushRef="#br0" timeOffset="684614.6535">19699 13414 118 0,'0'0'103'16,"-21"3"-5"-16,21-3-1 15,0 0-62-15,-5-14-31 16,5 14-3-16,9-22 0 16,-9 22 1-16,12-22-2 15,-12 22 2-15,25-20 0 16,-4 14 0-16,2 1 0 15,4 0-2-15,5 1 1 0,1 3 0 16,3-1-1-16,2 2 1 16,-4 2 0-16,0-2 0 15,-4 2 0-15,-4 1 1 16,-2 2-1-16,-5-2-1 16,-3-1-2-16,-3 4-5 15,-13-6-7-15,14 6-10 16,-14-6-17-16,0 0-33 15,-13 0-21-15,13 0-1 16,-26-17-1-16</inkml:trace>
  <inkml:trace contextRef="#ctx0" brushRef="#br0" timeOffset="684959.7976">19696 12521 146 0,'0'0'107'16,"0"0"-7"-16,5 13-2 15,-5-13-89-15,0 0-4 16,0 0-3-16,13-9-2 0,-13 9 1 15,16-2-3-15,-3 3 2 16,2-1-1-16,7 3 1 16,0 0-1-1,2 0 0-15,2 0 0 0,0-1 1 16,-1 3-1-16,-4-1-5 16,-2-2-4-16,0 2-10 15,-19-4-11-15,27 3-33 16,-27-3-30-16,0 0 0 15,0 0-3-15</inkml:trace>
  <inkml:trace contextRef="#ctx0" brushRef="#br0" timeOffset="685481.1353">20308 12556 116 0,'20'21'101'15,"-7"-8"-8"-15,-13-13-2 16,21 10-79-16,-21-10-12 16,0 0 0-16,11-14-1 15,-11 14 3-15,3-17 0 16,-3 4 4-16,0-2 0 16,0-3-1-16,0-6 0 15,0-2-4-15,1-1 0 0,1-2 0 16,1 0-1-16,0 0 1 15,2 4 1 1,-2 1-2-16,2 6 1 16,-1 5 1-16,-1 0 0 0,-3 13-1 15,7-13 1-15,-7 13-1 16,0 0 1-16,0 0-1 16,0 0 0-16,0 0-1 15,0 0-1-15,0 0 0 16,12 17-1-16,-12-17-1 15,5 25 1-15,0-10 0 16,-1 3 0-16,2 1 1 16,0 2 1-16,-1 5-2 0,3-1 4 15,-3 2-1-15,1-2-1 16,0 2-3 0,-2-1-4-16,3 1-5 15,-4-5-8-15,3 3-13 0,-7-8-16 16,5 6-21-16,-10-6-18 15,6 3-2-15,-7-2 19 16</inkml:trace>
  <inkml:trace contextRef="#ctx0" brushRef="#br0" timeOffset="685797.4196">20413 12820 72 0,'0'0'87'0,"0"0"2"0,0 0-29 15,0 0-23-15,0 0-14 16,0 0-6-16,0 0-6 15,0 0-5 1,0 0-3-16,0 0 0 0,16-15-1 16,-16 15 1-16,21-7-3 15,-4 4 3-15,-1 0-4 16,4-1 5-16,6 0-4 16,-2 2 0-16,4 1 0 15,-2 2 2-15,0 1 0 16,-5-1-3-16,3 3 4 15,-6-1-6-15,-2 3 4 16,-16-6-3-16,22 12 2 16,-22-12-7-16,13 10-2 15,-13-10-10-15,0 0-18 16,0 13-50-16,0-13-4 16,-20 11-1-16,4-5 14 0</inkml:trace>
  <inkml:trace contextRef="#ctx0" brushRef="#br2" timeOffset="697073.5975">4444 12701 89 0,'0'0'87'16,"0"0"0"-16,-10-14-39 16,10 14-28-1,0 0-7-15,-13 1-4 0,13-1-2 16,-13 5-1-16,13-5-2 16,-15 7-2-16,15-7-1 15,-14 12 0-15,14-12 0 16,-7 18 0-16,4-3 0 15,0 3 2-15,5 6-2 16,-2 0-3-16,2 5 2 16,0 3 0-16,1 1 1 15,-2 4-3-15,2 2 0 0,0-1-1 16,-2 1 2-16,2 3 2 16,0 2-1-16,0 4-1 15,0 0 1 1,3 4 0-16,-2 1-1 0,2 0-1 15,1 4 0-15,-1-1 2 16,0 0 2-16,-1-1-3 16,0 0 1-16,0-5 0 15,0 1 1-15,-1-2-1 16,-1-6 2-16,0 2-5 16,1 0 0-16,-1 2 3 15,0 1-2-15,1 1 1 0,-1 0 0 16,2 1-1-16,-3 2 2 15,3-1-3 1,-1-5 2-16,0-6-2 16,1-1 3-16,-1-4-1 0,0-3 2 15,1-5-1-15,2-2 0 16,-3-2 1-16,1-3-1 16,-3-1 3-16,3 0-3 15,-2-2 1-15,0-1-2 16,-1 0 1-16,1 1-1 15,0-1 1-15,0-3 0 16,-3-13 0-16,6 20 1 16,-6-20-2-16,7 16 2 0,-7-16-1 15,0 0 1 1,10 14-1-16,-10-14 1 16,0 0-1-16,15 16-1 15,-15-16 2-15,13 12-2 0,-13-12 0 16,17 10 0-16,-17-10 1 15,22 16-3-15,-9-9 3 16,2 2-1-16,1-4 0 16,3 3-1-16,1-4 1 15,3 2-2-15,0-2 1 16,2-3 0-16,1 4-2 16,0-2 2-16,0 2 0 0,0-2 0 15,1 3 1 1,-1-2 0-16,0 1 1 15,2-2-1-15,0-1 3 16,6 3-4-16,-1-5 2 0,4 1-1 16,2-1 0-16,2 2 1 15,2-2 0-15,0 0 1 16,2 1-2-16,0-1 2 16,-2 2-2-16,-1-2 2 15,1 2 1-15,0-2-5 16,2 2 1-16,-2 1 0 15,1-3-1-15,0 0 1 16,4 1 1-16,1-2 0 0,3-1-2 16,1 2 2-1,2-4 2-15,4 0-1 16,1-2 2-16,0-1-3 16,-1-1 0-16,2 3 1 0,-2-1-1 15,-1-3 2-15,-2 3-3 16,0 1 2-16,-1 2-2 15,0-1 3-15,3 1-2 16,-3-2 2-16,1 2 1 16,0 1-2-16,2 0 1 15,0-1-1-15,-1-1 2 16,2 4-2-16,1-4 1 16,-6 1-1-16,3 0 0 15,-3 0 0-15,1-3-1 16,-1 3 2-16,1-1-1 15,-2-5 1-15,2 5-1 0,1-2-1 16,0 2 1-16,3-1-1 16,-1 3 1-16,3-3 0 15,-1 5 1-15,0-1 0 16,-3-2-1-16,1 0 0 16,-2-1 0-16,0 1 0 15,4-4 1-15,-1 2-2 16,0-3 1-16,4 2 0 15,2 2 0-15,3-1 0 16,0 5 0-16,4 0 0 16,-3 6 0-16,-1-3-1 15,0 3-2-15,1-2 2 16,3 2 0-16,2-2-1 0,4 2 2 16,0-6-1-16,0 1 1 15,4 1-2-15,0-2 3 16,-2 0-3-1,-2-2 0-15,-3 2 1 0,0-4-1 16,0 3 0-16,1-5 0 16,-2 1 1-16,1 3 0 15,1-3 1-15,-1 2-1 16,0 0 0-16,-3 1 0 16,-2-1 1-16,-3 1 0 15,-2 1 0-15,3-1-1 16,-1 1 1-16,-3-2 0 0,4 0 1 15,-1 0-2-15,3 0 2 16,1 0 0-16,-2 1 0 16,-2-3 0-1,-2 4 0-15,-2-2 0 0,-1 0 0 16,2 0-1-16,-1 0 2 16,-1-1-2-16,2 0 1 15,-1 1-2-15,3 0 3 16,2 0-1-16,-1 0 2 15,-1-1-1-15,-2-1 0 16,0 1 0-16,0-2 0 16,1 2 2-16,-3-5-2 15,3 1 0-15,1 0 0 0,1 1-2 16,-1-1 2-16,0 0-1 16,4 0 1-16,0-1-2 15,-2 2 1-15,0 0-1 16,-3-1 1-16,1 1 1 15,2 0-1-15,0 1-1 16,-2 0 1-16,2 1 0 16,1-1 0-16,1 2 0 15,0-2-1-15,1 1 0 16,-2 1 1-16,-2 1 0 16,-4 2-1-16,-1-1 1 15,2 1 0-15,-2-1 0 0,0 1 1 16,0 1-1-16,3-1 2 15,1 1-3 1,5-2 2-16,-2-1-2 16,-1 0 2-16,-2 2-1 0,-2-1 0 15,-1 1 0-15,1-2 0 16,-1 2 1-16,-1-1-1 16,2 1 1-16,-1 2-1 15,1-2 0-15,3 1-1 16,0-2 1-16,-2 4-3 15,1-2 3-15,-1 1-2 16,-2-1 2-16,1-1 0 16,2 1-1-16,1-2 1 0,1 2-1 15,1-1 0 1,1 1 0-16,3-2 1 16,3 2-1-16,-2 0 1 15,-1 0-1-15,-2 0 1 0,1-1 0 16,2 1-1-16,-2-1 0 15,0-1 2-15,-1 1-2 16,4 1-1-16,-2-5 3 16,2 4-2-16,-1-2 0 15,0 2 2-15,-2 1-1 16,-2 0-2-16,2 1 2 16,-2-2 0-16,0 2-1 0,1-1 2 15,3 0-3 1,-1-1 0-16,5-2 1 15,-1 1 0-15,-1-2-1 16,-2 1 1-16,1 0-1 0,-2-1 1 16,-2 1 0-16,-2 3 0 15,-2-1 1-15,1 1-2 16,-1 0 0-16,0 1-1 16,-2-1 0-16,0 1 0 15,-3 2 0-15,1-1 0 16,-2 2 0-16,-1-1 2 15,-1 0-1-15,2-2 0 16,-2 4 2-16,2-5-1 16,-2 1 1-16,0 1-1 15,0-1 1-15,0-1-3 16,-2 1 3-16,-1-1 0 16,-3 2-1-16,1 2 0 0,-1 0 0 15,2-1 1-15,1 0-2 16,0 2 2-16,2-1-4 15,3 0 3-15,1 1 0 16,1-4 0-16,2 0-1 16,2 1-1-16,-2-1 2 15,-2 1 0-15,1-4 1 16,-7 4-1-16,1-4 0 16,0 1 1-16,-3-2 1 15,-1 2 1-15,0-2-1 16,-2 0 0-16,-2 0 0 15,1-1 1-15,-2 2-1 0,-3-1 0 16,-3 2-1-16,-5 1 0 16,-4-2 1-16,-5 1 1 15,-3 2-1-15,-4-1-1 16,-8 0-2-16,-1 2-10 16,-13-2-16-16,13 3-46 15,-13-3-17-15,-14 5-6 16,-11-5 10-16</inkml:trace>
  <inkml:trace contextRef="#ctx0" brushRef="#br2" timeOffset="701088.4019">4405 12549 103 0,'-26'-6'86'0,"26"6"1"16,-19-5-39-16,19 5-28 16,0 0-10-16,-16-5-4 15,16 5-3-15,0 0-5 16,0 0-1-16,0 0-2 16,0 0-1-16,24 4-1 15,-3-3 3-15,7 1-1 16,9-2 0-16,6 1 2 15,9 1 0-15,6-4 2 16,7 2-2-16,4-1 2 0,3 1-3 16,5-2 2-16,7 0 0 15,8-1 0-15,5 0 0 16,4-2 0-16,5 1 2 16,4-3-2-16,7-3 2 15,8 0-1-15,4 0 0 16,-2-3 0-16,4 1-1 15,2-1 0-15,1 2 1 16,4 2 0-16,2-1-2 0,-1 4 2 16,-1-4-2-1,1 3 1-15,2-1 0 16,4 0 1-16,2 1-2 16,-1-5 0-16,-4 1 1 0,1-2 1 15,4 1-2-15,1-2 0 16,-4 1 1-16,-6 0-1 15,-2 0 2-15,-2 1-1 16,2 2 0-16,1 1 1 16,-6 2 1-16,-5 0 0 15,-2 1-1-15,0 0 0 16,0 1-1-16,0-3 2 16,-1 3 0-16,-4-1-1 15,1 0 0-15,1-1-1 16,-4 0 1-16,5 1 1 15,0-1 1-15,-2 1-3 0,-3 3 2 16,0-3 0-16,-3 2 1 16,-2 0-1-16,4 1 1 15,-4 0-1-15,-4 1-1 16,-2 1 2-16,0-1-1 16,-2 2-1-16,-3 0 0 15,-3 0 1-15,-1 2-1 16,0-2 2-16,1 3-1 15,-1-3 1-15,-2 0 0 16,0 1 2-16,2 1 1 16,-1-2 0-16,0-2 0 15,-3 2 1-15,0-1 0 16,-1 1-2-16,-1-2 2 0,-3 2-3 16,1-1-2-16,1 1 2 15,-2-2-1-15,0 1-1 16,-3-2 0-1,2-1 2-15,1-1-3 0,3-2 2 16,-2-1-1-16,0-5 0 16,2-2 2-16,-1 1 2 15,-2-1-3-15,-2 2 4 16,-2 0-3-16,1 3 3 16,-1 2-3-16,0 2 2 15,-1 4-4-15,2 1 2 16,-1-1-2-16,0 1 2 0,-5 1-2 15,0-1 1-15,2-1 0 16,0 2 0-16,-2-1 1 16,-1 1-1-1,2 0 0-15,-1 0 0 0,2 0 0 16,-3 0-1-16,-5 1 1 16,0-1-1-16,-3 4-1 15,1-2-3-15,0 2 5 16,-1 2-4-16,-2-2 3 15,1-2-2-15,2-2 1 16,-2 1 0-16,-1-4 0 16,-1 2 3-16,-4-3-4 15,-2-2 4-15,-4 1-3 0,1 4 3 16,-5-2 0-16,1 2 1 16,-1-1 1-16,1 4 0 15,-1-2 1 1,2 1-1-16,1-1 0 0,2 3-1 15,-3 0 0-15,-1-2-4 16,0 2 1-16,-1-1-2 16,-2-1 2-16,1 2-3 15,-2-2 4-15,1-1-3 16,1-2 3-16,1 0 2 16,2 1-3-16,4-2 1 15,0-2-1-15,0-2 2 0,3 1-1 16,0 2 0-16,-2 0-2 15,-3 1 0 1,0-3 1-16,-4 3 1 16,0 2 0-16,1-1-2 0,-2 1 1 15,-2 1 0-15,4 0 1 16,-1-1 1-16,-1 1-2 16,-2 0 0-16,1 0 0 15,-2 0 2-15,-3 0-4 16,-1 0 2-16,-3 0-1 15,-2 0 0-15,0-3 2 16,-1 3-2-16,0-2 1 16,-1 1-2-16,-4-1 4 0,0 1-1 15,2-1 1 1,-3 1-1-16,3 1-1 16,-3 0 2-16,2-1-1 15,-1 1 1-15,1-2-1 0,0 2 0 16,-2-1 0-16,0-1 0 15,-1 2-1-15,2 0 0 16,0 0-1-16,-1 0 2 16,-1-1 0-16,-1 2-1 15,1-1 0-15,0 0-1 16,-2 0 2-16,-1 0 1 16,-2 0-1-16,1 0-1 0,-1 2-1 15,1-2 3 1,-1 1-1-16,-2 1 1 15,-1-1-3-15,2 0 1 0,1-1 0 16,-2 0 1-16,2 0 0 16,-1 0-2-16,2-1 2 15,-1 0-1-15,1-1 1 16,-4-1 0-16,1 2 1 16,-1-1 1-16,-4 1-1 15,2-1 1-15,-3 1 1 16,0 0-1-16,-4-1-1 15,1 2 1-15,3-1-1 16,0-1-2-16,0 1 1 0,1 1-2 16,1-3 0-1,2 1 1-15,1 1 2 16,-1 0-3-16,-2 1 1 16,-2 0 2-16,-2 0-1 0,-1 1 0 15,-1 2 0-15,-15-3 0 16,21 9-2-16,-21-9 2 15,16 11 0-15,-16-11-1 16,16 19 0-16,-6-6-1 16,-1 1 2-16,-1 2-3 15,3 0 3-15,-1 1-3 16,-2 1 2-16,1 0-2 16,1 0 1-16,-4-1 1 15,1 0 0-15,0 2 0 16,-1 3 1-16,0 1 0 15,-2-2 2-15,0 3-2 0,-2 0 0 16,4 1 0-16,-3-1 1 16,-1 4-2-16,0-1 0 15,1 3 2-15,-2 2-3 16,2 1 2-16,0 0-2 16,-2 3 1-16,2 2-1 15,-1-2 5-15,1 0-4 16,0-1 2-16,-2 1-1 15,0 1 0-15,1-2 0 16,-1 2 0-16,1-2 2 16,-1 3-6-16,-1 1 5 15,2 1-3-15,1-3 3 16,-2 2-1-16,0 3 0 0,1 0 1 16,1 1-1-16,0 1 1 15,0-1-2-15,-1-1 0 16,1 3-1-16,2-2 4 15,-2-3-5-15,2 1 6 16,1-4-4-16,0 1-3 16,0-2 3-16,1 1-1 15,0-2 1-15,-1 1-3 16,0 0 3-16,1-1-4 16,-1-1 5-16,-1-1 1 15,0-4-3-15,0 0 2 16,-2-1-1-16,0-4 2 0,2-1 0 15,-3-3-1-15,1 3-3 16,0-4 2 0,0 1 0-16,-1 1 1 0,0-3 0 15,1 0-1-15,-1 0 1 16,-1-2-1-16,1-1 0 16,-1-1-1-16,-1-1 2 15,0-13 0-15,-1 25-1 16,1-25-1-16,0 23 1 15,0-23 1-15,0 21-4 16,0-21 4-16,0 21 1 16,0-21-4-16,1 24-4 15,-1-11 0-15,0-13 2 0,0 22-4 16,0-22 9-16,-1 20-8 16,1-20 4-1,-2 14-1-15,2-14 6 16,0 0 1-16,-3 16-2 0,3-16 0 15,-1 15 1-15,1-15-2 16,0 17 0-16,-2-3 1 16,2-14 0-16,0 22-2 15,0-22 1-15,-4 23 1 16,4-23-2-16,-3 19 3 16,3-19 0-16,-6 14-1 15,6-14 0-15,0 0 0 0,-5 15 2 16,5-15-2-1,0 0 1-15,0 0-1 16,0 0-1-16,0 0 1 16,0 0-1-16,0 0 1 0,0 0-1 15,-15 11-1-15,15-11 1 16,0 0 0-16,-19 8-2 16,19-8 1-16,-14 4 0 15,14-4 0-15,-16 0 1 16,16 0 0-16,-17 3 0 15,17-3 1-15,-20-2 0 16,20 2-1-16,-18 2-1 16,18-2 0-16,-23 6 0 0,10-5 0 15,-1 0 1 1,-1 2-2-16,-2 0 1 16,0 2 1-16,-2-1 0 15,-1 0 0-15,0 1 0 0,-1 0 0 16,1 0-2-16,0 2 2 15,1-4 1-15,-1 0-3 16,3-1 1-16,-2-2 1 16,3 5 0-16,0-4-1 15,2-1 1-15,-2 2-3 16,3 1-4-16,13-3-1 16,-22 1-7-16,22-1-12 15,-17 0-28-15,0-7-36 16,17 7-3-16,-25-19 0 15</inkml:trace>
  <inkml:trace contextRef="#ctx0" brushRef="#br0" timeOffset="723303.9613">25321 12999 30 0,'0'0'88'0,"0"0"3"15,0 0-3-15,0 0-64 16,0 0-9-16,0 0 0 16,0 0-2-1,0 0 0-15,0 0-2 0,0 0-2 16,0 0 0-16,0 0 0 16,0 0-2-16,0 0-2 15,0 0 0-15,-6 13-1 16,6-13 0-16,0 0-2 15,0 0-1-15,0 0 0 16,0 16-1-16,0-16 0 16,1 17 0-16,-1-17-3 15,5 23 0-15,-1-6 0 0,0 2 0 16,1 4 0 0,-1 2 1-16,3 1 0 0,0 0 2 15,-2 4-1-15,0-1 2 16,1-2 0-16,-1-1 1 15,-1-1-1-15,0-1 0 16,1 2-1-16,-4-1 0 16,5-2-1-16,1 1-1 15,0-2 1-15,-1 1-1 16,1-3 2-16,-2-1 0 16,0-3 1-16,1-3-1 15,-2 0 2-15,-4-13 2 0,2 19-3 16,-2-19 0-16,3 15 1 15,-3-15-1-15,0 0-1 16,4 15 0 0,-4-15-1-16,0 0-3 0,0 0-6 15,0 0-5-15,0 0-10 16,0 0-12-16,0 0-24 16,0 0-34-16,0 0-1 15,0 0 5-15</inkml:trace>
  <inkml:trace contextRef="#ctx0" brushRef="#br0" timeOffset="724181.0718">25562 13204 29 0,'0'0'94'15,"13"10"-5"-15,-13-10 0 16,0 0-50-16,0 0-24 16,0 0-5-16,0 0-3 0,0 0-1 15,0 0-4-15,0-15 1 16,0 15 1-1,0 0-3-15,0 0 1 0,0 0-1 16,0 0 0-16,0 0 1 16,0 0 0-16,0 0-1 15,0 0 1-15,0 0 0 16,0 0-1-16,-15-7 2 16,15 7 0-16,0 0 0 15,0 0-1-15,0 0 2 16,0 0-1-16,0 0 2 15,0 0-1-15,0 0 0 16,0 0 0-16,0 0 0 16,0 0 2-16,0 0-2 15,2 13-1-15,-2-13-1 16,0 0 1-16,0 0-2 16,0 0 1-16,0 0-1 0,0 0-2 15,0 13 2-15,0-13-1 16,0 0 0-16,0 0-1 15,2 17 0-15,-2-17 1 16,2 18 0-16,-2-18-1 16,4 24 0-16,-1-9 1 15,0 0-1-15,0 4 0 16,0 0 1-16,1 1 0 16,-1 2 0-16,1-1-1 15,1 0 0-15,-1 0 1 16,-3-1-1-16,4 2-1 15,-1-3 0-15,0 0 0 0,1-2-1 16,-2 0 2-16,1-2 0 16,-1 1 1-16,-3-16 1 15,9 23 0-15,-9-23 1 16,5 18-1-16,-5-18 0 16,3 15 0-16,-3-15-1 15,4 13 2-15,-4-13-2 16,0 0 2-16,2 13-2 15,-2-13 2-15,0 0-2 16,0 0 1-16,0 0 0 16,0 0-3-16,4 14-5 15,-4-14-5-15,0 0-9 0,0 0-18 16,0 0-33-16,0 0-26 16,0 0-3-16,-20-7 2 15</inkml:trace>
  <inkml:trace contextRef="#ctx0" brushRef="#br0" timeOffset="725135.8426">25302 13687 43 0,'0'0'88'16,"6"13"-4"-16,-6-13-1 15,0 0-72-15,0 0-1 16,0 0 3-16,0 0-1 16,0 0 2-16,0 0 1 15,0 0 1-15,0 0-1 16,0 0-2-16,0 0-2 15,0 0-6-15,0 0-1 16,0 0-2-16,0 0-1 16,0 0-1-16,0 0 0 15,0 0 0-15,0 0-1 0,0 0 3 16,0 0-1-16,0 0 1 16,1 13-2-1,-1-13 0-15,0 0 1 0,13 17-2 16,-13-17 0-16,15 18-1 15,-15-18 2-15,17 21-2 16,-6-8 1-16,1 2 0 16,2-2 0-16,2 2 1 15,0 1 0-15,1 0 1 16,1 0-2-16,-1-2 3 16,2 1-2-16,-3-1 1 15,0-1-1-15,-1 0 0 0,0-1 0 16,-2-1 1-16,0 1-1 15,-13-12-1 1,21 16 2-16,-21-16 0 16,18 11 1-16,-18-11-2 0,0 0 2 15,14 6-1-15,-14-6 0 16,0 0 0-16,0 0-1 16,0 0 1-16,0 0 0 15,0 0-1-15,0 0-1 16,0 0 2-16,6-13-1 15,-6 13 1-15,0 0-2 16,0 0 1-16,11-13-1 16,-11 13 1-16,13-11 0 0,-13 11-1 15,19-18 1-15,-19 18-1 16,23-21 2 0,-10 8-2-16,0 0 1 15,0 1 1-15,-13 12 0 0,25-23-1 16,-25 23 1-16,23-23-1 15,-23 23 0-15,20-20 2 16,-20 20-1-16,19-18-1 16,-19 18 2-16,13-11-2 15,-13 11 1-15,0 0 1 16,13-7-2-16,-13 7 0 16,0 0 2-16,0 0 0 15,13-5-3-15,-13 5 1 16,0 0 1-16,0 0-2 15,0 0-2-15,0 0-3 16,13-4-9-16,-13 4-11 0,0 0-33 16,0 0-36-16,0 0-7 15,-29-13-2-15</inkml:trace>
  <inkml:trace contextRef="#ctx0" brushRef="#br0" timeOffset="727132.3275">22957 14568 50 0,'0'0'94'16,"0"0"3"-16,0 0-38 15,0 0-31-15,0 0-10 16,0 0-4-16,0 0-4 16,-8 13-3-16,8-13-4 0,0 16-2 15,0-16-2 1,1 26-3-16,0-8 4 15,4 5-2-15,-1 0 3 0,3 4-2 16,1 2 1-16,-1-3 0 16,1 6 0-16,4-5 1 15,-2 2-1-15,2-2 0 16,-1 1 1-16,-1-5 0 16,0 2 1-16,-1-5-2 15,0-4-2-15,-1 1-5 16,-2-4-3-16,-6-13-6 15,10 17-11-15,-10-17-15 16,0 0-22-16,0 0-26 16,0 0 0-16,6-26 60 15</inkml:trace>
  <inkml:trace contextRef="#ctx0" brushRef="#br0" timeOffset="727498.3939">23034 14661 54 0,'0'0'94'16,"0"0"-1"-16,0 0-5 16,0 0-76-16,16-6-8 15,-16 6-5-15,0 0-1 16,18 7-1-16,-18-7 0 16,23 16 0-16,-7-3 2 15,3 2-2-15,1 2 4 16,2 2 0-16,4 1-1 0,3 0 2 15,1 2-2-15,0 2 1 16,-1-2 0 0,0 2 1-16,0-2-2 0,-2 4 1 15,-4-3-1-15,-1-1 1 16,-2-4 1-16,-4 0-2 16,-1-1 1-16,-4-2 1 15,-1 3-1-15,-1-3-2 16,-2 1-5-16,-3-3-4 15,-4-13-8-15,9 24-11 16,-9-24-21-16,3 17-36 16,-3-17-6-16,0 0 40 15</inkml:trace>
  <inkml:trace contextRef="#ctx0" brushRef="#br0" timeOffset="729600.1402">23436 14398 85 0,'0'0'97'0,"18"-7"-7"16,-18 7-25-16,0 0-66 16,0 0 2-16,1 13-3 15,-1-13-1-15,0 16 3 0,0-16 0 16,0 19 0-16,3-5 2 15,0 0 1 1,1 4-1-16,3 2 1 16,2 0 0-16,1 3-3 0,0 5 0 15,2 1 3-15,-4-2-3 16,4 5 1-16,-3-1-1 16,-2 1-2-16,0-1 2 15,-1 2 2-15,0-6-1 16,-2 1-1-16,2-1 1 15,-1-3 2-15,-2-2-2 16,0-2 3-16,2-2-2 0,-4-4 0 16,2 2 0-16,0-3 0 15,-3-13-1 1,4 22 0-16,-4-22-1 16,4 15 1-16,-4-15 0 15,0 0-1-15,6 13 2 0,-6-13-2 16,0 0 2-16,0 0-1 15,0 0 0-15,0 0 1 16,0 0-1-16,0 0 0 16,13-2 0-16,-13 2-1 15,0 0-1-15,13-5 2 16,-13 5-2-16,13-8 0 16,-13 8 1-16,19-8-2 0,-19 8 2 15,22-10 0 1,-9 6 1-16,0-3-2 15,0 1 1-15,1 0 0 16,2-3-1-16,0 2 2 0,1-1-1 16,0-2-1-16,-1-1 2 15,0 0-1-15,0 1 1 16,-3-2 0-16,-13 12 1 16,22-19-2-16,-22 19 1 15,11-20 1-15,-11 20-1 16,6-14 1-16,-6 14-1 15,0-22-1-15,0 22-2 16,-2-21 1-16,1 8-2 16,0 0 0-16,-1-2 0 15,-2 2 0-15,1-1 1 16,3 14 2-16,-10-19 0 16,10 19 0-16,-13-14 2 0,13 14 0 15,-18-3 0-15,18 3 1 16,-18 4 0-16,18-4-1 15,-19 6 2-15,19-6-2 16,-14 8 1-16,14-8-2 16,0 0 1-16,-13 11-1 15,13-11 0-15,-6 13 0 16,6-13-2-16,-5 17 2 16,5-4 0-16,0 0 0 15,0 0-1-15,2 3 0 16,1-2 0-16,0 1 1 15,2-1 1-15,3 2-1 0,-3 1 0 16,4 0 0-16,0-1 0 16,1 2 1-16,0-1-4 15,1 0 2-15,-2-1-2 16,4-1 0-16,-1-2 0 16,-12-13 2-16,24 20-2 15,-24-20 1-15,25 13 1 16,-12-9-1-16,0-1 0 15,-13-3 1-15,24 0 0 16,-24 0-1-16,25-6 1 16,-25 6-1-16,23-10 0 15,-23 10 1-15,21-20 1 16,-21 20-1-16,19-26-1 0,-10 11 1 16,-3-2 0-16,1-2-1 15,-3 2 1-15,2 3 1 16,-2-4-1-16,-1 4 1 15,0-3-1-15,-3 17 0 16,6-22-1-16,-6 22 2 16,3-14 0-16,-3 14-1 15,0 0 0-15,0 0 0 16,0 0 1-16,0 0 0 16,0 0 1-16,0 0-3 15,0 0 2-15,0 0-2 16,0 0 1-16,0 0 0 0,0 0 0 15,0 0 0-15,3 15-2 16,-3-15 2-16,1 13 1 16,-1-13-1-16,2 15 0 15,-2-15-1-15,1 17 1 16,-1-17 0-16,4 20 2 16,-4-20-2-16,5 22-1 15,-1-9 1-15,-4-13-1 16,10 22 0-16,-10-22 0 15,10 18 1-15,-10-18-2 16,12 16 2-16,-12-16-1 16,0 0 1-16,17 15 0 15,-17-15 0-15,0 0 1 0,17 10-3 16,-17-10 2-16,0 0-2 16,19-7 0-16,-19 7-2 15,16-9 2-15,-16 9-2 16,14-16 0-16,-6 3 0 15,-8 13-1-15,14-23 3 16,-10 10 0-16,1-1 1 16,0-2 0-16,0-3 1 15,-1 4 1-15,0 1 0 16,-1-2 2-16,0 2-1 16,0-1 3-16,-3 15-2 15,3-23 2-15,-3 23 0 0,0 0 0 16,0-14-1-16,0 14 1 15,0 0-2 1,0 0 0-16,0 0 0 16,0 0-2-16,0 0 1 0,0 0-1 15,0 0-1-15,1 14 1 16,-1-14-1-16,0 0 1 16,-1 15-1-16,1-15 0 15,0 13-1-15,0-13 1 16,1 17 0-16,-1-17 0 15,3 19 0-15,-3-19-1 16,6 21 2-16,-6-21 0 16,7 25 0-16,-2-12-1 0,-5-13 1 15,8 23 0 1,-2-10-1-16,1 0 0 16,-7-13 1-16,15 23-2 15,-15-23 2-15,14 19-1 0,-14-19 1 16,19 17-2-16,-19-17 2 15,16 9-1-15,-16-9 0 16,14 3 0-16,-14-3 0 16,15 0 0-16,-15 0-1 15,13-3 0-15,-13 3 1 16,14-9-1-16,-14 9-2 16,17-17-2-16,-17 17-6 0,21-23-8 15,-11 2-10 1,4 1-25-16,-5-11-41 15,8 0-1-15,-5-6-2 16</inkml:trace>
  <inkml:trace contextRef="#ctx0" brushRef="#br0" timeOffset="730333.7108">23745 14482 5 0,'-3'13'88'0,"3"-13"-3"15,0 0 1-15,0 0-66 0,0 0-12 16,13 6-2-16,-13-6 0 16,0 0-1-16,0 0-1 15,16-6 2-15,-16 6-3 16,0 0 1-16,14-10 0 16,-14 10-2-16,9-16 0 15,-9 16 0-15,12-26 0 16,-5 7-1-16,-1 0 1 15,-1-2 2-15,3-1-3 16,0 1 4-16,-1 0-2 16,-1 4 1-16,0 1-1 15,-6 16 3-15,12-14-2 16,-12 14 1-16,0 0 0 0,0 0-1 16,0 0 0-16,0 0 0 15,0 0 0-15,14 13-3 16,-14-13-3-16,0 0 1 15,13 17-2-15,-13-17 2 16,13 17 0-16,-13-17-2 16,19 26 0-16,-9-13-1 15,1 2 2-15,2-2-6 16,0 1 0-16,-3-1-7 16,5 0-6-16,-15-13-19 15,23 17-24-15,-23-17-25 16,17 11-2-16,-17-11 50 0</inkml:trace>
  <inkml:trace contextRef="#ctx0" brushRef="#br0" timeOffset="730605.7446">24078 13931 88 0,'0'0'103'0,"12"16"-3"16,-12-16-4-16,10 14-80 15,-10-14-16-15,0 0-2 0,0 0 1 16,6 16-2-16,-6-16 3 16,-2 27 0-1,2-6 2-15,-1 3-6 0,-3 1-9 16,5 9-14-16,-2-6-29 15,6 8-35-15,-2-7-5 16,4-2 1-16</inkml:trace>
  <inkml:trace contextRef="#ctx0" brushRef="#br0" timeOffset="732584.6055">25564 14354 48 0,'0'0'87'15,"0"0"-1"-15,0 0-48 0,13-5-22 16,-13 5-5-16,0 0-3 16,0 0 1-16,0 0 1 15,0 0 0-15,0 0-1 16,0 0-1-16,0 0 0 15,0 0-1-15,0 0-1 16,0 0-1-16,0 0 0 16,0 0-2-16,0 0 0 15,-5 15-2-15,5-15 2 16,0 0-2-16,-8 17 1 16,8-17-1-16,-10 16-2 15,10-16 2-15,-10 21-1 0,5-6 1 16,-3 2 0-16,3 2-1 15,-4 4 1 1,0 2 0-16,-2-1 0 16,1 3 1-16,-2 1 0 0,-1 1-1 15,0-2-1-15,0-1 2 16,2-1-1-16,0-2-1 16,3-2 2-16,-1-2-1 15,3 0 0-15,1-2 0 16,2-1 1-16,-2-1-2 15,1-2 1-15,0 1-1 16,-1 0 0-16,1 1 0 0,-2-2-1 16,1 0 2-16,-1 3-1 15,1-2 2-15,0 2-2 16,5-16 3 0,-8 22-2-16,8-22 0 15,-7 20 2-15,7-20 0 0,-4 14 1 16,4-14-1-16,0 0 0 15,-6 13 1-15,6-13-1 16,0 0-1-16,0 0 1 16,0 13-2-16,0-13 0 15,0 0-3-15,0 0-1 16,0 0-7-16,0 0-4 16,0 0-6-16,0 0-13 0,0 0-24 15,0 0-30 1,7-14-10-16,-5-2 0 15</inkml:trace>
  <inkml:trace contextRef="#ctx0" brushRef="#br0" timeOffset="733407.2139">25634 14486 79 0,'0'0'64'0,"0"0"-7"15,0 0-2-15,0 0-10 16,0 0-12-16,0 0-6 15,0 0-7-15,0 0-4 16,0 0-10-16,0 0-1 16,0 0-3-16,0 0 2 15,0 0-3-15,0 0 0 16,0 0-1-16,0 0-2 16,0 0 3-16,0 0 0 15,0 0 0-15,0 0 0 16,0 0 0-16,4 13 2 15,-4-13 1-15,0 0-1 0,0 0 0 16,0 0-1-16,0 0 0 16,0 0-1-16,0 0-1 15,0 0 0-15,-1 13 0 16,1-13 0-16,0 0 1 16,7 18 0-16,-7-18-1 15,8 13 1-15,-8-13 1 16,15 21-1-16,-15-21-2 15,20 28 1-15,-10-13-1 16,2 4 1-16,1 4 0 16,1-4 1-16,-1 3-3 15,0-5 1-15,0 5 1 16,0-2 0-16,0-1 0 0,-1-2 1 16,-2-1-1-16,1 1 1 15,-1 0-1-15,-2-1 2 16,0-1-1-16,-8-15-1 15,18 21 1-15,-13-8-1 16,-5-13 1-16,18 23-2 16,-18-23 0-16,17 22 0 15,-17-22 1-15,16 19 1 16,-16-19-2-16,11 17 2 16,-11-17-1-16,9 15 2 15,-9-15 0-15,0 0-1 16,9 14 0-16,-9-14-1 0,0 0 1 15,0 0-1-15,5 14-2 16,-5-14-6-16,0 0-6 16,0 0-9-16,0 0-13 15,0 0-34-15,0 0-29 16,-2-15-3-16,2 15 7 16</inkml:trace>
  <inkml:trace contextRef="#ctx0" brushRef="#br0" timeOffset="734218.0128">25443 14740 1 0,'0'0'61'0,"0"0"24"15,0 0-6-15,0 0-39 16,0 0-14-16,0 0-7 16,-4 13-5-16,4-13-4 15,0 0-3-15,0 0-2 16,0 0-2-16,0 0-1 15,0 0 0-15,0 0-2 16,0 0 3-16,0 0 1 16,0 0 2-16,0 0 1 0,0 0-1 15,0 0 1 1,0 0-1-16,0 0 3 16,0 0-4-16,0 0 1 15,0 0-2-15,0 0-1 0,0 0 0 16,0 0-1-16,0 0-1 15,0 0 0-15,0 0-1 16,0 0 0-16,14-4-1 16,-14 4 1-16,19 1 1 15,-19-1-1-15,26 0 1 16,-11 2-1-16,-1-2 0 16,3 0 0-16,-1 0 1 0,0 1 0 15,-2-2 1 1,2 2-1-16,-3 1 1 15,0-2-2-15,0 0 2 16,0 0-2-16,2-2 0 0,-2 1 0 16,1-1-1-16,-1-1 0 15,0 2 0-15,0-2 2 16,0 5-1-16,-13-2 0 16,17-3-2-16,-17 3-10 15,0 0-12-15,18 10-31 16,-18-10-43-16,-6 13-4 15,6-13-3-15</inkml:trace>
  <inkml:trace contextRef="#ctx0" brushRef="#br0" timeOffset="735542.8537">26094 14583 1 0,'0'0'54'16,"0"0"34"-16,0 0-3 15,0 0-43-15,0 0-15 16,0 0-8-16,0 0-2 16,0 0-1-16,0 0-7 15,0 0 1-15,0 0-2 0,0 0-2 16,0 0 0-16,0 0-1 15,0 0-1-15,0 0-1 16,12 14 4 0,-12-14-5-16,0 0 0 0,0 0 1 15,0 0-3-15,0 0 1 16,0 0-1-16,14 0 0 16,-14 0-2-16,0 0 3 15,19-3-1-15,-19 3 1 16,18 2-1-16,-18-2 0 15,22 1 0-15,-22-1 0 16,23 3 1-16,-10-3-2 16,0 3 2-16,0-3-2 15,-13 0 0-15,25 3 1 16,-12-4 0-16,-13 1 1 16,23-2-2-16,-23 2 2 15,19-1-1-15,-19 1 1 0,15-3 1 16,-15 3-2-16,16 4 0 15,-16-4 0-15,0 0 1 16,15 2-1-16,-15-2-1 16,0 0-3-16,0 0-5 15,14 2-8-15,-14-2-12 16,0 0-34-16,0 0-31 16,0 0-3-16,0 0-1 0</inkml:trace>
  <inkml:trace contextRef="#ctx0" brushRef="#br0" timeOffset="736383.9859">26194 14831 80 0,'0'0'52'0,"0"0"0"16,0 0-3-16,0 0-7 15,0 0-14-15,0 0-8 0,1 13-9 16,-1-13-6 0,0 0-3-16,0 0-2 15,0 0 0-15,0 0-1 16,0 0 1-16,0 0 3 15,0 0 1-15,0 0 3 0,0 0-1 16,0 0 1-16,0 0 1 16,0 0 2-16,0 0-1 15,0 0-1-15,0 0-2 16,0 0-2-16,0 0 0 16,0 0-1-16,0 0-3 15,0 0-1-15,0 0-1 16,0 0 0-16,0 0 2 15,0 0 0-15,0 0-1 16,0 0 0-16,0 0 0 16,14-11 2-16,-14 11 0 15,16-3-2-15,-16 3 1 16,23-2-1-16,-10 1 3 0,-13 1-1 16,25-3-1-16,-12 1 1 15,-13 2 0-15,23-2 0 16,-23 2 0-16,20-5-1 15,-20 5-2-15,20-1 3 16,-20 1 0-16,21-5-1 16,-21 5 1-16,18-2-2 15,-18 2 1-15,19 1 2 16,-19-1-1-16,17-1-1 16,-17 1 0-16,15 1 0 15,-15-1 2-15,0 0-2 16,0 0 1-16,16 3 0 0,-16-3 0 15,0 0-5-15,0 0-9 16,0 0-11-16,0 0-31 16,0 0-40-1,0 0-5-15,0 0-2 0</inkml:trace>
  <inkml:trace contextRef="#ctx0" brushRef="#br0" timeOffset="738537.1759">26749 14242 28 0,'0'0'86'16,"0"0"-1"-1,0 0-28-15,0 0-21 16,0 0-8-16,0 0-8 16,0 0-4-16,0 0-3 0,6 13-4 15,-6-13-3-15,0 0-2 16,0 0 2-16,0 0-2 15,0 0 0-15,0 0 0 16,0 0-1-16,0 0-1 16,0 0 0-16,0 0 0 15,0 0 0-15,-4 13-2 16,4-13 2-16,0 0-1 16,0 0 2-16,0 0-1 15,0 0 0-15,0 0-1 16,0 0-1-16,0 0 2 15,-2 16-2-15,2-16 0 0,2 13 0 16,-2-13-3-16,4 15 3 16,-4-15 2-16,3 20 0 15,-3-20-4-15,3 22 3 16,-3-22-2-16,4 20 2 16,-1-7 2-16,0 3-4 15,-2-2-1-15,3 3 2 16,-1 1 2-16,0-1-1 15,2 2 0-15,-3 2-2 16,0-3 1-16,2 2 1 16,-1 1 0-16,0 1 0 15,0 1-2-15,0 0 1 16,-2-1 0-16,2-3 0 0,0 4 1 16,0-4-2-16,1 1 1 15,1-3 0-15,-3 0 0 16,3 2 0-1,1 1 0-15,-2 2 0 0,0-2 0 16,2 2-1-16,-2-2 0 16,2 0 2-16,-2-2-1 15,2 0 1-15,-2 0 0 16,1-4-2-16,-1 0 0 16,-4-14 1-16,7 22 1 15,-4-9-1-15,-3-13-2 16,5 22 2-16,-5-22-2 0,2 14 2 15,-2-14 1-15,5 16-1 16,-5-16 0-16,0 0 0 16,0 0 1-16,0 0-1 15,6 13 0-15,-6-13 1 16,0 0-1-16,0 0 3 16,0 0-2-16,0 0 0 15,0 0 1-15,0 0-2 16,0 0 2-16,0 0 0 15,0 0-2-15,0 0 0 16,0 0 0-16,0 0 1 16,0 0-1-16,0 0 1 15,0 0-2-15,0 0 0 0,0 0 1 16,0 0 0-16,13-12 0 16,-13 12 0-16,0 0 0 15,0 0 0-15,15-11 1 16,-15 11-2-16,0 0 2 15,19-3-1-15,-19 3-1 16,16-3 2-16,-16 3-1 16,16 0-1-16,-16 0 1 15,23 2 0-15,-23-2 0 16,22-3 2-16,-22 3-2 16,23-5 0-16,-10 5 2 15,-13 0-1-15,20 2-1 0,-20-2 1 16,22 0-1-16,-22 0-1 15,20-3 1 1,-20 3 0-16,20-3-1 0,-20 3 1 16,20-4-1-16,-20 4 1 15,19 1 1-15,-19-1-2 16,13 5 1-16,-13-5 2 16,0 0-2-16,0 0-1 15,16 7 3-15,-16-7-1 16,0 0-1-16,0 0 2 15,13-3 0-15,-13 3-1 16,0 0-1-16,0 0 2 16,14 1-2-16,-14-1 0 15,0 0 0-15,0 0 0 0,13 3 0 16,-13-3 0 0,0 0 1-16,0 0-1 15,0 0 3-15,13 2-3 0,-13-2 0 16,0 0 1-16,0 0-1 15,0 0 0-15,0 0 1 16,0 0-3-16,0 0-6 16,0 0-6-16,0 0-13 15,13 0-27-15,-13 0-47 16,-13-13-2-16,13 13-4 16,-21-26 59-16</inkml:trace>
  <inkml:trace contextRef="#ctx0" brushRef="#br0" timeOffset="741472.543">27372 14240 1 0,'0'0'54'16,"0"0"29"-16,0 0 1 16,0 0-42-16,0 0-18 15,0 0-3-15,0 0-5 16,0 0-2-16,0 0-1 16,0 0-4-16,0 0-2 15,0 0-2-15,0 0-1 16,0 0-1-16,0 0 0 15,0 0 1-15,0 0 1 16,0 0 0-16,0 0 0 16,0 0 0-16,5 13 1 15,-5-13-3-15,0 0 0 0,0 0 0 16,0 0-2-16,0 0-1 16,-2 14 0-16,2-14 0 15,0 0-1-15,0 0 2 16,0 17 0-16,0-17-2 15,3 16 1-15,-3-16-2 16,2 23 2-16,-1-7-1 16,2-1 1-16,-2 2-1 15,1 0 1-15,1 2 0 16,0-2 1-16,-1 2 2 16,3-3-3-16,-1 1 1 15,-1 0-1-15,3 1 2 16,-3-4-1-16,2 4-1 0,0-3 0 15,-1 3 2-15,-1-1 0 16,1-1-2 0,1 1 1-16,0 2 0 0,0-3-1 15,-1-2 2-15,0-1-2 16,1 2-1-16,-1 1-1 16,2-1 2-16,-2 0-1 15,0-1 2-15,2 2-2 16,-1 1 1-16,-1 2 0 15,2 0 1-15,2-5 1 16,0 4-1-16,-1-4 0 16,1-1-2-16,0 0 2 0,-8-13 0 15,16 22 0-15,-16-22-1 16,11 17-1 0,-11-17 2-16,10 16-2 15,-10-16 2-15,0 0 0 0,12 16-1 16,-12-16 0-16,0 0 1 15,0 0 0-15,14 11-2 16,-14-11 3-16,0 0-2 16,0 0 1-16,16 15 0 15,-16-15-1-15,0 0 1 16,0 0-1-16,14 6 1 16,-14-6-1-16,0 0 0 15,0 0 1-15,0 0-1 16,16 0 0-16,-16 0 1 15,0 0-1-15,0 0 0 16,16 5-2-16,-16-5 3 0,13 2-2 16,-13-2 1-16,13 4 0 15,-13-4-2-15,13 2 2 16,-13-2 0-16,15 0 2 16,-15 0-3-16,13 2 1 15,-13-2 0-15,13-5 0 16,-13 5 2-16,14 0-2 15,-14 0 0-15,13-6 1 16,-13 6 0-16,13-7-1 16,-13 7 0-16,0 0 0 15,16-9 0-15,-16 9 0 16,0 0 0-16,0 0 0 16,16-12 1-16,-16 12 0 0,0 0-1 15,0 0 0-15,16-14-1 16,-16 14 1-16,0 0 0 15,17-7 0-15,-17 7 1 16,0 0-2-16,17-13 2 16,-17 13-2-16,13-9 2 15,-13 9-1-15,0 0-1 16,13-20-1-16,-13 20 1 16,7-16-1-16,-7 16 0 15,8-17 0-15,-8 17-1 16,5-22 2-16,-5 22-1 15,6-23 0-15,-2 9 0 0,1-1 0 16,-1-2-1-16,-1 1 1 16,0 0 1-16,1-3-1 15,-1-1 0-15,0 1 1 16,0 1 0-16,-3-1 2 16,1 0-1-16,-2-4 0 15,1 0-1-15,0-2-1 16,-2 2-1-16,1-3 1 15,-2-1-1-15,2 2-1 16,-1-2 1-16,-1 1 0 16,2 4 4-16,-2 4-1 15,0-1 3-15,2 2-1 16,1 17 2-16,-5-23-3 0,5 23 3 16,-4-21-2-16,1 8-3 15,3 13 1-15,-7-18 1 16,7 18-1-1,-6-18 0-15,6 18 0 0,0 0 2 16,-10-14 1-16,10 14-1 16,0 0 1-16,0 0-1 15,-7-13 1-15,7 13-1 16,0 0 0-16,0 0 0 16,0 0-1-16,0 0 2 15,0 0-3-15,0 0 1 16,0 0 1-16,0 0 0 0,0 0-2 15,0 0 1-15,0 0-2 16,0 0 1-16,0 0 3 16,0 0-2-16,0 13 0 15,0-13 0-15,0 0 1 16,0 0 0-16,0 0 1 16,0 0-2-16,0 14-1 15,0-14 1-15,0 0-1 16,3 13 1-16,-3-13-1 15,3 13 1-15,-3-13-2 16,2 16-1-16,-2-3 2 16,0-13-1-16,3 22 0 15,0-9 0-15,-3-13 1 0,6 27-2 16,-3-14 5-16,0 4-4 16,1-4 1-16,0 5 0 15,-1-1 1 1,2 2 0-16,-1 1-1 0,0-1 2 15,1 1-4-15,-1 0 3 16,0 0 0-16,2 2 1 16,-3-2-2-16,3 0 1 15,-2-2 0-15,-1 0-1 16,3-2 1-16,-3 0 0 16,1 0 0-16,-1-1-1 15,0-2 1-15,1 0-1 0,-1 2-1 16,1 0 2-16,1-1-1 15,-3 2 1-15,-2-16-1 16,6 26 1 0,-6-26-1-16,6 25 1 0,-6-25-1 15,4 18 1-15,-4-18-1 16,6 16 1-16,-6-16-2 16,4 18 3-16,-4-18-2 15,0 0 2-15,6 15 0 16,-6-15-2-16,0 0 1 15,3 13 0-15,-3-13 2 16,0 0-4-16,0 0 3 0,0 0-1 16,6 13-1-1,-6-13 1-15,0 0 1 0,0 0-2 16,0 0 0 0,0 0 1-16,0 0-2 15,0 0-4-15,6 13-9 0,-6-13-19 16,0 0-49-16,0 0-20 15,0 0-5-15,-5-13-5 16</inkml:trace>
  <inkml:trace contextRef="#ctx0" brushRef="#br0" timeOffset="750912.0321">23946 15711 17 0,'0'0'89'0,"0"0"-1"16,0 0-41-16,0 0-20 16,0 0-7-16,0 0-2 15,0 0-5-15,0 0-4 16,0 0-2-16,0 0-2 0,0 0-1 16,0 0-1-16,-13 7 0 15,13-7-2-15,0 0 2 16,-10 13-1-1,10-13 0-15,0 0 0 16,-16 18 0-16,16-18-2 0,-19 27 2 16,6-12-1-16,-2 5-2 15,0 1 3-15,-1 5-1 16,-3 8-1-16,3 2 3 16,-3-5-2-16,3 4 1 15,1 1-2-15,0 2-1 16,1-2-1-16,-1 1-2 15,1-6 4-15,-2 2-6 16,-1 3 6-16,-1 1-4 16,0-6 6-16,0-3-1 15,0 4 1-15,-1-4-1 16,1 0 1-16,3-4-2 0,0-1 0 16,2-3 0-16,2 1 0 15,1-8 0-15,1 5 0 16,9-18 9-16,-13 23-9 15,13-23 10-15,-9 14-10 16,9-14-4-16,0 0-5 16,-8 19 3-16,8-19-15 15,0 0-16-15,0 13-24 16,0-13-34-16,0 0-1 16,0 0 43-16</inkml:trace>
  <inkml:trace contextRef="#ctx0" brushRef="#br0" timeOffset="751190.4709">23742 15980 11 0,'0'0'86'0,"10"17"0"16,-10-17-12-16,0 0-60 15,0 0-9-15,0 0-2 16,0 0 0-16,0 0-2 16,0 0 1-16,0 0 0 15,0 0-1-15,0 0 0 0,0 0-1 16,0 0-3-16,0 0-11 16,0 0-25-16,0 0-19 15,0 0-26-15,-6-16 1 16</inkml:trace>
  <inkml:trace contextRef="#ctx0" brushRef="#br0" timeOffset="751939.0801">23801 15837 14 0,'12'-15'87'16,"-12"15"1"-16,0 0-29 16,0 0-20-16,0 0-13 15,0 0-6-15,-3 15-5 16,3-15-3-16,0 0-7 0,0 0-2 15,0 0-4-15,0 0-5 16,0 0 1-16,0 0 0 16,0 0 0-16,0 0 4 15,0 0 1-15,13-15 4 16,-13 15 2-16,0 0 3 16,0 0-1-16,14-8 0 15,-14 8 1-15,0 0-4 16,0 0 2-16,0 0-2 15,0 0-1-15,0 0-3 16,0 0 2-16,0 0-2 16,8 14 0-16,-8-14 0 0,0 0-2 15,0 0 0-15,18 16 1 16,-18-16 0-16,19 19-1 16,-6-8 1-1,0 2-1-15,2 2 1 0,-1 2 1 16,2 6 2-16,0 2-3 15,0 1 3-15,-2-2-2 16,2 4 1-16,0-5-2 16,0 4-3-16,-1-4 3 15,1 0-7-15,-1 0 8 16,2 5-6-16,-4-8 5 16,3 2-7-16,-2 2 7 15,-1-4 0-15,0 6 0 0,-1-11 1 16,-1 3 0-16,0-5-2 15,-1 2 2-15,0 2 1 16,-2-2-1 0,1 2 1-16,-9-17-1 0,14 24 0 15,-14-24 2-15,15 15-1 16,-15-15 0-16,11 22 0 16,-11-22 0-16,11 14-1 15,-11-14 1-15,0 0 0 16,15 22-3-16,-15-22 3 15,9 15-2-15,-9-15 1 16,0 0-2-16,0 0 2 0,10 19-3 16,-10-19 2-1,0 0 0-15,0 0-5 0,0 0-4 16,0 0-8 0,2 19-15-16,-2-19-27 0,0 0-39 15,-19-13-5-15,19 13 0 16</inkml:trace>
  <inkml:trace contextRef="#ctx0" brushRef="#br0" timeOffset="752650.6371">23705 16324 1 0,'0'0'95'0,"7"24"-3"16,-7-24-1-16,0 0-75 15,0 0-10-15,-13 0-1 0,13 0 1 16,0 0-2-16,0 0 0 16,-16 11 1-1,16-11-1-15,0 0 2 16,0 0-3-16,0 0-2 0,0 0 1 16,0 0 1-16,0 0 0 15,0 0-1-15,0 0 2 16,0 0-1-16,0 0 2 15,0 0 0-15,0 0-2 16,-6-14-2-16,6 14 1 16,0 0 0-16,0 0-3 15,0 0 1-15,16 5 0 16,-16-5 1-16,19-1 1 16,-19 1 0-16,24 3-2 15,-8-2 3-15,3-5-2 16,0 4 2-16,2-3-2 15,1-3-3-15,3 5 1 0,1-3 2 16,2-8 0-16,1 5-2 16,0-2 0-16,0 2 1 15,0 0-1-15,-3 1 2 16,-3-4 1-16,-1 0-4 16,-5 11 2-16,-3-8 2 15,-14 7 0-15,20-4-1 16,-20 4 0-16,0 0 1 15,15 13-3-15,-15-13 3 16,0 0-1-16,0 0-8 16,0 0-7-16,0 0-13 15,3 15-32-15,-3-15-39 0,-15 11-2 16,2-13 13-16</inkml:trace>
  <inkml:trace contextRef="#ctx0" brushRef="#br0" timeOffset="753476.5274">23886 15537 8 0,'-13'20'93'0,"13"-20"1"16,0 0-1-16,-13 10-62 15,13-10-18-15,0 0-2 16,0 0-5-16,0 0 3 16,0 0-1-16,0 0-2 0,0 0-1 15,0 0-3-15,0 0 3 16,0 0-2-16,0 0 1 15,0 0-3 1,0 0 1-16,0 0 1 16,0 0-1-16,0 0 2 0,15-12-4 15,-15 12 1-15,13 3-1 16,-13-3 1-16,20 2-2 16,-20-2 0-16,26 0 2 15,-10 3-3-15,0-2 4 16,1-1-2-16,-1 0 0 15,0 0-1-15,0-1 3 16,-3-1-2-16,0 2 0 0,-13 0 1 16,18-4-2-16,-18 4 2 15,13-2 0-15,-13 2-1 16,0 0 0 0,0 0 1-16,13 8-3 0,-13-8 1 15,0 0-4-15,0 0-10 16,0 0-13-16,6 17-31 15,-6-17-35-15,0 0-6 16,-7 13 2-16</inkml:trace>
  <inkml:trace contextRef="#ctx0" brushRef="#br0" timeOffset="754451.95">24133 15716 40 0,'0'0'92'0,"13"13"-2"16,-13-13-9-16,0 0-76 16,0 0-4-16,0 0 2 15,13-9 1-15,-13 9-1 16,0 0 3-16,0 0-2 15,0 0 1-15,0 0-1 0,0 0 2 16,0 0-2 0,0 0-2-16,0 0 1 15,0 0 0-15,0 0 0 16,6-15-1-16,-6 15 0 0,0 0-2 16,0 0 1-16,9-15 0 15,-9 15-1-15,0 0-1 16,10-18 0-16,-10 18 1 15,8-13-1-15,-8 13 2 16,0 0 0-16,15-20-2 16,-15 20 2-16,11-22 0 15,-3 9 0-15,0-4-1 16,2-2 1-16,2-1 0 16,1-3-2-16,-2 1 2 15,2 1-1-15,-1 2 3 16,-2-1-1-16,0 3 0 0,-1-1 1 15,-3 1-2-15,-1 2 1 16,0 0-1-16,0 0 0 16,0-1-1-16,0 2 0 15,-5 14 1-15,9-22-1 16,-9 22 1-16,0 0 2 16,10-14 3-16,-10 14-2 15,0 0 3-15,0 0-1 16,0 0-1-16,2 13 4 15,-2-13-4-15,0 0 0 16,0 0-2-16,0 0 0 16,-5 14-2-16,5-14 1 15,0 0-1-15,-3 13-2 0,3-13 1 16,0 0 0-16,-2 18 1 16,2-18-2-16,0 20 2 15,0-20-2-15,0 26 3 16,1-10-1-16,0 2 1 15,1 1-1-15,-1 3-2 16,-1-2 2-16,0-1 0 16,0 2 0-16,2 0-2 15,-2-1 1-15,1-2 0 16,1 0-1-16,-1-1 2 16,1 0-1-16,-1 1-2 15,0-2 2-15,1-3 0 16,-2-13-1-16,1 21 2 0,-1-21 1 15,-1 22-2-15,1-22 1 16,0 16 0-16,0-16 1 16,0 0-1-16,-2 14 0 15,2-14-2-15,0 0 3 16,0 0-1-16,0 0-3 16,0 0-5-16,0 0-15 15,5 18-39-15,-5-18-41 16,0 0-2-16,0 0-7 15</inkml:trace>
  <inkml:trace contextRef="#ctx0" brushRef="#br0" timeOffset="756935.9706">24772 16079 17 0,'-16'-3'84'15,"16"3"0"-15,0 0-38 16,0 0-16-16,0 0-8 0,0 0 1 16,-12-7-3-16,12 7-2 15,0 0-5-15,0 0-1 16,0 0-3-16,0 0-4 16,0 0-2-16,0 0-1 15,0 0 0-15,0 0-2 16,0 0 0-16,15-11-1 15,-15 11 1-15,18-3-1 0,-4-3 3 16,1 6-3-16,3-3 0 16,1-9 1-1,4 8-1-15,0 1 2 16,2-4 0-16,-1 3-1 0,1 1 0 16,-1 3 1-16,-1-2 1 15,1 2-1-15,-3-5 1 16,1-1-5-16,-2 9 4 15,-3-8 1-15,-1 7 0 16,-3-8-2-16,-13 6 0 16,22 0-1-16,-22 0-1 15,0 0 1-15,14 0-7 16,-14 0-9-16,0 0-14 0,0 0-22 16,12 16-36-1,-12-16-3-15,0 0 2 16</inkml:trace>
  <inkml:trace contextRef="#ctx0" brushRef="#br0" timeOffset="757631.5344">24866 16254 1 0,'0'19'83'0,"0"-19"7"15,2 15-3-15,-2-15-62 16,0 0-20-16,0 0 2 15,0 0-1-15,0 0-1 16,-13 3-2-16,13-3 0 16,0 0 2-16,0 0-2 15,0 0-2-15,0 0 2 16,0 0-1-16,-13-8 1 16,13 8 1-16,0 0 0 15,0 0-1-15,0 0 0 16,0 0-1-16,0 0 2 0,7-13-4 15,-7 13 1-15,0 0 0 16,16 0 0-16,-16 0-1 16,17 3-1-16,-4-3 1 15,0 4-3-15,3-3 4 16,0-2 0-16,1 1-1 16,0 1-1-16,2 1 3 15,0-2-2-15,-2 0 0 16,3-6 4-16,1 5-4 15,-4-1 1-15,0-1 2 16,-1 2-1-16,0 1-1 16,-2-5 2-16,1 5-1 0,-15 0-1 15,17 5 1-15,-17-5-3 16,15 6 2-16,-15-6 1 16,0 0-3-16,15 0 2 15,-15 0 0-15,0 0-2 16,0 0 2-16,0 0 1 15,0 0-6-15,15 11-13 16,-15-11-17-16,0 0-58 16,0 0-1-16,0 0-4 15,0 0 57-15</inkml:trace>
  <inkml:trace contextRef="#ctx0" brushRef="#br0" timeOffset="759545.6397">25614 15759 1 0,'0'0'53'15,"0"0"28"-15,0 0 2 16,0 0-57-16,0 0-9 16,0 0 0-16,-13 6-2 15,13-6 2-15,0 0-2 16,0 0 0-16,0 0-3 15,-13 1-4-15,13-1-2 16,0 0-1-16,0 0 0 16,0 0 0-16,0 0-2 15,0 0 0-15,-8 13 0 16,8-13-1-16,0 0-1 0,0 0 1 16,0 0-1-16,2 17-1 15,-2-17 1-15,3 19-2 16,-3-19 2-16,0 19 0 15,1-6-2-15,2 3 1 16,-2 0 2-16,2-1-3 16,-1 1 2-16,1-1 0 15,0 6-2-15,1-3 2 16,-1 2 4-16,0-1-4 16,1 4 2-16,0 0-3 15,1-1 3-15,-1-1-2 16,-1-6-4-16,3 5 3 15,-3 0-4-15,1 0 5 0,0-7-6 16,0 4 5-16,1-2-4 16,1 2 5-16,-2 1 2 15,2-5-3-15,-6-13 1 16,11 23-1-16,-5-8 0 16,-6-15 0-16,13 15 0 15,-13-15 1-15,0 0-3 16,16 22 2-16,-16-22-2 15,0 0 1-15,17 15 2 16,-17-15 1-16,0 0-1 16,18 12 0-16,-18-12 0 15,12 10-1-15,-12-10 1 0,13 4-1 16,-13-4 0-16,16 3-2 16,-16-3 2-16,15 7-3 15,-15-7 3-15,17-4-1 16,-17 4 2-16,22-7-1 15,-22 7 0-15,21-7 0 16,-8-2-2-16,-13 9 3 16,25-20-3-16,-14 7 2 15,-11 13 1-15,21-19-4 16,-11 6 2-16,-10 13 1 16,14-24-2-16,-7 9 0 15,-1-5 5-15,3 3-5 16,-2-6 5-16,2 2-5 0,-2-6 5 15,2-3-4-15,-2 2 6 16,1-1-5-16,-2 6-2 16,0-6 3-16,-2 3-5 15,2 2 5-15,-3 4-3 16,0 1 2-16,-2 0-2 16,-1 6 3-16,2-3 0 15,-2 16 0-15,0-17 0 16,0 17 1-16,-3-16-1 15,3 16-1-15,0 0 3 16,0 0-3-16,-2-13 2 16,2 13-1-16,0 0 1 0,0 0 0 15,0 0 0-15,0 0 1 16,0 0-1-16,0 0 1 16,0 0 0-1,0 0-1-15,0 0 0 0,0 0-1 16,0 0-1-16,0 0 0 15,0 0 0-15,0 0 0 16,0 0-1-16,0 15 1 16,0-15 0-16,0 0 1 15,0 0-1-15,0 14 0 16,0-14 0-16,0 0 0 16,2 17-1-16,-2-17 2 15,3 15-1-15,-3-15-1 0,-2 27 3 16,4-11-3-16,-1 4 2 15,1-4-3-15,0 6 4 16,1-2-3-16,0 3-3 16,3-7 4-16,-2 3-6 15,2-1 8-15,-2-3-5 16,4 8 3-16,-3-3-4 16,1-2 6-16,0-1-1 15,0 4-1-15,0 1 2 16,-1 1-4-16,1-5 2 15,-2-3 1-15,1 3-3 16,0 3 1-16,-2-5 2 0,2 2 0 16,-5-18-1-16,5 17 2 15,-5-17-2-15,6 20 1 16,-6-20 2 0,5 16-3-16,-5-16 0 0,0 0 2 15,5 13-3-15,-5-13 1 16,3 13 1-16,-3-13-4 15,0 0 4-15,0 0-1 16,0 0-1-16,0 0 0 16,0 0-3-16,5 13-8 15,-5-13-12-15,0 0-20 16,-2-13-33-16,2 13-24 16,-9-16 0-16,4 0 46 0</inkml:trace>
  <inkml:trace contextRef="#ctx0" brushRef="#br0" timeOffset="760243.8477">25854 15440 45 0,'0'0'98'16,"-1"19"-2"-16,1-19-3 16,0 0-72-16,0 0-12 0,0 0-4 15,0 0 1 1,0 0-3-16,0 0-1 15,0 0 1-15,0 0-1 0,0 0-1 16,0 0 0-16,0 0 0 16,13-5 0-16,-13 5 0 15,13 2-1-15,-13-2-1 16,16 6 1-16,-16-6 1 16,17 8-1-16,-17-8 0 15,16 5-2-15,-16-5 3 16,13 4-2-16,-13-4 2 15,0 0-1-15,16 4 0 16,-16-4 1-16,0 0-1 16,14 2 1-16,-14-2-1 15,0 0 1-15,0 0 0 0,13 8-1 16,-13-8 0-16,0 0 0 16,0 0 2-16,0 0-2 15,0 0-1-15,0 0-2 16,0 0-4-16,13 8-7 15,-13-8-12-15,0 0-31 16,0 0-36-16,0 0-2 16,0 0-1-16</inkml:trace>
  <inkml:trace contextRef="#ctx0" brushRef="#br0" timeOffset="761240.0395">26227 15508 1 0,'7'17'83'16,"-7"-17"4"-16,7 19-3 15,-7-19-63-15,0 0-10 16,0 0 0-16,0 0 2 15,0 0 1-15,0 0-4 16,0 0 1-16,0 0-4 16,0 0-3-16,0 0-2 0,0 0 0 15,0 0-2-15,0 0-2 16,-1-13 3-16,1 13-3 16,0 0 3-16,1-17 0 15,-1 17-1-15,0 0 1 16,3-21-1-16,-3 21 1 15,2-21 0-15,-2 8 2 16,0 0-2-16,1 0-1 16,-1 0 2-16,1 0 1 15,-1 13-1-15,0-20-2 16,0 20 2-16,2-16-1 16,-2 16 3-16,0 0-3 15,0 0 1-15,0 0-2 0,0 0 2 16,8-15-1-16,-8 15 0 15,0 0 1 1,0 0-3-16,0 0 4 16,0 0-2-16,0 0 1 0,0 0 0 15,0 0 2-15,0 0-1 16,0 0-2-16,0 0 3 16,0 0-4-16,0 0 2 15,6 13-1-15,-6-13 0 16,0 0 1-16,0 0-2 15,0 0 1-15,0 0-2 16,0 0 3-16,5 15-2 0,-5-15 0 16,0 0 0-16,1 16-1 15,-1-16 1 1,1 15 0-16,-1-15 1 16,2 18 0-16,-2-18-2 15,1 16 2-15,-1-16-1 0,5 20 0 16,-5-20 1-16,4 21-3 15,-4-21 1-15,3 26-1 16,0-13 3-16,-2 2-1 16,1-1 0-16,1 2 0 15,-1 0 1-15,1-3 0 16,0 3 1-16,0-3-1 16,-3-13 0-16,6 22-1 0,-6-22 0 15,1 13 2 1,-1-13 0-16,0 12-1 15,0-12 0-15,0 0 1 16,0 0 0-16,0 0 2 0,0 0-1 16,0 13 0-16,0-13-3 15,0 0 3-15,0 0-2 16,0 0 0-16,0 0 0 16,0 0-2-16,0 0 2 15,0 0-1-15,0 0 0 16,0 0-4-16,0 0-4 15,5 13-16-15,-5-13-32 0,0 0-44 16,1-15-4-16,-1 15-3 16</inkml:trace>
  <inkml:trace contextRef="#ctx0" brushRef="#br0" timeOffset="763203.0024">26569 15635 1 0,'0'0'84'16,"0"0"4"-16,0 0-24 15,0 0-31-15,0 0-9 16,-2-13-4-16,2 13-3 16,0 0-1-16,0 0-4 15,0 0-3-15,0 0-1 16,0 0-4-16,-13-2-3 16,13 2 2-16,0 0 1 15,0 0-2-15,0 0-2 0,0 0 5 16,0 0-3-16,0 0 2 15,0 0-1 1,0 0-2-16,0 0 1 16,0 0 1-16,3 13-2 0,-3-13-2 15,0 0 3-15,2 13-2 16,-2-13 1-16,2 13 0 16,-2-13-1-16,3 15-2 15,-3-15 2-15,5 20 0 16,-1-4-3-16,0-2 3 15,2 5-2-15,0 3 3 16,0-4-2-16,-1 7 1 0,3 1-1 16,-1 1 3-16,0 1-3 15,0-1 2 1,2 3-1-16,-2-1 0 0,0 2-1 16,1-1-1-16,-3-6 3 15,1 1-5-15,-2-3 5 16,1 1-5-16,-2-3 7 15,1 0-7-15,-1 2 5 16,-2-9-1-16,2 5 0 16,0-2-1-16,0 2 1 15,-2-5 1-15,1 1-2 16,1 0 1-16,-3-14 0 16,1 18-1-16,-1-18 2 15,5 20 1-15,-5-20-2 0,4 17 0 16,-4-17-1-1,0 0 2-15,4 16 1 0,-4-16-1 16,0 0-1-16,6 16 1 16,-6-16 0-16,0 0 2 15,0 0-2-15,0 0-1 16,-1 13 1-16,1-13-1 16,0 0 2-16,0 0-2 15,0 0 1-15,0 0-2 16,0 0 0-16,0 0 2 15,0 0-1-15,0 0 0 0,0 0 0 16,0 0-2-16,0 0 1 16,0 0 3-1,0 0-1-15,0 0-1 16,0 0 0-16,0 0 0 0,0 0 0 16,0 0 3-16,0 0-4 15,0 0 0-15,14-6-1 16,-14 6 1-16,0 0-1 15,20 5 3-15,-20-5-2 16,15-3 0-16,-15 3 1 16,20-6 0-16,-20 6 2 15,21-14-1-15,-21 14 0 16,24-13-1-16,-11 13 0 16,1-6 0-16,-1 6 0 15,0-5 0-15,0 10 0 16,1-1 1-16,2-5 0 15,-1 1 0-15,-1-3-1 0,2 4 0 16,3-1 1-16,-2 5 1 16,2-13-1-16,0 8 1 15,-2-3-2-15,0 6 2 16,0-6-2-16,-2 2 1 16,-2-3 0-16,-13 4 0 15,23 3-1-15,-23-3 0 16,14-3 1-16,-14 3-1 15,0 0 1-15,0 0-1 16,15-9-1-16,-15 9 4 16,0 0-3-16,0 0 2 15,0 0-1-15,0 0-1 0,0 0-1 16,4 14 0-16,-4-14-9 16,0 0-10-16,0 0-13 15,-10-17-27-15,10 17-43 16,0 0 3-16,-17-29-3 15</inkml:trace>
  <inkml:trace contextRef="#ctx0" brushRef="#br0" timeOffset="763998.9387">26860 15563 52 0,'0'0'94'15,"0"0"-5"-15,0 0-3 16,0 0-80-16,0 0-1 16,0 0-1-16,0 0 3 15,0 0 1-15,0 0-1 16,0 0-1-16,0 0-1 16,0 0-1-16,0 0-1 0,0 0 2 15,0 0-4-15,0 0-1 16,0 0 2-16,0 0 0 15,0 0 0-15,0 0-2 16,13 10 0-16,-13-10-1 16,0 0 1-16,15-2 1 15,-15 2-2-15,15 3 0 16,-15-3 2-16,21 0-1 16,-21 0 0-16,21-1 1 15,-6 4-1-15,-15-3 0 16,26-5 1-16,-13 2-2 15,1 2 1-15,1 0 0 16,-1-1 1-16,-1 1-2 0,0-1 2 16,0 4 1-16,-13-2 0 15,17 3 1-15,-17-3 0 16,0 0-1 0,15 5-1-16,-15-5 1 0,0 0 0 15,0 0 0-15,0 0-5 16,0 0-2-16,13 7-6 15,-13-7-13-15,0 0-22 16,0 0-49-16,0 0-2 16,0 0-3-16,0 0 74 15</inkml:trace>
  <inkml:trace contextRef="#ctx0" brushRef="#br0" timeOffset="764838.0798">27397 15584 1 0,'0'0'82'0,"16"13"2"16,-16-13-2-16,0 0-67 15,0 0-5-15,0 0 2 16,0 0-2-16,0 0 1 0,0 0-2 16,0 0-1-1,0 0-2-15,-9-13-2 16,9 13 1-16,0 0-3 0,2-13 0 16,-2 13-1-16,4-14 1 15,-4 14 0-15,3-23 2 16,-3 23 0-16,6-23-1 15,-4 8 0-15,0-2 1 16,1 1 0-16,-2 2-2 16,1-1 1-16,1 1-1 15,-2-2-2-15,0 3 1 16,-1 13 0-16,2-20 1 0,-2 20 0 16,4-13 1-1,-4 13-2-15,0 0 2 16,0 0 0-16,0 0 1 15,0 0 1-15,0 0-1 0,0 0 1 16,5 13-1-16,-5-13 0 16,0 0-2-16,0 0 1 15,0 0-1-15,0 0-2 16,0 0 0-16,0 0-1 16,2 13-3-16,-2-13 4 15,0 0-1-15,0 18 1 16,0-18-2-16,2 24 3 15,1-10-1-15,0 0 0 16,-2 1 2-16,2 1-2 16,-2 0 0-16,4 2 0 15,-2-2-1-15,-1 2 1 0,0-3 0 16,1 1-1-16,0 2 0 16,-2-3 1-16,2 0 0 15,-3-15 1-15,3 23-1 16,-3-23 0-16,4 22 0 15,-4-22 1-15,0 0 0 16,7 18-1-16,-7-18 1 16,0 0 0-16,0 0-1 15,0 0-1-15,0 0 0 16,5 15-3-16,-5-15-3 16,0 0-3-16,0 0-9 15,0 0-7-15,0 0-17 16,0 0-31-16,0 0-21 0,0 0 0 15,0 0 48-15</inkml:trace>
  <inkml:trace contextRef="#ctx0" brushRef="#br0" timeOffset="765397.1485">27385 15766 55 0,'0'16'96'15,"0"-16"-5"-15,0 0 1 16,0 0-83-16,0 0-6 16,0 0 2-16,0 0 1 0,0 0-2 15,0 0-2-15,0 0 4 16,0 0-2-16,0 0-1 16,0 0 0-16,0 0-2 15,0 0 0-15,0 0 0 16,0 0 1-16,18-4 0 15,-18 4 0-15,14-5 0 16,-14 5 0-16,17 0-1 16,-17 0 0-16,19-4 1 15,-19 4-2-15,25-3 1 16,-11 5 1-16,2-5 0 16,0-2 0-16,1 7 0 15,1-4 0-15,-3 1 0 0,1 1 1 16,-1-3 0-16,-2 3-1 15,-13 0-1-15,20 0 0 16,-20 0 1 0,16 0-1-16,-16 0 1 0,14-1-1 15,-14 1-1-15,0 0 1 16,17-2 1-16,-17 2-1 16,0 0 0-16,0 0 0 15,0 0 0-15,15 0 1 16,-15 0 0-16,0 0-1 15,0 0-4-15,0 0-8 16,0 0-13-16,0 0-24 16,0 0-49-16,0 0-4 0,-16 10-3 15,-3-10 56-15</inkml:trace>
  <inkml:trace contextRef="#ctx0" brushRef="#br1" timeOffset="785438.7546">22448 13798 24 0,'0'0'88'15,"14"10"-2"-15,-14-10-1 16,0 0-72-16,0 0-7 16,0 0-2-16,0 0-2 15,0 0 0-15,0 0-1 16,0 0-1-16,13 13 0 15,-13-13-1-15,0 0 2 0,5 17-1 16,-5-17 0-16,7 21-1 16,-3-8 1-16,1 1 0 15,2 5 1-15,0 1-1 16,2 3 1-16,-1 2-1 16,1 2 1-16,0 3 0 15,-1 3-1-15,1 5 1 16,1 2-1-16,2 5-1 0,-2 4-4 15,1 2 4 1,2 2-3-16,0 3 2 16,2 1-2-16,-2 2 3 15,0-2-2-15,-3 0 3 0,3 0 2 16,-3 0-1-16,0 0 0 16,0 3-1-16,-1 0-1 15,1-1-4-15,1 2 1 16,-1-2 1-16,2 2-1 15,-2-1 0-15,0-1-1 16,2 1 2-16,-4-3 2 16,2 3 1-16,-1-4 2 15,-2-1-1-15,0-2-1 16,1 0 1-16,-3-1 1 16,0 0-2-16,1-1 3 15,-2 1-2-15,2 3-5 16,-1 1 4-16,0 0-4 0,1 3 2 15,-2 3-2-15,2-7 5 16,-2 1-8-16,3-5 9 16,-1-3-2-16,-2-2 0 15,2-3 1-15,0-1 1 16,0-6 5-16,-1 0-5 16,1 0 5-16,0 7-8 15,-2-2 11-15,3-4-12 16,-2 4 9-16,2-5-8 15,-1 3-1-15,0-5-1 16,1 7 3-16,-1-11-2 16,1 6 0-16,1 2 3 0,0-2-4 15,-1-5 3-15,0 4 0 16,0 3-1-16,-1-10 0 16,1 7 0-16,-1-13 0 15,0 2-1-15,0-4 2 16,-2-1 0-16,0-6 0 15,1 2 0-15,-1 5 2 16,-4-20-1-16,9 26 0 16,-9-26-1-16,8 16 2 15,-2-1-2-15,-6-15 1 16,14 2-1-16,-14-2 0 16,19-2-3-16,-19 2 2 15,25-7 1-15,-11 1 0 0,3-2 1 16,2 16-2-16,1 0 1 15,3-10-1-15,1-4 1 16,2 11 0-16,1-4-1 16,3-2 2-16,3-2-4 15,3-20 2-15,2 16-1 16,4-3 3-16,1-5 0 16,5-4-1-16,5-1 0 15,5 3 0-15,4-3 2 16,3 5-1-16,4 4-2 15,2-5 3-15,4 4-2 16,1-5-1-16,-1 4 4 0,0-1-2 16,2 2 0-16,-1-1-1 15,4-16 3 1,3 12-2-16,0-3 2 0,-3-1-2 16,5 6 0-16,-1-6-2 15,1 3 1-15,-4-3 0 16,1 10 0-16,2-6-2 15,0 4 1-15,2 1 0 16,1 0 1-16,-2-5-1 16,3 0 1-16,0 4 0 15,-1 0 0-15,-2 0 2 16,0-7-1-16,0 2 0 16,-1-3 0-16,1 5-1 0,0 3 1 15,1-4-2-15,0-1 1 16,-3 5 0-16,-2 0 0 15,3 2-4 1,-2-1 5-16,0 4-7 0,0-1 7 16,-2 3-5-16,4-1 5 15,-1-2-4-15,1 5 5 16,-2-3-2-16,-1 4 0 16,-2-2 4-16,-2-3-3 15,1 2 3-15,-5 3-3 16,4-1 3-16,-4 1 0 15,1 1 0-15,-2-3 2 0,0 0-4 16,0 4 4-16,0-1-3 16,-2 0 1-1,-5 0-4-15,0-1 0 16,-3 0 2-16,-2 2 1 0,-1 0-2 16,-1-4 3-16,-3 4-1 15,-3-4 2-15,-2 3-1 16,-3-1 0-16,-4 0 0 15,-6 0 0-15,-2 3 1 16,-8 1-4-16,-1-2 1 16,-5-1 0-16,-6 2-1 15,0 0-1-15,-15 0-4 16,17 8-5-16,-17-8-16 16,0 0-44-16,0 0-17 15,-19 7-7-15,-7-10 15 16</inkml:trace>
  <inkml:trace contextRef="#ctx0" brushRef="#br1" timeOffset="786490.9975">22426 13658 48 0,'13'-7'96'16,"-13"7"-3"-16,0 0-7 16,0 0-72-16,0 0-15 15,0 0-1-15,15-4-3 0,-15 4 0 16,0 0 0-16,14-6 2 15,-14 6 2-15,17-5 4 16,-2 4 0-16,5 0-2 16,6-2 1-16,7-5-2 15,3 1 3-15,6-1-7 16,7 0 7-16,7-2-5 16,8-3 1-16,7 0-1 15,4-3 0-15,7 3 2 16,4-2-4-16,8 0 7 15,3-2-6-15,0 1 5 0,-2 1-3 16,-1 3 4-16,-2-1-1 16,-3 2 0-16,-1 1 0 15,-5 3-1-15,-5 0 0 16,-3 0 1 0,-6-1-1-16,-7 3 1 0,-7 0-2 15,-6 4 0-15,-6-1 0 16,-5 1-5-16,-5 1-18 15,0 7-31-15,-6-2-30 16,5 3 0-16,-6-3 3 16</inkml:trace>
  <inkml:trace contextRef="#ctx0" brushRef="#br1" timeOffset="788575.4446">26460 13625 30 0,'0'0'86'16,"0"0"1"-16,-12 6-6 16,12-6-68-16,0 0-8 15,0 0-3-15,1-16-3 16,-1 16 3-16,0 0-1 0,0 0 1 15,7-15 2-15,-7 15 1 16,0 0 0-16,0 0 0 16,0 0-2-16,13-11 1 15,-13 11-4-15,0 0 0 16,20-6-1-16,-7 5 1 16,2-1 0-16,5 1 0 15,0-1 2-15,6-1-1 16,4-1 2-16,5-3-1 15,3 1 2-15,2-1-4 16,5 0 1-16,1-2 1 16,6 2 0-16,3-2-2 0,4 2 2 15,1 0-1-15,4 1-2 16,1 0 3-16,0 2-3 16,3-2 1-16,-1 3 0 15,-3-1 0-15,-2 1 1 16,-1 0-2-16,-4 0 1 15,-1 0-1-15,2 0 1 16,-3-1 0-16,0 1 0 16,-2-1-2-16,1 0 2 15,-1 1-1-15,-2-2 1 16,-4 1-1-16,-2-2 2 16,0 3-1-16,-2-1 0 15,-4 1 1-15,0 0-2 0,-5 0 2 16,1 0 0-16,-3 1 0 15,-2 0 0-15,-4 1-1 16,-1 1 1-16,-4-2 0 16,-1 1 0-16,-1 1-2 15,-1 0 2-15,0 0-1 16,0 0 0-16,-1 0 0 16,0 0 1-16,1 0 0 15,-1 1-1-15,2 1 1 16,-2-2-1-16,-1 1 1 15,-2 2 0-15,1 0 0 16,-2 1-2-16,-13-4 2 0,21 7 0 16,-21-7 1-16,18 12 1 15,-18-12-2-15,15 13 0 16,-15-13 0 0,15 16 1-16,-15-16-3 0,14 20 2 15,-14-20 0-15,13 25-2 16,-7-11 3-16,1 2 1 15,0 3 0-15,1-1-3 16,-1 3 4-16,0 2-4 16,-1 1 4-16,1 1-3 15,0 2 0-15,1 2-1 16,-3 3 1-16,3-1 1 16,-1 4-1-16,1 1 0 0,1 5-2 15,-2 2 2-15,2 0-1 16,-2 5 0-1,2-1 0-15,-1 4-1 16,1 4 2-16,0 2 0 0,1-3 2 16,1 2-3-16,1 0 2 15,0 1 0-15,-1-3 0 16,2 0 1-16,-1-5-1 16,-1 0 0-16,-1 1-2 15,-1-1 2-15,0 1-1 16,-1 1 0-16,-1 4-2 15,1 4-1-15,-1 4 1 0,0 0 0 16,0-1 1 0,0 4-1-16,1 1 0 15,0-1-1-15,1-4 4 16,0-1 0-16,-1-6-1 0,1-1-1 16,1 3-1-16,-1-7 4 15,-1-1-3-15,1-3 0 16,0-2 2-16,1 0-4 15,-2 1 5-15,1 1-3 16,-2-8 2-16,1 2-6 16,-3 2 4-16,3-3 1 15,-3 3-1-15,1-3 1 16,0-3-3-16,-2-3 4 16,1-4-1-16,0 0 1 15,0-7 0-15,0 1-2 16,1-5 2-16,0-2-3 15,-3-3 1-15,3 2 0 0,-4-1 1 16,1 0-1-16,-3-14-2 16,8 19 2-16,-8-19-1 15,1 15-2-15,-1-15-3 16,3 13 1-16,-3-13-5 16,0 0-7-16,13 8-9 15,-13-8-33-15,0 0-33 16,0 0 0-16,13-4-1 0</inkml:trace>
  <inkml:trace contextRef="#ctx0" brushRef="#br1" timeOffset="806614.8945">9106 15299 1 0,'0'0'4'0,"13"2"74"15,-13-2-22-15,0 0-36 16,0 0-8-16,0 0-1 16,0 0-1-16,0 0-2 15,0 0-3-15,0 0 2 16,0 0 1-16,0 0-1 15,-10 15 1-15,10-15-2 0,0 0-1 16,0 0-1-16,0 0 2 16,0 0-2-16,0 0-1 15,0 0 0-15,0 0-4 16,0 0 1-16,0 0 1 16,3 14 0-16,-3-14-1 15,0 0 1-15,1 13 2 16,-1-13-1-16,0 13 2 15,0-13 0-15,2 18-1 16,-2-18 0-16,0 20 1 16,1-7-1-16,-1 0-1 15,1 1 0-15,1 1 0 16,-1 1-2-16,1 1 2 0,1-4-1 16,-1 6-1-16,0-5 1 15,-1 3 1-15,2 1-1 16,0 0 0-16,-1 1 2 15,2 1-2-15,-3 2 1 16,2 1 0-16,2 4-2 16,-4-5 1-16,2 4-2 15,0-1 2-15,0-1-1 16,0-2 1-16,-2 1-2 16,2-1 2-16,-2-2-1 15,4-2 2-15,-2 1 0 16,-1 1-2-16,0 2 0 0,2-3 0 15,-1 1 1-15,0-3 1 16,1 2-2-16,-2 1 0 16,2-4 1-16,-2 1-4 15,2-1 3-15,-1 5-2 16,1-7 1-16,0 0-2 16,-1-1 6-16,-3-13-6 15,9 26 2-15,-9-26 2 16,9 21 0-16,-9-21 0 15,7 21 1-15,-7-21-2 16,7 16-3-16,-7-16 4 16,7 15 0-16,-7-15 0 15,6 15-1-15,-6-15 1 0,0 0-2 16,4 15 2 0,-4-15 1-16,0 0-2 0,0 0 2 15,0 0 0 1,0 0 0-16,0 0-1 0,0 0 1 15,0 0-1-15,0 0-2 16,6 14 3-16,-6-14-3 16,0 0 2-16,0 0-1 15,0 0-2-15,0 0 3 16,0 0-2-16,0 0 4 16,0 0-4-16,0 0 1 15,0 0 0-15,0 0 1 16,0 0 2-16,0 0-3 15,0 0 0-15,0 0-3 16,13-8 4-16,-13 8-2 16,0 0 0-16,0 0-2 0,0 0 2 15,0 0 1-15,15 10-1 16,-15-10 5-16,0 0-4 16,0 0 1-16,17 1 0 15,-17-1 1-15,0 0-2 16,19 3 1-16,-19-3 0 15,14 9-3-15,-14-9 1 16,16-2 1-16,-16 2 1 16,17-1-2-16,-17 1 1 0,18-2 0 15,-18 2 1 1,18 8 0-16,-18-8 1 16,20 4-3-16,-20-4 3 15,21 1-1-15,-21-1-1 0,23 0 0 16,-10-1-1-16,-13 1 2 15,24 0-2-15,-11-3 2 16,0-1-2-16,0 2 1 16,0 1-1-16,0 1 0 15,0-6 0-15,0 5-1 16,0-2 2-16,0 6 0 16,0-6-1-16,2 6-1 15,-1-3 1-15,0 1 2 16,1 0-2-16,-1-3 2 15,1 0-3-15,-1 2 1 16,2 4 1-16,-3-6 0 0,-13 2 1 16,25-5 0-16,-25 5 0 15,21-3-1-15,-21 3 0 16,17-8 1-16,-17 8-1 16,15-9 2-16,-15 9-1 15,0 0-1-15,13 4 1 16,-13-4-1-16,0 0-7 15,0 0-19-15,0 0-45 16,0 0-26-16,0 0-2 16,-3-15 61-16</inkml:trace>
  <inkml:trace contextRef="#ctx0" brushRef="#br1" timeOffset="811867.1371">3134 15342 74 0,'0'0'89'16,"-19"-13"0"-16,19 13-22 15,-16-4-32-15,16 4-14 16,-14 0-4-16,14 0-7 15,-16 4-5-15,16-4-5 16,-14 9 1-16,14-9 0 16,-12 17 0-16,12-17 0 15,-7 24 0-15,7-8-2 16,0 6 0-16,3 1 1 0,0 3-1 16,1 3-1-16,2 5-2 15,-1 1 0-15,3 5 0 16,-4 1 0-16,0-2 2 15,2 3 1-15,-2 2-1 16,-1 3 0-16,0-6 1 16,-1 3 5-16,2-5-6 15,0-2 6-15,2-2-6 16,0-6 5-16,2-6-5 16,1-5 7-16,1 0-1 15,0-4-5-15,-10-14 1 16,18 18-2-16,-18-18 7 0,17 8-4 15,-17-8-1-15,14-6-2 16,-14 6-2-16,15-18 5 16,-8 2 1-16,2 0-1 15,-1-3-8-15,1 2 8 16,1 1-3-16,0-1-1 16,-3 2 0-16,-7 15-1 15,15-14 1-15,-15 14 0 16,0 0 4-16,14-6-3 15,-14 6 3-15,0 0 0 16,0 0 0-16,0 0 1 16,0 0-2-16,0 0-1 15,15 4 1-15,-15-4-3 0,0 0 3 16,10 21-1-16,-6-8-1 16,2 1 1-16,0 2 4 15,1 4-3-15,-1 2 3 16,-1-5-2-16,3 5 2 15,-3-6-3-15,1-1 4 16,0 1-5-16,-6-16 1 16,10 18 2-16,-10-18-3 15,0 0 1-15,0 0-1 16,14 10 2-16,-14-10-1 16,6-15 1-16,-1 2 0 15,-1-1-2-15,2-5-2 0,-1-1 6 16,3-3-5-16,-3 4 5 15,3 0-6-15,-1 3 4 16,-7 16-4-16,11-23 5 16,-11 23-2-16,12-16 0 15,-12 16 1-15,13-4-2 16,-13 4 0-16,13 2 0 16,-13-2 2-16,16 1-3 15,-16-1 1-15,16 13-1 16,-16-13 1-16,20 20-1 15,-20-20 2-15,20 22-1 16,-10-8 4-16,0 2-3 16,-1-3 3-16,-2 0-2 0,-1 0 3 15,-6-13-4-15,7 13 3 16,-7-13-4-16,0 0-4 16,0 0 4-16,0 0 0 15,12-16 1-15,-9 2-4 16,-3 14 5-16,8-25-3 15,-3 9 3-15,-5 16 1 16,11-26 0-16,-5 13-3 16,-6 13 1-16,13-20 1 15,-13 20 0-15,14-13-2 16,-14 13 2-16,16-4-2 16,-16 4-1-16,20 1-3 0,-20-1 3 15,21 12-3-15,-21-12 4 16,21 17-1-1,-21-17 0-15,19 18 0 16,-19-18 1-16,13 14 8 0,-13-14-7 16,0 0 2-16,0 0-3 15,11 14 1-15,-11-14 1 16,0 0 2-16,0 0-4 16,8-14-3-16,-8 14 5 15,10-20-2-15,-2 5 1 16,3-1-1-16,0-2 1 15,5-4-4-15,1 8 2 16,2 2 2-16,0-2-3 16,2 4 0-16,2 4-4 15,1 3 3-15,-3 13-2 16,-2 0 0-16,0 5 1 16,-3 2-1-16,-1 7-1 0,-4 1 8 15,-3 4-3-15,-3-2-6 16,-3-5-7-16,1 5-12 15,-7-11-25-15,-2 1-32 16,6-17 2-16,-29 16 42 16</inkml:trace>
  <inkml:trace contextRef="#ctx0" brushRef="#br1" timeOffset="812088.7849">3536 15652 115 0,'-11'13'105'0,"11"-13"-16"16,-15 17-27-16,1-27-143 16,14 10-18-16,0 0 1 15,0 0 6-15</inkml:trace>
  <inkml:trace contextRef="#ctx0" brushRef="#br1" timeOffset="812283.3169">3560 15560 107 0,'0'0'101'0,"0"0"-4"16,0 0-10-16,13-6-86 15,-13 6-19-15,21-9-11 16,-1 2-9-16,11 6-1 15,-1-4-1-15,9 11 1 16,-2-3 7-16,2 4 6 16,-4 3 9-16,-3 3-13 15,-8 3-26-15,-4-4 28 16,-5 1 28-16</inkml:trace>
  <inkml:trace contextRef="#ctx0" brushRef="#br1" timeOffset="812674.6488">2941 15778 117 0,'-15'13'100'0,"-4"-9"-2"16,3 5-4-16,3-9-86 15,13 0-3-15,-14 0-5 16,14 0 1-16,0 0-1 16,14-3-1-16,5 6-3 15,9-1-6-15,8 4-13 16,3-6-19-16,16 9-50 16,1-13-4-16,4 2-2 15,0-11 42-15</inkml:trace>
  <inkml:trace contextRef="#ctx0" brushRef="#br1" timeOffset="813901.0938">4483 15535 62 0,'-17'3'88'16,"17"-3"1"-1,0 0-41-15,-18-13-31 16,18 13-2-16,0 0 0 0,-14-3 0 16,14 3-5-16,0 0-1 15,-15 3 0-15,15-3-2 16,0 0-1-16,0 0-2 16,-15 4 0-16,15-4-3 15,0 0 2-15,0 0-2 16,0 0 0-16,-9 16-1 15,9-16-1-15,0 21 3 16,3-9-4-16,-3-12 0 0,7 31 0 16,-1-11 0-16,2 3 0 15,1 4-1 1,1 2 1-16,2 0-2 16,-1 7 1-16,1 2 3 0,-2 1-3 15,0-3 2-15,-1 1-3 16,-2-3 5-16,0-4-1 15,-3-4 0-15,1-5 3 16,-2-3-4-16,-2-2 6 16,2-2-6-16,-3-14 6 15,0 22-5-15,0-22 3 16,0 21-4-16,0-21 0 16,-1 25 1-16,1-25-1 15,-5 20 2-15,5-20 0 16,-4 17-1-16,4-17 0 15,-7 16 2-15,7-16-1 0,0 0-1 16,-8 16 0-16,8-16 0 16,0 0-1-16,0 0 3 15,-5 15-3-15,5-15 2 16,0 0 1-16,0 0-2 16,0 0 2-16,0 0 1 15,0 0-1-15,0-16-3 16,0 16 3-16,0 0 0 15,3-15-2-15,-3 15 2 16,0 0-2-16,0 0 0 16,15-1-1-16,-15 1 1 15,15-6-1-15,-15 6 0 16,23-6 0-16,-10 0 1 0,1 5 0 16,2-2 1-16,3 2-1 15,0-1 1-15,0-1-1 16,1-1 0-16,0-3 1 15,-1 7-1-15,1-9 1 16,-1 6-2-16,-1 3 2 16,0 0-2-16,-1-3 1 15,-1 9 0-15,1-3-1 16,-1-1-1-16,-1 2-1 16,-2-3 1-16,-13-1-1 15,20 5 2-15,-20-5 1 16,14 1-2-16,-14-1 1 0,0 0 0 15,0 0-2-15,0 0-8 16,13-1-11-16,-13 1-26 16,0 0-47-1,0-15-3-15,0 15-2 0,-9-19 88 16</inkml:trace>
  <inkml:trace contextRef="#ctx0" brushRef="#br1" timeOffset="814432.0138">4673 15407 43 0,'0'0'100'0,"11"13"-2"16,-11-13-6-16,0 0-71 16,-3 14-14-16,3-14 1 15,0 0-3-15,0 0 1 0,0 0-5 16,0 0 3-16,-13 13-1 15,13-13-1-15,0 0-1 16,0 0 1-16,14-1-2 16,-14 1-1-16,20-3 1 15,-7 3-2-15,2-2 2 16,-1 0 0-16,1 0-2 16,-1 2 0-16,0 0 2 15,-1 0 1-15,-13 0-2 16,25 0 3-16,-25 0-3 15,19 3 1-15,-19-3 0 16,16 4-2-16,-16-4 3 16,13 0-4-16,-13 0 4 0,0 0-4 15,0 0 0-15,13 9-10 16,-13-9-8 0,0 0-35-16,0 0-36 15,4 17-3-15,-4-17-5 0</inkml:trace>
  <inkml:trace contextRef="#ctx0" brushRef="#br1" timeOffset="815303.9662">5076 15521 15 0,'13'24'101'16,"-3"-8"-9"-16,-10-16-6 15,13 7-60-15,-13-7-39 16,13-8 4-16,-13 8 2 16,0 0 2-16,17-16 2 15,-17 16 6-15,0 0 4 16,8-19-1-16,-8 19 0 16,1-24-2-16,0 9-2 15,1-5-2-15,-1 0 1 16,1-3 0-16,-1 0 1 15,1-1-2-15,-2 1 4 16,3 3-2-16,-3 3 2 0,0 0 0 16,0 4 2-16,0 0 1 15,0 13-1 1,0-13 1-16,0 13 0 16,0 0 2-16,0 0-1 0,0 0-3 15,0 0-2-15,-3 13 0 16,3-13-1-16,-3 15-2 15,3-15 0-15,-2 18-1 16,2-18 1-16,2 26 0 16,-1-9 0-16,4 3-2 15,-3 3 1-15,3-4 1 16,1 10 0-16,-2-3-1 0,2-3-3 16,-1 3-2-1,0-3-2-15,-1 0-5 16,-1-7-5-16,3 3-5 15,-6-19-2-15,7 23-4 0,-7-23-4 16,6 14-3-16,-6-14-3 16,0 0-1-16,0 0 5 15,0 0 8-15,0 0 10 16,-2 15 17-16,2-15 14 16,0 0 11-16,-17 20 9 15,17-20 10-15,-17 14 2 16,4-12-4-16,13-2-6 15,-15 8-10-15,15-8-6 16,-13 8-6-16,13-8-1 16,0 0-4-16,0 0-3 15,0 0 1-15,-13-2-2 16,13 2-3-16,0 0-1 0,0 0 0 16,0 0-3-16,9-13 3 15,-9 13-1-15,23-10-1 16,-9 6 2-16,5 0 0 15,0 1-1-15,3 1 1 16,-2 2-1-16,0 0 1 16,-3 0-2-16,-1 0 1 15,-1 3-2-15,-2 0-7 16,-13-3-14-16,27 1-34 16,-27-1-37-16,20 5-4 15,-20-5 2-15</inkml:trace>
  <inkml:trace contextRef="#ctx0" brushRef="#br1" timeOffset="820120.5042">5815 15769 1 0,'-3'14'19'0,"3"-14"55"15,-5 21-5-15,5-21-62 16,0 0-12-16,0 0 0 15,0 0 2-15,0 0 2 16,16 5 3-16,-16-5 6 16,13 3 3-16,-13-3-1 0,13 0-1 15,-13 0 1-15,0 0-3 16,15-8 0-16,-15 8-3 16,0 0 0-1,0 0 2-15,3-16-1 0,-3 16 3 16,0 0 1-16,-9-13 0 15,9 13-1-15,0 0 1 16,0 0-1-16,-16-7-2 16,16 7 1-16,0 0-4 15,0 0-1-15,-14 7-2 16,14-7 1-16,0 0-2 16,0 0 0-16,0 0-1 15,0 0-6-15,0 0-10 0,0 0-18 16,3 16-47-1,-3-16-5-15,0 0 17 16,15 10 71-16</inkml:trace>
  <inkml:trace contextRef="#ctx0" brushRef="#br1" timeOffset="820534.8127">5946 16134 1 0,'1'17'53'0,"-1"-4"23"0,0-13-4 15,0 0-68-15,0 0-11 16,0 0 2-16,0 0 0 15,0 0 4-15,0 0 2 16,0 0 4-16,0 0 2 16,0 0 1-16,0 0-1 15,0 0-1-15,0 0-1 16,0 0-5-16,0 0 1 16,0 0 2-16,0 0 2 15,9-14 1-15,-9 14 2 16,0 0 1-16,-3-13 3 15,3 13 0-15,0 0-1 16,0 0 1-16,0 0-4 0,-16 7-4 16,16-7-5-16,0 0-12 15,-10 28-42-15,4-14-33 16,5 3-5-16,1-17 26 16</inkml:trace>
  <inkml:trace contextRef="#ctx0" brushRef="#br1" timeOffset="829075.6219">8001 15338 33 0,'4'14'71'15,"-4"-14"-20"-15,0 0-13 16,0 0-11-16,0 0-7 15,0 0-4-15,0 0-3 16,0 0-1-16,0 0-5 16,0 0 0-16,0 0-2 15,0 0 1-15,0 0-1 16,0 0 2-16,0 0 1 0,0 0-2 16,0 0 1-16,0 0 0 15,0 0-2-15,0 0-2 16,-7 16 1-16,7-16-2 15,0 13-3-15,0-13 0 16,0 23 2-16,1-10-2 16,1 1 1-16,-2 5-1 15,1 1 2-15,2 3-1 16,-2-2 1-16,1 3 2 16,-1 1-2-16,2 2 1 15,-1 0-2-15,-1 2 2 16,2-3-2-16,-2 6 0 0,2 0 1 15,0 0-1-15,1 2 0 16,-1-1 0-16,2 2 0 16,-2 2-3-16,1 2 7 15,-1-1-2-15,1-3 1 16,-1-1-4-16,1-2 0 16,-1 0 3-16,0-3-3 15,1-6 5-15,-1-6-7 16,0-3 2-16,0 4-2 15,0-4 7-15,-3-14-3 16,4 22-1-16,-4-22 0 16,0 0 2-16,9 21-3 15,-9-21 2-15,0 0-1 0,0 0-3 16,9 13 3-16,-9-13 1 16,0 0-2-16,0 0 1 15,0 0 1-15,0 0-1 16,0 0-1-16,0 0 3 15,10 18-3-15,-10-18-2 16,0 0 4-16,0 0-2 16,0 0 1-16,0 0 1 15,0 0 2-15,0 0-1 16,0 0-1-16,0 0 2 16,0 0-3-16,0 0 1 15,0 0-1-15,16-6-1 0,-16 6 1 16,0 0-4-16,0 0 3 15,14 0 0-15,-14 0 0 16,0 0 0 0,16 1 2-16,-16-1-2 0,13-7-1 15,-13 7 3-15,13-4-2 16,-13 4 2-16,16-2 0 16,-16 2-2-16,16-4 1 15,-16 4 0-15,20 0 1 16,-7-1-2-16,-13 1 3 15,24 0-4-15,-9-3 1 16,1 6 0-16,-1-6 0 16,3 4 1-16,-1-2-1 0,0-4 1 15,2 3 1-15,1-4 1 16,1 1-2-16,-1-2 0 16,0 7 1-16,2-1 0 15,-2-4-1-15,1 5-1 16,-2-2-1-16,0 7 1 15,-2 0 2-15,1-4-2 16,-4-2 0-16,0-4 0 16,-14 5 0-16,22-1 2 15,-22 1-1-15,19 1-1 16,-19-1 0-16,13-3-1 16,-13 3-10-16,0 0-25 0,0 0-53 15,19-1-5-15,-19 1-3 16,0-14 67-16</inkml:trace>
  <inkml:trace contextRef="#ctx0" brushRef="#br1" timeOffset="830079.3739">9493 15232 1 0,'0'0'33'0,"-6"16"55"16,6-16-4-16,0 0-56 15,0 0-20-15,-15 10-1 16,15-10 0-16,0 0-2 16,0 0-4-16,-13 0 3 15,13 0 2-15,0 0-1 16,0 0-1-16,0 0 0 16,0 0-1-16,0 0-1 15,0 0 1-15,0 0-3 16,0 0 1-16,0 0-1 0,0 0 0 15,13 3 0-15,-13-3-1 16,0 0 1-16,19 2 0 16,-19-2 1-16,16 2 0 15,-16-2-1-15,20 6 2 16,-20-6-3-16,22 7 3 16,-22-7-1-16,20 5-1 15,-20-5 0-15,17 3-1 16,-17-3 2-16,13 2-1 15,-13-2 0-15,0 0 1 16,0 0 0-16,15 2 1 16,-15-2 0-16,0 0 1 15,0 0-2-15,0 0 0 0,0 0 1 16,0 0-5-16,0 0-6 16,0 0-6-16,0 0-19 15,0 0-29 1,0 0-26-16,13 9-1 0,-13-9 82 15</inkml:trace>
  <inkml:trace contextRef="#ctx0" brushRef="#br1" timeOffset="830979.3811">9832 15296 1 0,'10'21'48'16,"-10"-21"37"-16,0 0-3 16,0 0-71-16,0 0-8 0,0 0-1 15,0 0-1-15,0 0 0 16,0 0 0-16,0 0 1 16,0 0-1-1,0 0-1-15,0 0 0 0,0 0 1 16,0 0 0-16,10-16-1 15,-10 16 1-15,1-17-1 16,-1 17 4-16,5-23-3 16,-5 23 2-16,4-24-2 15,-1 6 2-15,-3 4 0 16,1-1 1-16,1-2 0 16,-2 3 0-16,0-4-2 0,0 2 1 15,1-1-1 1,-1 4 1-16,3-4-2 15,-3 17 2-15,1-23-1 0,-1 23 1 16,2-16 1-16,-2 16 1 16,0 0 0-16,0 0 1 15,0 0 0-15,0 0 0 16,0 0-1-16,0 0-1 16,0 0-1-16,0 0-1 15,0 0 0-15,0 0-1 16,0 0-1-16,3 16-2 15,-3-16 2-15,0 0-1 16,3 16 0-16,-3-16 1 16,4 20-2-16,-4-20 1 15,1 27 1-15,2-9-2 16,-1 0 2-16,1 1-3 16,0 3 1-16,-2 1-1 0,0 0 3 15,-1-1-5-15,3 1 5 16,-3-2-2-16,0 1 2 15,0 0 1-15,0 1 0 16,0-3-1-16,-1-3 2 16,1-1 0-16,0-2-2 15,0-1 2-15,0-13 0 16,0 0-1-16,0 15 0 0,0-15-2 16,0 0-2-1,0 0-3-15,0 0-3 16,0 0-4-16,0 0-12 15,0 0-23-15,0 0-42 0,0 0-1 16,13-13 54-16</inkml:trace>
  <inkml:trace contextRef="#ctx0" brushRef="#br1" timeOffset="831587.7672">9910 15446 18 0,'-5'20'93'16,"5"-20"-3"-16,0 0-23 15,0 0-59-15,0 0-5 16,-13 0-1-16,13 0-2 0,0 0 1 16,0 0-2-16,0 0 1 15,0 0-3-15,0 0-4 16,0 0-6-16,0 0-6 15,0 0-10-15,0 0-11 16,0 0-4-16,0 0 5 16,0 0 12-16,0 0 11 15,0 0 12-15,0 0 12 16,0 0 15-16,0 0 14 16,-8 16 8-16,8-16-3 15,0 0-9-15,0 0-7 16,0 0-4-16,0 0-6 0,0 0-1 15,0 0-5-15,0 0-4 16,0 0-1-16,0 0 0 16,0 0-3-16,-8-13 0 15,8 13-2-15,0 0 0 16,0 0 0-16,0 0-1 16,0 0 1-16,0 0-1 15,15 8 1-15,-15-8 0 16,0 0 1-16,16 2-1 15,-16-2 0-15,16 4 0 16,-16-4 0-16,15 3 0 16,-15-3 1-16,19-4-2 15,-19 4 0-15,17 3 1 0,-17-3 0 16,18-3 1-16,-18 3-2 16,19-2 2-16,-19 2-6 15,15 3-10 1,-15-3-32-16,16 6-46 0,-16-6-4 15,0 0 19-15</inkml:trace>
  <inkml:trace contextRef="#ctx0" brushRef="#br1" timeOffset="835198.7935">10508 15814 1 0,'0'0'32'16,"0"0"51"-16,0 0-23 15,0 0-41-15,-13 3-5 16,13-3-2-16,0 0-2 16,0 0 1-16,0 0-1 15,0 0-2-15,0 0 1 16,0 0-1-16,0 0-4 15,0 0 0-15,0 0-1 16,0 0-1-16,13-8 2 16,-13 8-2-16,15 3-3 15,-15-3 2-15,21 5-1 16,-21-5 1-16,25-5-4 0,-12-1 3 16,3 6-4-16,-2 5 4 15,1-7 5 1,-2-1-4-16,0 8 0 15,-13-5 0-15,21 4 4 0,-21-4-3 16,15 7 3-16,-15-7-3 16,0 0-7-16,0 0 5 15,13-5 6-15,-13 5-6 16,0 0 1-16,0 0-3 16,0 0-4-16,0 0-14 15,0 0-23-15,0 0-46 16,0 0-2-16,0 0 29 15</inkml:trace>
  <inkml:trace contextRef="#ctx0" brushRef="#br1" timeOffset="835761.6983">10567 16151 1 0,'2'15'92'0,"-2"-15"5"16,0 0-8-16,0 0-74 15,0 0-5 1,0 0-4-16,0 0 0 0,0 0-2 15,4-13-3-15,-4 13 0 16,0 0 2-16,0 0-4 16,0 0 2-16,13-7 0 15,-13 7 0-15,13-6-1 16,-13 6 0-16,20-5 1 16,-7 1-1-16,2-3 1 15,1 4-2-15,0-4 0 16,-1 7 1-16,3-3 0 15,-2-1 0-15,1-1 0 16,0 5 1-16,-2 3-2 16,-1-3 3-16,2 0-1 15,-2-7 0-15,1 5-3 0,-2 4 3 16,-13-2-1-16,23 0 1 16,-23 0 1-16,16-3 0 15,-16 3-1-15,0 0 0 16,0 0 1-16,13 0-3 15,-13 0 0-15,0 0-6 16,0 0-8-16,0 0-21 16,0 0-55-16,0 0-1 15,0 0-3-15,0 0 95 16</inkml:trace>
  <inkml:trace contextRef="#ctx0" brushRef="#br1" timeOffset="836644.4013">11471 15382 1 0,'0'0'76'0,"14"7"10"0,-14-7-39 15,0 0-22-15,0 0-5 16,0 0-3-16,0 0-6 15,0 0-2-15,0 0-2 16,0 0-1-16,0 0-2 16,0 0-1-16,0 0 0 15,0 0-1-15,-6 13 2 16,6-13-1-16,0 0 0 16,2 15-1-16,-2-15 0 15,0 0-1-15,1 23-1 16,-1-7 2-16,2 0-1 15,-1 0-1-15,1 5 1 16,0 2 0-16,0 3 0 0,2-1 1 16,-1-1 0-16,0 1-1 15,1 2-1-15,1 1 0 16,-1-1 0-16,0 2 3 16,2-2-3-16,-2 4 2 15,1-2-3-15,1-1 4 16,-2 1-2-16,0-1 4 15,2-5-3-15,-3-3-8 16,1 0 8-16,0 0-5 16,-1-2 5-16,0-1-7 15,0-4 9-15,1 0-8 16,-2 0 4-16,-2-13 2 0,4 16 0 16,-4-16 0-16,3 16-1 15,-3-16 1-15,0 0-2 16,0 0 2-1,0 0 0-15,0 0-3 0,6 13-5 16,-6-13-7-16,0 0-13 16,0 0-27-16,0 0-40 15,3-19-1-15,-3 19 20 16</inkml:trace>
  <inkml:trace contextRef="#ctx0" brushRef="#br1" timeOffset="837511.6357">11195 15283 51 0,'0'0'96'16,"0"0"-3"-16,0 0-44 16,0 0-39-16,0 0-4 15,0 0-3-15,-13 7-2 16,13-7 0-16,0 0 1 16,0 0-1-16,0 0 3 15,0 0-1-15,-13-2 2 16,13 2 0-16,0 0 1 0,0 0-2 15,0 0 1-15,0 0-3 16,0 0 0 0,0 0 1-16,0 0-2 15,0 0 0-15,0 0-2 0,0 0 2 16,0 0-2-16,0 0 1 16,0 0 2-16,0 0-4 15,15-2 3-15,-15 2 0 16,15-2 1-16,-15 2 0 15,22 0-2-15,-9 3 1 16,1-2-1-16,2-3 1 16,5 4-1-16,-1-2 0 15,0-1 3-15,0 0-3 16,2-1 1-16,1 2 1 16,-1-1 0-16,-1-1-1 15,-2 1 1-15,0 4 0 0,1-2-2 16,-1 2 3-16,-2 0-2 15,2-3-2-15,-2 1 2 16,0 1-1-16,2-4 0 16,0-2-1-16,-2 0 2 15,2-2-1-15,-2 3-1 16,-1-1 3-16,-1 2-1 16,-2-1 1-16,-13 3-2 15,21-1 0-15,-21 1 1 16,0 0 0-16,15-1 0 15,-15 1-3-15,0 0-7 16,0 0-7-16,0 0-16 16,0 0-38-16,0 0-26 0,0 0-3 15,2 18 39-15</inkml:trace>
  <inkml:trace contextRef="#ctx0" brushRef="#br1" timeOffset="838695.5974">11391 16361 1 0,'2'13'23'0,"-2"-13"60"16,0 0-1-16,0 0-60 15,-7 12-7-15,7-12-2 0,0 0-1 16,0 0 2 0,0 0-5-16,0 0 1 15,0 0-3-15,0 0-1 16,0 0 1-16,0 0 1 0,-2-12-2 16,2 12-1-16,0 0-1 15,0 0 1-15,0 0-2 16,0 0-1-16,0 0 0 15,0 0-2-15,0 0 3 16,15-2-3-16,-15 2 2 16,0 0-1-16,17-3-1 15,-17 3 1-15,17-3 0 0,-17 3 0 16,20-4-2-16,-20 4 2 16,23-3 0-1,-10 6 0-15,0 0 2 16,0 0-3-16,2-3 2 0,1-2-1 15,-2-2 0-15,2 5 0 16,1-6-1-16,1-1 2 16,-1 2-3-16,2 1 4 15,-1 0-4-15,1 7 2 16,0 0 1-16,3-1-2 16,-4 0 0-16,3 3-1 15,-3-2 1-15,1-1 1 16,0-3 0-16,-2-3 0 0,-1 2 0 15,0-2-1 1,-2 6 2-16,-1-9-1 16,0 10 1-16,-13-4-2 15,22 3 2-15,-22-3-1 0,17 0-2 16,-17 0-8-16,0 0-19 16,20 5-60-16,-20-5-6 15,2-21-6-15,-9 8 46 16</inkml:trace>
  <inkml:trace contextRef="#ctx0" brushRef="#br1" timeOffset="844878.7125">6415 16811 53 0,'0'0'86'16,"0"0"0"-16,0 0-39 0,0 0-31 15,4 13-9-15,-4-13 3 16,0 0-3-16,0 0-5 16,-14 16 0-16,14-16 0 15,0 0 0-15,-13 18-1 16,13-18 5-16,0 0-6 16,-16 26 1-16,16-26 2 15,-12 28-3-15,5-10 0 16,0 4 2-16,-2 0 0 15,-2 7-1-15,-1 5 0 16,-1-6-1-16,-3 5 0 16,2-9-2-16,-2 15 4 15,2-4-4-15,1 10 1 0,1-18-2 16,1-14 3-16,1 12 0 16,2 2 0-16,1-1 1 15,3 0-1-15,-2-10 0 16,6-16 0-16,0 0 1 15,-13 59 7-15,10-37-7 16,-1-4 1-16,1 3 11 16,3-21-13-16,-7 20 12 15,7-20-10-15,0 0 12 16,0 0-19-16,-13 23 26 16,13-23-19-16,0 0 10 15,0 0-9-15,0 0 8 16,0 0 4-16,0 0-13 0,0 0 0 15,0 0-6-15,0 0 18 16,0 0-14-16,0 0 14 16,0 0-19-16,-21 58 6 15,21-58 0-15,0 0 0 16,0 0 6-16,0 0-19 16,0 0 14-16,0 0-16 15,0 0 20-15,0 0-17 16,0 0 20-16,0 0 4 15,0 0-15-15,0 0 5 16,0 0-32-16,0 0-33 16,0 0-43-16,0 0 15 0,0 0-24 15</inkml:trace>
  <inkml:trace contextRef="#ctx0" brushRef="#br1" timeOffset="846064.6386">6064 16902 13 0,'0'0'81'0,"-17"10"-1"16,17-10-34-16,0 0-13 15,-14-2-8-15,14 2-5 16,0 0-2-16,0 0-2 16,-15 5-2-16,15-5-2 15,0 0-3-15,0 0-2 16,0 0-1-16,0 0-3 0,-13-13 1 16,13 13-2-1,0 0 2-15,0 0-2 16,0 0-2-16,0 0 3 15,0 0 1-15,-1 14-2 0,1-14 0 16,0 0 0-16,0 0-3 16,0 0 2-16,0 0 2 15,11 16-4-15,-11-16-1 16,13 6 0-16,-13-6 3 16,19 16-1-16,-19-16 0 15,23 26-2-15,-8-9 2 16,-1-7 1-16,3 6 0 15,-1 1 1-15,1-7-4 16,4 6 3-16,-3 4 0 0,3-5 0 16,-1-1-2-1,0 12-1-15,-1-13-1 16,1 9 0-16,-1 5 4 0,-1-8-2 16,0-3 0-16,1 1-1 15,-4 9 3-15,3-10 0 16,-2 8 0-16,-2-8 1 15,0 5-2-15,4 12-1 16,-4-7 1-16,1-9 1 16,-2-8-1-16,-13-9-1 15,23 24 2-15,-13-8 0 16,-10-16 1-16,14-1-3 16,-14 1 3-16,0 0 0 15,13 13-1-15,-13-13 0 16,0 0 1-16,0 0 0 0,7 15 6 15,-7-15-6-15,0 0-2 16,0 0 0-16,0 0 0 16,0 0 2-16,0 0-1 15,13-5 10-15,-13 5-21 16,2 17 10-16,-2-17 0 16,0 0 0-16,0 0 8 15,4 14-9-15,-4-14 0 16,0 0-10-16,0 0 13 15,0 0-1-15,0 0 0 16,3-13-1-16,-3 13-6 16,0 0 6-16,0 0 8 15,0 16-8-15,0-16 0 0,0 0-2 16,0 0-8-16,0 0-34 16,0 0-52-16,0 0-5 15,-1 13-15-15,-8-31 56 16</inkml:trace>
  <inkml:trace contextRef="#ctx0" brushRef="#br1" timeOffset="848419.3016">6813 17144 22 0,'0'0'73'15,"0"0"1"-15,0 0-43 16,0 0-17-16,0 0-3 15,0 0-2-15,0 0-3 16,0 0-1-16,-13 6 1 16,13-6-1-16,0 0 1 15,0 0 1-15,0 0-3 16,0 0 2-16,0 0-2 16,0 0 3-16,0 0-2 0,0 0 0 15,0 0-1-15,0 0 0 16,0 0 0-16,0 0-3 15,0 0 1-15,0-16-2 16,0 16 1-16,0 0 0 16,10 13-1-16,-10-13-1 15,0 0 2-15,16-10-1 16,-16 10 1-16,15 4 1 16,-15-4 1-16,17-14-1 15,-17 14 1-15,23-6-1 16,-10 10-2-16,1-1 2 15,2-3-1-15,2 2 3 16,0 2-6-16,1-1 3 0,0-5 0 16,1 7 0-16,0-10 1 15,0 0-1 1,-1 3 0-16,1-1-1 16,-1 0 3-16,-2 2-3 0,1 1 0 15,-2 1 1-15,0 5-1 16,-2-2 1-16,-1 2-1 15,-13-6 1-15,23 3-3 16,-23-3 3-16,20 0 0 16,-20 0-3-16,19-9-5 15,-19 9-5-15,16-4-12 16,-16 4-23-16,13 7-36 0,-13-7-6 16,0 0 6-16</inkml:trace>
  <inkml:trace contextRef="#ctx0" brushRef="#br1" timeOffset="849102.9586">6918 17428 7 0,'0'0'87'16,"2"15"3"-16,-2-15-7 16,0 0-65-16,0 0-12 15,0 0-3-15,0 0 0 16,-13-15-2-16,13 15 0 16,-2 19 1-16,2-19-1 15,0 0 0-15,0 0 1 16,0 0 0-16,0 0-3 0,0 0 3 15,15-7-1-15,-15 7-1 16,10 13 2-16,-10-13-3 16,16-5 2-16,-16 5-2 15,22-4 3-15,-9 17-1 16,1-11-1-16,2-21-1 16,1 23 0-16,0 5 1 15,2-16-1-15,0-2 0 16,1 3 0-16,-1 8 0 15,0-20 2-15,1 38 1 16,-1-9-2-16,-1-30 2 16,3 20-2-16,-3-4 0 15,1-1 3-15,-2 0-3 0,1 5 1 16,-2-17-2-16,-3-7 3 16,0 28 0-16,-13-5-1 15,20-2 0-15,-20 2-9 16,13 10-22-16,-13-10-53 15,16 6-7-15,-16-6 1 16,0 0 69-16</inkml:trace>
  <inkml:trace contextRef="#ctx0" brushRef="#br1" timeOffset="850798.9961">7621 16785 13 0,'0'0'88'16,"0"0"2"-16,0 0-6 16,-14 7-61-16,14-7-11 15,0 0 0-15,0 0-3 16,-15 4-3-16,15-4 0 16,0 0-2-16,-8 15-2 0,8-15 1 15,0 0-1 1,-5 20-1-16,5-20 0 15,0 0 0-15,-1 17 0 0,1-17-2 16,3 22 3-16,-3-22-3 16,3 20-1-16,-2-7 3 15,2 9 0-15,1 4-1 16,-1 0-1-16,2 1 1 16,-1 2-3-16,0 6 3 15,0 6-1-15,2 4-2 16,-1-3 1-16,-1-2 0 15,0-1 2-15,-4-39 0 16,7 97 2-16,-2-51-1 16,-2-16 5-16,-3-30-5 15,4 64 12-15,-4-64-3 16,3 61 5-16,-3-61-8 0,0 0 6 16,0 0-13-16,7 64 9 15,-7-64 0-15,0 0-8 16,0 0-1-16,0 0 0 15,0 0 1-15,0 0 1 16,0 0 6-16,0 0-8 16,0 0 1-16,0 0 0 15,0 0-11-15,0 0 3 16,9 61-4-16,-9-61 4 16,0 0 11-16,0 0-7 15,0 0-8-15,0 0 11 16,0 0 13-16,0 0-8 0,0 0-2 15,0 0-1-15,0 0-3 16,0 0-3-16,0 0 16 16,0 0-10-16,0 0-3 15,0 0 5-15,0 0-6 16,0 0 9-16,0 0-18 16,0 0 18-16,0 0-6 15,0 0-3-15,0 0 2 16,0 0-2-16,0 0 6 15,0 0-11-15,0 0 7 16,0 0-1-16,0 0 2 16,0 0 0-16,0 0-1 15,0 0 1-15,0 0-4 0,57 27 10 16,-57-27 4-16,0 0-17 16,0 0 3-16,0 0 5 15,61-14-3-15,-61 14 1 16,0 0 1-16,0 0 0 15,62-3 0-15,-62 3 3 16,0 0-2-16,0 0-2 16,68 16-11-16,-68-16 3 15,0 0 8-15,0 0-6 16,68-9 6-16,-68 9-3 16,0 0-6-16,0 0 2 15,60-5 7-15,-60 5 6 0,0 0 5 16,0 0-6-16,0 0-15 15,0 0 8-15,61 1 1 16,-61-1 1 0,0 0 13-16,0 0-21 0,0 0 3 15,0 0-11-15,0 0 2 16,0 0-45-16,0 0-26 16,0 0-12-16,0 0-4 15</inkml:trace>
  <inkml:trace contextRef="#ctx0" brushRef="#br1" timeOffset="851614.9762">7848 16762 42 0,'0'0'86'16,"0"0"1"-1,0 0-11-15,0 0-55 16,0 0-9-16,-13-8-1 0,13 8 0 16,0 0-11-16,0 0 7 15,0 0-1-15,0 0-3 16,0 0 0-16,0 0-2 15,-2 13 1-15,2-13-2 16,0 0 9-16,0 0-10 16,0 0 1-16,16 6-1 15,-16-6 2-15,16 5 1 16,-16-5-4-16,23 2 2 16,-23-2-1-16,23 5 3 0,-10-4-2 15,-13-1-1 1,25 9 0-16,-25-9 1 15,21 13 1-15,-21-13-1 0,21 7 1 16,-21-7-1-16,15 4 0 16,-15-4 2-16,13-4-1 15,-13 4-2-15,0 0 2 16,0 0 0-16,0 0 0 16,12 13 0-16,-12-13 0 15,0 0 0-15,0 0-1 16,0 0-2-16,0 0-10 15,0 0-20-15,0 0-59 16,0 0 0-16,0 0-3 16,0 0 32-16</inkml:trace>
  <inkml:trace contextRef="#ctx0" brushRef="#br1" timeOffset="853092.4724">8226 16815 72 0,'16'14'89'15,"-16"-14"-5"-15,0 0-35 16,0 0-50-16,13 2-2 16,-13-2 3-16,0 0 0 15,2-13 2-15,-2 13 0 16,0 0 2-16,0 0 1 16,0 0-1-16,2-17 1 15,-2 17-2-15,1-13-1 16,-1 13 0-16,5-13 0 15,-5 13-2-15,3-22 2 16,-1 2 0-16,0 7-7 16,-1-5 7-16,2 4-8 15,-3-2 8-15,2 0-6 0,-2-1 8 16,0 17-8-16,1-17 7 16,-1 17 2-16,0 0 0 15,0 0 1-15,2-15-1 16,-2 15 2-16,0 0-2 15,0 0 0-15,0 0-3 16,0 0 0-16,0 0-1 16,0 0-1-16,0 0 1 15,0 0-1-15,0 0 0 16,0 0-1-16,0 0 3 16,0 0-3-16,0 0 4 15,0 0-2-15,0 0 1 0,0 0 1 16,0 0-3-16,0 0 2 15,0 0-2-15,2 15 3 16,-2-15-2-16,0 0-1 16,0 0 0-16,0 0 1 15,0 0 1-15,0 0-2 16,0 0-1-16,0 0 1 16,0 0-2-16,0 0 2 15,0 0-1-15,0 0 0 16,0 0 0-16,0 0 2 15,0 0 0-15,0 0-1 16,0 0 1-16,0 0-1 16,0 0 1-16,0 0-1 0,0 0 0 15,0 0-1-15,0 0 1 16,0 0 5 0,0 0-6-16,0 0 1 15,0 0 0-15,0 0 0 0,0 0 0 16,0 0 2-16,0 0-2 15,0 0-6-15,0 0 7 16,0 0-2-16,0 0 1 16,0 0 0-16,0 0 0 15,0 0-1-15,0 0 1 16,0 0-1-16,0 0 3 16,0 0 0-16,0 0-3 0,0 0 2 15,0 0 0-15,0 0-2 16,0 0 2-16,0 0-1 15,0 0-3 1,0 0 3-16,0 0 0 0,0 0 0 16,0 0 1-16,0 0 0 15,0 0 0-15,0 0 1 16,0 0-1-16,0 0 0 16,0 0-1-16,0 0 0 15,0 0 1-15,0 0 5 16,0 0-6-16,0 0 1 15,0 0-2-15,0 0 0 16,0 0 1-16,0 0 0 0,0 0-1 16,0 0-5-16,0 0 5 15,0 0 0 1,5 14 1-16,-5-14 2 16,1 13-2-16,-1-13 6 0,5 19-8 15,-5-19 6-15,2 14-4 16,-2-14 4-16,5 13-1 15,-2 0 0-15,-3-13-3 16,3 19 0-16,-3-19 2 16,4 16-7-16,-4-16 4 15,3 22 1-15,-3-22-1 16,4 17 0-16,-4-17 2 0,4 20-1 16,-4-6 0-16,0-14 6 15,5 13-5 1,-5-13 0-16,1 13-1 15,-1-13 1-15,0 13-3 0,0-13 1 16,0 0 1-16,0 0 0 16,0 0-1-16,0 0 2 15,0 0-1-15,0 0-1 16,0 0-3-16,0 0-9 16,0 0-6-16,0 0-6 15,0 0-7-15,0 0-10 16,16 3-7-16,-16-3-9 0,0 0 4 15,0 0 6 1</inkml:trace>
  <inkml:trace contextRef="#ctx0" brushRef="#br1" timeOffset="853545.4911">8357 16890 56 0,'0'0'36'0,"-4"14"4"0,4-14-4 16,-6 13-7-16,6-13-7 15,0 0-6-15,-16 19-5 16,16-19-2-16,-13 2-1 15,13-2-3-15,-14 16 0 16,14-16-3-16,-16 21-3 16,9-8 1-16,1 0 2 15,0 0-1-15,6-13 3 0,-7 15 1 16,7-15 0 0,0 0 3-16,0 0 1 15,0 0-1-15,0 0 0 16,0 0 0-16,0 0-3 0,0 0 0 15,0 0-2-15,0 0 0 16,0 0 0-16,0 0-1 16,0 0-1-16,0 0 1 15,0 0 1-15,13-3-2 16,-13 3 0-16,17-15 2 16,-17 15-3-16,23-6 2 15,-23 6 0-15,23-5-1 16,-23 5 2-16,19-12-1 15,-19 12-1-15,14 4 1 16,-14-4 0-16,0 0-1 16,18 12-1-16,-18-12-6 15,10 16-3-15,-10-16-12 0,13 13-42 16,-13-13-33-16,1 16 0 16,-1-16 8-16</inkml:trace>
  <inkml:trace contextRef="#ctx0" brushRef="#br1" timeOffset="859553.4397">8674 17285 44 0,'0'0'73'16,"0"0"-27"-16,-14-10-17 15,14 10-12-15,0 0-5 16,0 0-3-16,0 0-2 16,0 0 0-16,0 0-4 15,0 0 3-15,0 0-3 16,0 0 1-16,0 0 1 16,0 0-3-16,0 0 0 15,0 0 0-15,0 0 2 16,16-3-2-16,-12-10 2 15,2 0-1-15,-6 13-1 16,14-1 2-16,-14 1-3 0,19 9 2 16,-19-9-4-16,22 3 3 15,-22-3-2-15,23 7 1 16,-23-7 0 0,24 0-1-16,-11-10 1 0,-13 10-1 15,25 0 1-15,-25 0 0 16,22 1 0-16,-22-1 2 15,17 9-1-15,-17-9-2 16,13 0 1-16,-13 0-2 16,0 0-1-16,0 0-5 15,14 10-10-15,-14-10-24 16,0 0-28-16,0 0-18 16,18-20 5-16,-13-2 82 0</inkml:trace>
  <inkml:trace contextRef="#ctx0" brushRef="#br1" timeOffset="860271.9234">8742 17607 1 0,'0'0'0'16,"0"0"25"-16,0 0 30 15,0 0-52-15,0 0 15 16,0 0-6-16,0 0 3 0,0 0 2 16,0 0 4-16,0 0-7 15,0 0-1 1,0 0 1-16,-57 30-9 15,57-30 10-15,0 0-12 0,0 0 16 16,0 0-21-16,0 0 12 16,0 0 0-16,0 0 1 15,0 0-1-15,0 0-9 16,0 0 5-16,0 0-3 16,0 0 8-16,0 0-13 15,0 0 12-15,0 0-8 16,0 0-1-16,0 0 1 15,0 0 1-15,59-17-14 16,-59 17 11-16,0 0 1 16,0 0 0-16,59-1 9 15,-59 1-17-15,0 0 19 0,0 0-11 16,63-2 8 0,-63 2-5-16,0 0-3 0,0 0-7 15,0 0-2-15,64-16 20 16,-64 16-14-16,0 0 4 15,0 0-9-15,0 0 6 16,0 0 1-16,0 0-1 16,0 0-16-16,0 0-81 15,58 15 2-15,-58-15 0 16,-9-29 68-16</inkml:trace>
  <inkml:trace contextRef="#ctx0" brushRef="#br1" timeOffset="862078.8534">9151 16734 41 0,'0'0'86'16,"0"0"-1"-16,0 0-47 15,0 0-26-15,0 0-4 16,0 0-1-16,0 0-2 15,-12 16 3-15,12-16-4 0,0 0 1 16,-9 13-1-16,9-13 0 16,0 0-2-16,0 0 1 15,-8 15 0 1,8-15-2-16,0 0 1 0,0 0-1 16,-3 14 0-16,3-14-2 15,1 13 0-15,-1-13 0 16,2 14-1-16,-2 1 1 15,1-2 1-15,-1 3-2 16,2 7 3-16,-1-5-2 16,0 1 1-16,2 10 0 15,0-6 0-15,0 7 1 16,0 4-3-16,1-5 2 16,-2-1-2-16,1 13 4 15,-2-4-2-15,1-4 2 16,0 5-4-16,0-6 1 15,1 12 0-15,-3-44 1 0,8 83 1 16,-8-83-3-16,11 75 18 16,-11-75-19-16,13 70 19 15,-13-70-5-15,0 0 5 16,20 65-16-16,-20-65 15 16,0 0-18-16,0 0-6 15,21 62 22-15,-21-62-19 16,0 0-6-16,0 0 7 0,0 0 3 15,0 0 3-15,0 0 11 16,0 0-3 0,0 0-20-16,0 0 11 15,0 0 0-15,0 0 9 0,0 0 4 16,0 0-13-16,25 58-10 16,-25-58 4-16,0 0 5 15,0 0 7-15,0 0-6 16,0 0-10-16,0 0 12 15,0 0-2-15,0 0 2 16,0 0-4-16,0 0 17 16,0 0-12-16,0 0 8 15,0 0-11-15,0 0-13 0,0 0 5 16,0 0 10 0,0 0 0-16,0 0-2 15,0 0-8-15,0 0 11 16,0 0 8-16,0 0 3 0,0 0-4 15,0 0 0-15,0 0-3 16,0 0-19-16,0 0 12 16,0 0 0-16,0 0-10 15,0 0-5-15,66-17 12 16,-66 17 3-16,0 0-2 16,0 0 13-16,0 0-1 15,0 0-22-15,62 8 13 16,-62-8 0-16,0 0-1 15,0 0-12-15,0 0 12 16,0 0 1-16,59 13-1 16,-59-13 13-16,0 0-15 0,0 0 15 15,0 0-10-15,0 0 9 16,0 0-10-16,0 0-17 16,0 0 3-16,0 0-11 15,63 13-28-15,-63-13-56 16,0 0 13-16,0 0-15 15</inkml:trace>
  <inkml:trace contextRef="#ctx0" brushRef="#br1" timeOffset="862859.1417">9208 16754 8 0,'0'0'67'0,"-11"13"-32"15,11-13-6-15,0 0-6 16,-15 3 1-16,15-3 0 0,0 0-2 16,0 0 0-16,-14 6-3 15,14-6-5-15,0 0-1 16,0 0-2-16,0 0-3 15,-10-17-4-15,10 17 0 16,0 0 1-16,0 0-3 16,0 0-1-16,0 0-1 15,0 0 4-15,0 0-4 16,0 0 3-16,0 0-2 16,0 0-2-16,0 0 1 15,0 0 1-15,0 0-1 16,13 4-2-16,-13-4 3 15,0 0-2-15,19-3 1 0,-19 3 1 16,18 3 1-16,-18-3-1 16,22 3-2-16,-22-3 1 15,22 6 0 1,-22-6 1-16,18 6-2 0,-18-6 2 16,15-2-2-16,-15 2 1 15,13 6 0-15,-13-6-3 16,0 0-7-16,13 0-18 15,-13 0-60-15,16 10-4 16,-16-10-2-16,0 0 66 16</inkml:trace>
  <inkml:trace contextRef="#ctx0" brushRef="#br1" timeOffset="867426.5761">9787 17098 1 0,'0'0'73'16,"0"0"1"-16,0 0-38 15,0 0-21-15,0 0-5 16,0 0 0-16,-12 17 0 16,12-17 1-16,0 0-1 0,0 0-1 15,0 0-1-15,-11 15-2 16,11-15 0-16,0 0-3 15,0 0 1 1,0 0 0-16,0 0 0 0,-15 13-1 16,15-13 0-16,-7 27-1 15,3-7 0-15,-2-1 0 16,-3 8-1-16,1-1 0 16,-4 18 1-16,2-4-3 15,-1 0-1-15,11-40 2 16,-22 71-1-16,22-71 1 15,-20 74-1-15,20-74 15 0,0 0-4 16,-26 65 8 0,26-65-17-16,0 0 17 15,0 0-4-15,-29 62 2 0,29-62-1 16,0 0-11-16,0 0-3 16,0 0 0-16,0 0 13 15,0 0-21-15,0 0-4 16,0 0 5-16,0 0-6 15,0 0 12-15,0 0 1 16,0 0-2-16,0 0-14 16,0 0 21-16,0 0 3 15,0 0-8-15,0 0-4 16,0 0-34-16,0 0-42 16,0 0-21-16,0 0 5 0,0 0 14 15</inkml:trace>
  <inkml:trace contextRef="#ctx0" brushRef="#br1" timeOffset="868090.5408">9511 17161 1 0,'13'18'76'16,"-13"-18"19"-16,0 0-5 15,0 0-58-15,0 0-15 16,-5 15-4-16,5-15-2 0,0 0-2 16,0 0-5-16,0 0 1 15,0 0-1-15,-13 2 1 16,13-2-6-16,-2 16 4 15,2-16-1-15,0 0-2 16,2 13 2-16,-2-13 0 16,0 0 0-16,4 20 0 15,-4-20 0-15,0 0-1 16,10 14-1-16,-10-14 0 16,9 18-1-16,-9-18 0 15,11 24-2-15,-11-24 1 16,15 16 1-16,-15-16-1 0,17 29 0 15,-6 4 2-15,2-14 1 16,2-3-2-16,-15-16 9 16,34 60-2-16,-34-60 9 15,39 73-9-15,-39-73 9 16,0 0-14-16,0 0 15 16,73 66-14-16,-73-66 3 15,0 0 0-15,0 0-6 16,0 0-8-16,62 30 2 15,-62-30 3-15,0 0-4 16,0 0 17-16,0 0-13 16,0 0-10-16,60 26 13 15,-60-26 17-15,0 0-9 0,0 0-7 16,0 0 1-16,0 0-5 16,0 0 2-16,0 0-2 15,0 0-39-15,0 0-69 16,0 0 15-16,0 0 9 15,19-7 10-15</inkml:trace>
  <inkml:trace contextRef="#ctx0" brushRef="#br1" timeOffset="869873.441">9987 17790 34 0,'0'0'102'15,"0"0"-8"-15,0 0-40 0,0 0-41 16,0 0 5-16,0 0-18 15,0 0 13-15,0 0-5 16,0 0-21-16,0 0 12 16,0 0-1-16,0 0-6 15,0 0-4-15,0 0 7 16,0 0-4-16,0 0 13 16,0 0 9-16,0 0-16 15,0 0 7-15,0 0 7 16,0 0-6-16,0 0 3 15,0 0 6-15,0 0-22 16,0 0-3-16,0 0 13 16,0 0-11-16,0 0 10 0,0 0 10 15,0 0-15-15,0 0 5 16,0 0 10-16,0 0-6 16,0 0 4-16,0 0-7 15,0 0 3-15,0 0-15 16,0 0 19-16,0 0-16 15,0 0 6-15,0 0 0 16,0 0 0-16,0 0 15 16,0 0-21-16,0 0 19 15,0 0-19-15,0 0 5 16,0 0-4-16,0 0 20 16,0 0-10-16,0 0-16 15,0 0 18-15,0 0-6 0,0 0 6 16,0 0-3-16,0 0-4 15,0 0 1-15,0 0-5 16,0 0 17-16,0 0-11 16,0 0 0-16,0 0 0 15,58 41-1-15,-58-41 0 16,0 0 1-16,0 0 1 16,0 0-16-16,0 0 7 15,0 0-7-15,0 0 7 16,0 0 5-16,29 59 0 15,-29-59-10-15,0 0-9 16,0 0-20-16,0 0-45 16,0 0 5-16,0 0-13 0</inkml:trace>
  <inkml:trace contextRef="#ctx0" brushRef="#br1" timeOffset="871825.6932">10049 17818 33 0,'-1'60'93'16,"1"-60"-14"-16,0 0 0 16,0 0-62-16,0 0-21 15,0 0 6-15,0 0 1 16,0 0 3-16,0 0-6 16,0 0 13-16,0 0-11 15,0 0-1-15,0 0 7 16,0 0-8-16,0 0 10 15,0 0-23-15,0 0 13 16,0 0-12-16,0 0 22 16,0 0-22-16,0 0 12 0,0 0-11 15,0 0 12-15,0 0-1 16,0 0-6-16,20-69 7 16,-20 69 0-16,0 0 5 15,0 0-7-15,0 0 6 16,0 0-6-16,0 0 7 15,0 0 9-15,0 0 5 16,13-58-18-16,-13 58 3 16,0 0 5-16,0 0 7 15,0 0-6-15,0 0-8 16,0 0-8-16,0 0 6 16,0 0-1-16,0 0 1 0,0 0 0 15,0 0-2 1,0 0-8-16,0 0 22 0,0 0-7 15,0 0-7 1,0 0 9-16,0 0 4 0,0 0-12 16,0 0-1-16,0 0 10 15,0 0-9-15,0 0-2 16,0 0-9-16,0 0 11 16,0 0-11-16,0 0 3 15,0 0 8-15,0 0 0 16,10 64 1-16,-10-64-6 15,0 0 5-15,0 0-10 0,0 0 20 16,0 0-11-16,28 63-11 16,-28-63 1-16,0 0 7 15,0 0 6 1,0 0 3-16,0 0-8 16,0 0-16-16,0 0-20 0,0 0-47 15,26 58-6-15,-26-58-16 16,0 0 80-16</inkml:trace>
  <inkml:trace contextRef="#ctx0" brushRef="#br1" timeOffset="872469.695">10288 17697 31 0,'0'0'94'0,"0"0"4"16,0 0-35-16,0 0-37 16,0 0 7-16,0 0-13 15,0 0-25-15,0 0-26 16,0 0-47-16,0 0-13 15,0 0-3-15,0 0 29 16</inkml:trace>
  <inkml:trace contextRef="#ctx0" brushRef="#br1" timeOffset="872717.2574">10536 17718 83 0,'0'0'92'0,"0"0"-12"16,0 0-53-16,0 0-112 15,0 0 11-15,0 0-11 0,0 0 48 16</inkml:trace>
  <inkml:trace contextRef="#ctx0" brushRef="#br1" timeOffset="872864.1155">10598 17620 1 0,'57'59'103'0,"-57"-59"-15"16,0 0-32-16,0 0-110 15,0 0-34-15,0 0 4 16,0 0 63-16</inkml:trace>
  <inkml:trace contextRef="#ctx0" brushRef="#br1" timeOffset="873583.1879">11215 16870 17 0,'15'23'99'0,"-15"-23"-3"0,4 13-3 15,-4-13-74-15,-4 14-16 16,4-14 0-16,-7 23-1 15,1-8-1-15,-1 2-3 16,-2 8-1-16,-1 6 4 16,0-5 1-16,-3 10-2 15,-2 6-1-15,1-11 4 16,-3 15 6-16,-1 14-8 0,18-60 9 16,-37 113 2-16,37-113 4 15,-35 108-4-15,35-108 7 16,-30 100-8-1,30-100-3-15,-23 60 5 0,23-60-5 16,0 0-9-16,0 0 0 16,0 0-9-16,0 0 3 15,-38 62 5-15,38-62 0 16,0 0 0-16,0 0-9 16,0 0 2-16,0 0-8 15,0 0-12-15,0 0-50 16,0 0-26-16,0 0 9 15,0 0 16-15</inkml:trace>
  <inkml:trace contextRef="#ctx0" brushRef="#br1" timeOffset="874018.9077">10759 17207 50 0,'-1'21'102'0,"2"2"-1"16,-1-23-8-16,0 0-87 16,0 0-10-16,0 0 1 15,0 0 0-15,0 19 0 0,0-19 0 16,12 14 1 0,-3-1 2-16,1 3-2 15,7 11 12-15,5 11-10 16,-22-38 9-16,53 73 4 0,-53-73-2 15,68 71 3 1,-68-71 3-16,75 69-4 0,-75-69-12 16,71 55 0-16,-71-55 6 15,64 26-8-15,-64-26 9 16,0 0-18-16,74 46 6 16,-74-46 4-16,0 0 9 15,0 0 5-15,58 20-11 16,-58-20 1-16,0 0-9 15,0 0 16-15,0 0-5 16,0 0-19-16,0 0-4 16,0 0-22-16,0 0-64 15,0 0 5-15,0 0-2 0,0 0 8 16</inkml:trace>
  <inkml:trace contextRef="#ctx0" brushRef="#br1" timeOffset="875393.5082">11453 17685 36 0,'0'0'80'16,"0"0"7"-16,0 0-29 15,0 0-21-15,0 0-10 16,0 0-11-16,0 0 3 15,0 0-12-15,0 0 5 16,0 0 7-16,0 0-6 0,0 0-15 16,0 0-2-1,0 0 18-15,0 0-13 16,0 0 7-16,0 0 0 16,0 0-18-16,0 0 10 0,0 0 0 15,0 0 8-15,0 0-8 16,-3 64-5-16,3-64 5 15,0 0 1-15,0 0 1 16,0 0 1-16,18 67 8 16,-18-67-18-16,0 0 8 15,0 0 5-15,0 0-15 16,0 0 11-16,0 0 7 0,0 0-12 16,0 0 3-16,0 0 8 15,0 0-8 1,10 61 4-16,-10-61 9 15,0 0-13-15,0 0 2 0,0 0-8 16,0 0-3-16,0 0 7 16,0 0 1-16,0 0-2 15,0 0-9-15,0 0 10 16,0 0-9-16,0 0 19 16,0 0 3-16,0 0-16 15,33-74 9-15,-33 74-7 16,0 0 5-16,22-62-7 15,-22 62 17-15,0 0-10 0,0 0-4 16,0 0 3 0,0 0-2-16,0 0 7 15,60-50-4-15,-60 50-1 16,0 0 0-16,0 0 0 0,0 0-7 16,0 0 8-16,0 0-1 15,0 0 2-15,0 0 9 16,42 59-11-16,-42-59-1 15,0 0 3-15,0 0-2 16,0 0 7-16,25 65-8 16,-25-65-9-16,0 0-1 15,0 0 11-15,24 61-11 16,-24-61 12-16,0 0-3 16,0 0 3-16,31 60-1 15,-31-60 3-15,0 0 6 16,0 0-4-16,0 0 3 0,0 0-16 15,0 0 3-15,0 0-27 16,59 10-29-16,-59-10-30 16,0 0-19-16,55-102 1 15,-35 35 27-15</inkml:trace>
  <inkml:trace contextRef="#ctx0" brushRef="#br1" timeOffset="876907.5181">11961 16834 1 0,'-16'13'10'15,"16"-13"52"-15,-17 7-31 16,17-7-14-16,-20 9 1 16,20-9 5-16,-22 11 4 0,22-11 1 15,-23 16-2-15,23-16-5 16,-21 12-7-16,21-12-4 16,-19 4-1-16,19-4-3 15,-15 3-1-15,15-3 1 16,0 0 0-16,-13-2 0 15,13 2 1-15,0 0-2 16,0 0 0-16,0 0 1 16,0 0 0-16,0 0-2 15,0 0 1-15,0 0-2 16,0 0 0-16,0 0 0 16,15 5-2-16,-15-5 0 0,19-8-1 15,-19 8 0-15,24-1 0 16,-10 4 2-1,2-5-1-15,0-2 0 0,3-3 2 16,0 5-3-16,-1 4 0 16,3-5 0-16,-3 4-1 15,0-6 0-15,1 6 1 16,-4-1-1-16,3 2 2 16,-4-5 0-16,2 1 1 15,-2 8-1-15,-14-6 1 16,24 4 0-16,-24-4 0 15,17 3-2-15,-17-3-1 0,0 0 2 16,0 0 2-16,8 13-1 16,-8-13 0-1,0 0 0-15,0 0-1 0,-4 18 1 16,4-18 1 0,0 0-1-16,-6 24-3 0,6-24 1 15,-7 16 1-15,3 0 0 16,2 1-1-16,-2 2 0 15,3 8-1-15,-2-4 1 16,1-1-1-16,5 10 1 16,-1-5 0-16,1 18-1 15,-1-2 6-15,3 6-4 16,-1 0 5-16,2 9-5 0,-6-58 7 16,10 114 2-16,-10-114 3 15,13 102-1 1,-13-102-6-16,13 76-3 15,-13-76 6-15,11 63-7 0,-11-63 3 16,0 0-4-16,18 68-7 16,-18-68-4-16,0 0 11 15,13 66 7-15,-13-66-7 16,0 0-4-16,10 59 1 16,-10-59-1-16,0 0 6 15,0 0-3-15,0 0-5 16,10 59-4-16,-10-59 2 15,0 0 8-15,0 0 0 16,0 0-2-16,0 0 3 16,0 0-2-16,0 0 1 15,0 0 4-15,0 0-2 16,0 0 3-16,0 0-4 0,0 0 0 16,0 0-3-16,0 0 7 15,0 0-4-15,0 0-7 16,0 0 2-16,0 0-3 15,0 0 5-15,0 0 0 16,0 0 4-16,0 0-2 16,0 0-1-16,0 0 6 15,0 0-9-15,0 0 14 16,0 0-13-16,0 0-3 16,0 0 2-16,0 0-1 15,-58 3 4-15,58-3-6 16,0 0 14-16,0 0-14 0,-72-4 10 15,72 4 0-15,0 0-6 16,-62 4 1-16,62-4-7 16,0 0-1-16,0 0-21 15,0 0-32-15,0 0-40 16,0 0-1-16,0 0-3 16</inkml:trace>
  <inkml:trace contextRef="#ctx0" brushRef="#br1" timeOffset="880858.9434">12313 15763 11 0,'-1'13'96'15,"1"-13"-6"-15,-7 17 4 16,7-17-75-16,0 0-6 0,0 0-8 16,0 0 1-16,0 0-2 15,0 0-5-15,0 0 2 16,0 0-1-1,0 0 2-15,0 0-6 0,0 0 5 16,0 0-2-16,0 0 1 16,14 0-1-16,-14 0 1 15,17-4-1-15,-17 4 0 16,25 6 6-16,-9-5-5 16,0-2 0-16,5 7 0 15,2-8 5-15,5 2-4 16,1 3 0-16,4-6 1 0,0 9-6 15,2-10 5-15,1 7-5 16,-2-2 5-16,0 6 0 16,-6-5-1-16,1-1 1 15,-4 5 0-15,-4-3 5 16,0 3-4-16,-5-1 2 16,-2-2-4-16,-14-3 0 15,20 3-2-15,-20-3-4 16,15 9-8-16,-15-9-18 15,0 0-25-15,0 0-28 16,0 0 0-16,0 0 11 16</inkml:trace>
  <inkml:trace contextRef="#ctx0" brushRef="#br1" timeOffset="881547.1743">12385 15922 52 0,'-11'22'95'16,"11"-22"-5"-16,0 0-2 16,-15 15-75-16,15-15-9 15,0 0-2-15,0 0-1 16,0 0 1-16,0 0-1 16,0 0 1-16,0 0 2 15,0 0-1-15,0 0 2 16,0 0 0-16,0 0-2 15,0 0 0-15,0 0-2 16,0 0 1-16,0 0-2 16,0 0 2-16,0 0-3 0,0 0 3 15,19 2-2 1,-19-2-1-16,20 4 1 16,-5-4-1-16,1 2 2 15,4 1 0-15,4-2-6 0,2-2 4 16,3-1 0-16,2-1 2 15,2-1-1-15,-1 0 0 16,-1-1 1-16,1-1-1 16,-3 1 5-16,-2-1-4 15,-1 0 0-15,-1 2-1 16,-4-1 1-16,0 3 0 16,-4-1-1-16,0-2 1 0,-2 4 0 15,-2 2 0 1,-13-1 0-16,20-1 1 15,-20 1 1-15,13 1-2 16,-13-1 1-16,0 0-1 0,0 0-1 16,0 0 0-16,13 2-3 15,-13-2-7-15,0 0-18 16,0 0-41-16,0 0-22 16,0 0-2-16,0 0-5 15</inkml:trace>
  <inkml:trace contextRef="#ctx0" brushRef="#br1" timeOffset="885102.5772">13312 15224 1 0,'-6'14'40'16,"6"-14"33"-16,0 0-14 15,0 0-34-15,0 0-5 0,0 0-4 16,-13 1-1-16,13-1 1 15,0 0-3-15,0 0-1 16,0 0-3-16,0 0-3 16,0 0-2-16,0 0 0 15,0 0-1-15,0 0 0 16,0 0 2-16,-13 5 3 16,13-5-1-16,0 0 2 15,0 0-2-15,0 0-1 16,0 0 1-16,0 0-1 15,-10 13-2-15,10-13-3 16,0 0 1-16,-3 14-2 16,3-14 1-16,-1 15 0 0,1-15-1 15,1 17 0 1,-1-17 0-16,3 20 1 16,0-5 0-16,0-1 1 15,1 3-2-15,2 2 1 0,-2 0-1 16,2 4 1-16,-2 0-1 15,1 3 1-15,0-3-1 16,0 2 0-16,-1-1 0 16,2 1 1-16,0-1-1 15,-1-1 1-15,3 2-1 16,-1-1 1-16,0 1-1 16,2 4 1-16,-1-2 1 0,1 3 2 15,0-2-3 1,-2 5 3-16,1-6-3 15,0 2 3-15,-4-1-2 16,2-1-3-16,-2-2 2 0,2-1-6 16,-2 2 6-16,1-4-6 15,-1-1 8-15,0 5-6 16,0-3 5-16,-1-5-2 16,2-1 1-16,-1 3 1 15,-1-2-1-15,0-1 1 16,0 0-2-16,-2-2 0 15,-1-15 0-15,3 17 0 16,-2-1 0-16,-1-16 1 16,2 19 0-16,-2-19-1 15,0 0 3-15,0 0-3 16,0 0 0-16,4 14 0 16,-4-14 3-16,0 0-2 0,0 0-1 15,0 0 2-15,0 0-6 16,0 0 4-16,0 0 0 15,0 0 2-15,0 0-4 16,13 6 1-16,-13-6 2 16,0 0-1-16,0 0 2 15,0 0-1-15,0 0-1 16,0 0-1-16,3 13 1 16,-3-13 0-16,0 0 1 15,0 0-1-15,10-13 1 16,-10 13-2-16,0 0 1 15,15-2 2-15,-15 2-2 0,0 0 0 16,20-1-1-16,-20 1 2 16,17 1-3-16,-17-1 4 15,22-1-1-15,-9-5-2 16,0 9 1-16,-13-3 2 16,24-1-2-16,-11 3 1 15,-13-2 1-15,22-4-2 16,-22 4 0-16,22-3 1 15,-22 3 0-15,20-10-1 16,-20 10 0-16,19-3-1 16,-19 3 3-16,18-8-3 15,-18 8 2-15,15 1-1 16,-15-1-1-16,13 0 1 0,-13 0 0 16,0 0 1-16,13 4-6 15,-13-4-3-15,0 0-9 16,0 0-21-16,18 5-53 15,-18-5-1-15,0 0-7 16,0 0 19-16</inkml:trace>
  <inkml:trace contextRef="#ctx0" brushRef="#br1" timeOffset="888616.3819">14205 15238 29 0,'1'13'96'15,"-1"-13"-4"-15,0 0-2 16,0 0-59-16,0 0-24 0,0 0-1 15,0 0-4-15,0 0 0 16,0 0 0-16,-10 14-3 16,10-14 1-16,0 0 1 15,-6 13-1-15,6-13-2 16,-5 18 3-16,5-18-1 16,-8 23 0-16,4-9 0 15,-3 5 2-15,0 3-1 16,-2 1 1-16,0 6-1 15,-1-1 0-15,-3 6 1 16,0-1-1-16,3 1 0 16,-1 2 1-16,-1 3-1 15,1 0-1-15,-1 0 2 0,1 6-2 16,2 0 6 0,0 2-6-16,-1 1 2 0,1 0-2 15,1-4 1-15,1 1 2 16,-1-7-2-16,3 1 2 15,0-5-5-15,-1-5 6 16,1-4-3-16,0 1 4 16,3-5-2-16,-3 4 0 15,2-5 0-15,-1-7 1 16,4-13-2-16,-6 24 0 16,5-9 0-16,1-15-3 15,-3 13-3-15,3-13-6 0,0 0-7 16,0 0-14-16,0 0-18 15,0 0-27-15,0 0-12 16,0 0-3 0,-6-33 44-16</inkml:trace>
  <inkml:trace contextRef="#ctx0" brushRef="#br1" timeOffset="889415.3829">13782 15534 83 0,'0'0'94'0,"0"0"-1"0,0 0-21 16,0 0-54-16,0 0-8 15,0 0-3-15,0 0-2 16,0 0-2-16,0 0-1 16,0 0-1-16,0 0 0 15,0 0 0-15,0 0 0 16,0 0-1-16,0 0 1 0,0 0 0 16,0 0 0-16,0 0-2 15,0 0 2-15,0 0-1 16,0 0 1-1,0 0 0-15,13 13-1 16,-13-13 0-16,15 8 0 0,-15-8 0 16,18 15 0-16,-18-15 0 15,23 19-1-15,-10-9 0 16,0 1 0-16,0 2 1 16,0 2 1-16,2-1 0 15,1 3-1-15,1 4 1 16,0-1 0-16,2 1 2 15,0 3-1-15,1-3-1 16,2 5-2-16,1 3 7 16,1-4-5-16,2-1 2 15,0 2-3-15,2 0 3 16,0-3-3-16,0 3 5 16,-2-7-3-16,-2-2-7 0,-1 3 7 15,1-2-5-15,-4-1 5 16,0-6-4-16,-3 4 5 15,-1-4-8-15,0 5 6 16,-3-6-1-16,-1 5 1 16,-12-15-1-16,17 16 3 15,-17-16-2-15,13 21 1 16,-13-21 1-16,10 21-1 16,-10-21 2-16,6 14-2 15,-6-14 2-15,0 0-3 16,0 0 0-16,8 14 0 15,-8-14 0-15,0 0 0 0,0 0-2 16,0 0 0-16,0 0-3 16,8 15-6-16,-8-15-12 15,0 0-31-15,0 0-37 16,0 0-5-16,-8-17 2 16,8 17 21-16</inkml:trace>
  <inkml:trace contextRef="#ctx0" brushRef="#br1" timeOffset="890171.2158">14668 15681 47 0,'-4'16'90'16,"4"-16"1"-16,0 0-3 16,0 0-56-16,0 0-14 15,0 0-5-15,0 0-3 0,0 0-2 16,0 0-4 0,0 0-2-16,0 0 1 0,0 0-3 15,0 0 0 1,0 0 0-16,0 0 0 0,13 4-2 15,-13-4 1-15,18-3 1 16,-18 3 0-16,26 2 1 16,-11-5-1-16,1 4 1 15,-2-1 0-15,2 0 0 16,-2 2 1-16,1-1-1 16,-2-2 0-16,0 2-2 15,0 1 1-15,0-4 1 0,-13 2-2 16,23-1 1-16,-23 1 1 15,22-5-2 1,-22 5 2-16,15-1 0 0,-15 1-4 16,13-2-5-16,-13 2-7 15,0 0-13-15,0 0-21 16,16 0-38-16,-16 0-3 16,0 0 1-16,0 0 47 15</inkml:trace>
  <inkml:trace contextRef="#ctx0" brushRef="#br1" timeOffset="890698.8813">14628 15871 81 0,'11'23'110'0,"-11"-23"-10"16,0 0-4-16,9 16-64 16,-9-16-23-16,0 0-9 0,0 0 0 15,0 0 1 1,0 0-3-16,0 0 1 15,14-3 1-15,-14 3-1 16,16 2 0-16,-16-2 0 0,25 4 0 16,-7-4-1-16,1-1 2 15,1 1 1-15,3-6-1 16,-2 3-1-16,0-1 2 16,2-2 1-16,-1 5-1 15,0-2 1-15,-2 1 0 16,-1 1 0-16,-1-1 1 15,-2 2 0-15,2-1-2 16,-18 1 1-16,23 3-1 0,-23-3 0 16,17 3 0-1,-17-3-1-15,0 0-1 16,14 8-3-16,-14-8-8 16,0 0-10-16,0 0-25 0,0 0-42 15,0 0-4-15,0 0 0 16,0 0 13-16</inkml:trace>
  <inkml:trace contextRef="#ctx0" brushRef="#br1" timeOffset="891258.4217">15141 15296 109 0,'13'18'96'15,"-13"-18"-2"-15,0 0-11 16,0 0-76-16,0 0-5 15,0 0 0-15,0 0-1 16,0 0-2-16,0 0 2 16,0 0-1-16,0 0 1 15,0 0 0-15,13 6-1 16,-13-6-1-16,0 0 0 0,22 0 1 16,-9 0 0-16,3-3-1 15,0 0 1-15,2 2 0 16,3 0 1-16,0-1 0 15,2-1-1-15,2 3 2 16,-2-1-1-16,0-1 1 16,2-1-2-16,-2 1 1 15,0-1-1-15,-3 0 0 16,0-2 0-16,-3 3 0 16,-1-3-1-16,-3 5 2 15,0 0-1-15,-13 0 0 16,18 2 1-16,-18-2-2 0,0 0-4 15,17 4-8-15,-17-4-9 16,0 0-22-16,0 0-33 16,0 0-11-16,0 0-1 15,0 0 27-15</inkml:trace>
  <inkml:trace contextRef="#ctx0" brushRef="#br1" timeOffset="891867.3834">15440 15309 105 0,'7'20'96'0,"-7"-20"0"16,0 0-8-16,0 0-73 16,0 0-9-16,0 0-3 15,6 16 0-15,-6-16-1 16,0 0 0-16,0 0-1 16,-3 13 0-16,3-13-1 15,0 0 1-15,0 16 0 0,0-16-1 16,4 15-1-16,-4-15 1 15,6 21 1-15,-1-5 0 16,-1 1-1 0,0 5 2-16,2-1-2 0,-2 2-1 15,1 2 1-15,-1 2 1 16,0-1-1-16,-1 2-1 16,1-1 1-16,1 0-1 15,-1 1 0-15,2-1 1 16,-2 4 1-16,3-7 4 15,-2 8-6-15,2-5 9 16,-1-1-7-16,1 2 7 16,-1-4-7-16,-2-1 7 0,2-3-9 15,-3 3 2-15,2-10 1 16,-2 3-8 0,0-3 7-16,-3-13-6 15,6 18 9-15,-6-18-8 0,6 13-2 16,-6-13-14-16,0 0-14 15,0 0-24-15,0 0-31 16,0 0 1-16,13 0-7 16</inkml:trace>
  <inkml:trace contextRef="#ctx0" brushRef="#br1" timeOffset="892379.0684">15434 16210 67 0,'0'0'90'16,"0"0"3"-16,-1 18-2 15,1-18-49-15,-3 13-18 16,3-13-8-16,0 0-6 15,0 0-3-15,0 0-4 16,0 0-1-16,0 0-3 0,0 0 0 16,0 0 0-16,0 0 2 15,0 0-1 1,16-5 1-16,-16 5 0 16,16-5-1-16,-16 5 2 0,24-2 0 15,-11-2 0-15,3-2-1 16,-2 6 1-16,1-1-1 15,2 4 0 1,-1-5 0-16,1 5-1 0,1-2 1 16,0 1-1-16,1 1 0 15,1-2 1-15,2-1-2 16,-2 0 2-16,0 0 0 16,-1-7-1-16,0 4 2 15,-3-1-2-15,-2-1 1 16,-1 7 0-16,-13-2-1 15,20-4-6-15,-20 4-11 0,13-5-30 16,0 12-46-16,-13-7-2 16,0 0-7-16,0 0-1 15</inkml:trace>
  <inkml:trace contextRef="#ctx0" brushRef="#br1" timeOffset="894235.1458">12902 15623 10 0,'0'0'77'0,"0"0"-1"0,0 0-33 16,0 0-18-16,-13 6-4 15,13-6-2-15,0 0 0 16,0 0-1-16,0 0-1 16,-13 3-1-16,13-3-4 15,0 0-2-15,0 0-4 16,0 0-2-16,0 0-3 15,0 0 1-15,0 0-2 16,0 0 1-16,0 0 2 16,0 0-1-16,0 0 0 15,0 0 0-15,0 0 1 16,0 0-1-16,6 16-1 16,-6-16 0-16,0 0-1 0,17 17 0 15,-17-17 0-15,19 17-1 16,-5-8 2-16,1 1-1 15,1 0-1-15,-1 2 3 16,3-2-2-16,-2 4 1 16,0 2 4-16,-1-4-3 15,-2-4-2-15,-1 7 1 16,-1-1 5-16,0-1-4 16,-11-13 2-16,20 18-3 15,-20-18-1-15,16 15 2 16,-16-15 3-16,13 16-3 15,-13-16-3-15,0 0 1 0,14 18 2 16,-14-18-2-16,0 0 3 16,7 18-5-16,-7-18 2 15,0 0 2-15,3 16-2 16,-3-16 1-16,0 0 0 16,-1 19 0-16,1-19-1 15,0 0-2-15,0 0 2 16,-5 17-2-16,5-17 2 15,0 0-1-15,-10 19-1 16,10-19 1-16,-8 16-5 16,8-16 10-16,-10 22-10 15,10-22 9-15,-11 24-9 16,7-11 6-16,-2 2-3 0,1 2 3 16,-1-4-1-16,0 6 0 15,-1-1 3-15,0 3-2 16,-1-6 1-16,1 6-2 15,0-1 1-15,1-6 1 16,0 4 0-16,2-5-1 16,4-13 0-16,-7 21-1 15,7-21 2-15,0 0 2 16,-4 19-2-16,4-19-1 16,0 0-3-16,0 0-2 15,0 0-6-15,0 0-4 16,0 0-11-16,0 0-28 0,0 0-39 15,0 0-2-15,-15-20 1 16,12 7 75 0</inkml:trace>
  <inkml:trace contextRef="#ctx0" brushRef="#br1" timeOffset="895251.2889">12409 15596 34 0,'0'0'97'0,"-3"24"-2"16,3-24-6-16,0 0-72 16,0 0-13-16,0 0 0 15,0 0-2-15,0 0 0 16,0 0-1-16,0 0 1 16,-13 9 0-16,13-9-1 15,0 0 0-15,-3 14 1 16,3-14-1-16,0 0 0 15,0 0-1-15,-7 13-1 16,7-13 1-16,0 0 3 16,-13 18-2-16,13-18-1 15,-15 20 1-15,8-6-1 16,-2 1 3-16,-1 1-1 16,-1-2-1-16,1 2-1 15,-2 4-1-15,0 2 5 0,1-1-6 16,-1 0 6-16,1-1-5 15,-1 0 4-15,1 2-4 16,1-1 5-16,-2-8-3 16,3 0-4-16,9-13 7 15,-18 23-9-15,18-23 9 16,-21 18-2-16,21-18 3 0,-17 13-8 16,17-13 6-16,-13 14 6 15,13-14-7 1,0 0 1-16,0 0-2 15,-11 15 0-15,11-15 0 16,0 0 1-16,0 0-2 0,0 0-6 16,0 0 7-16,0 0 0 15,0 0-1-15,3 13-5 16,-3-13 4-16,13 7 1 16,-13-7 1-16,15 13 2 15,-15-13-4-15,22 14 0 16,-9-4 2-16,1 3-1 15,-14-13 2-15,26 23-2 16,-11-11-1-16,1-1 0 0,1 4 1 16,2 1 2-1,1-3-2-15,0-3-1 16,2 7 1-16,-2-4 1 16,2 2 0-16,-2-1-1 0,-1 0 2 15,-2-5-2-15,0 4 2 16,-2 3 1-16,-2-12-3 15,-13-4-7-15,21 19-15 16,-21-19-36-16,16 3-36 16,-16-3-3-16,0 0-8 15</inkml:trace>
  <inkml:trace contextRef="#ctx0" brushRef="#br1" timeOffset="898365.8566">16120 15768 1 0,'0'0'69'0,"0"0"8"16,0 0-3-16,0 0-41 16,0 0-16-16,0 0-3 15,0 0-4-15,0 0 1 16,0 0-2-16,-13 0 1 16,13 0 1-16,0 0-3 15,0 0 1-15,0 0 0 16,0 0 1-16,0 0-3 0,0 0-1 15,0 0-1-15,0 0-2 16,0 0 1 0,0 0-2-16,13 4-2 15,-13-4 0-15,0 0 1 0,17 1-1 16,-17-1 0-16,20-3 0 16,-5 5 0-16,0-2 1 15,3 1-1-15,-1-1 1 16,2-1-1-16,-2-1 1 15,3 5 0-15,-4-4 1 16,0-2-2-16,0 3 1 16,-3 0 1-16,1-1 1 0,-14 1-2 15,23 0 1-15,-23 0-1 16,16 0 0 0,-16 0 1-16,0 0-1 15,16 1 0-15,-16-1-2 0,0 0-2 16,0 0-3-16,0 0-9 15,0 0-17-15,0 0-28 16,0 0-27-16,0 0-2 16,0 0-1-16</inkml:trace>
  <inkml:trace contextRef="#ctx0" brushRef="#br1" timeOffset="899070.394">16247 15981 55 0,'0'0'83'15,"-6"13"3"-15,6-13-2 16,0 0-35-16,0 0-24 0,0 0-6 16,0 0-4-1,0 0-3-15,0 0-3 16,0 0-2-16,0 0-2 16,0 0-2-16,0 0 1 0,0 0-2 15,0 0-1-15,0 0 0 16,0 0 2-16,0 0-1 15,0 0 0-15,0 0 1 16,0 0-2-16,0 0 1 16,0 0 1-16,0 0 0 15,0 0-3-15,0 0 0 16,0 0 0-16,13-6 0 16,-13 6 1-16,13-1-1 15,-13 1-1-15,20-3 1 16,-20 3 0-16,24-6 1 15,-8 3-1-15,-1 0 1 16,2 2-1-16,-1-2 0 16,0 0 0-16,0 0 1 0,-2 2-2 15,-1-1 1-15,0 0 2 16,-13 2-1-16,20-2 0 16,-20 2 0-16,19-4 0 15,-19 4-1-15,14 0 2 16,-14 0 0-16,13 6-3 15,-13-6 1-15,0 0 1 16,0 0 0-16,0 0 0 16,0 0-2-16,13 8 0 15,-13-8-2-15,0 0-5 16,0 0-11-16,0 0-14 0,0 0-31 16,0 0-27-16,-2-20-4 15,2 20 2-15,-2-22 9 16</inkml:trace>
  <inkml:trace contextRef="#ctx0" brushRef="#br1" timeOffset="899953.4948">16593 15581 69 0,'14'13'97'0,"-14"-13"-1"16,0 0-5-16,0 0-46 16,-8 13-28-16,8-13-6 15,0 0-4 1,0 0 1-16,0 0-4 0,0 0 0 16,0 0 0-16,0 0-1 15,0 0 0-15,0 0-1 16,0 0 0-16,0 0-2 15,0 0 0-15,0 0 0 16,0 0 1-16,0 0 0 16,13 12-1-16,-13-12 0 15,14 7 0-15,-14-7 0 0,20 7 0 16,-5-2 0-16,-1 0 0 16,2 3-1-16,3-3 1 15,-1 4-1 1,0-2 0-16,2-1 2 0,-1 1-2 15,-2 2 1-15,0-5-1 16,-1 2 0-16,-1-2 1 16,-1 1 2-16,-14-5-1 15,22 10-1-15,-22-10 1 16,16 6 1-16,-16-6-2 16,0 0 2-16,14 8-1 15,-14-8-1-15,0 0 1 16,0 0-1-16,0 0 0 0,0 0 2 15,0 0 0 1,0 0-1-16,0 0 0 16,0 0 0-16,0 0-1 15,0 0 1-15,3 16 0 0,-3-16 0 16,0 0-1-16,0 0 0 16,-7 15 0-16,7-15 0 15,-9 15 1-15,9-15 0 16,-13 15-2-16,4-1-1 15,-2-1 2-15,-1 7-1 16,-2 2 8-16,-2 3-7 16,-1 1 7-16,1 0-9 0,-1 2 10 15,-1-2-8 1,2 0 7-16,0-3-4 16,2 1-10-16,0-1 9 15,-1-3-10-15,2 3 13 0,-1-9-12 16,2 5 11-16,1-2-12 15,1-4 8-15,10-13 1 16,-16 19 0-16,16-19-2 16,0 0 0-16,-12 17 1 15,12-17-2-15,0 0 0 16,0 0-7-16,0 0-9 16,0 0-16-16,0 0-23 15,9-18-37-15,-12 0-1 16,7 1-4-16,-8-12 21 15</inkml:trace>
  <inkml:trace contextRef="#ctx0" brushRef="#br1" timeOffset="900887.2178">16232 15589 104 0,'2'14'93'16,"-2"-14"-2"-16,0 0-4 15,0 0-69-15,0 0-10 16,0 0-3-16,0 0-3 15,0 0 1-15,0 0-1 16,0 0 1-16,0 0-2 0,0 0 0 16,0 0 1-16,0 14-2 15,0-14 2-15,0 0-1 16,-3 15 0-16,3-15-1 16,-5 13 0-16,5-13 1 15,-7 24 0-15,0-9-1 16,0 1 1-16,-2 0-1 15,-1-2-1-15,1 3 1 16,-1 2 1-16,0-6 0 16,1 3-1-16,2-3 0 15,0 3 0-15,7-16 0 16,-16 23 2-16,7-10-1 0,9-13 6 16,-15 26-5-16,7-10 7 15,0-3-7-15,-1 1 7 16,0 1-8-16,2-2 8 15,7-13-7-15,-13 17-2 16,13-17 0-16,-8 13 0 16,8-13-1-16,0 0 3 15,0 0-2-15,-9 16 0 16,9-16-1-16,0 0 2 16,0 0 0-16,0 0 0 15,0 0 0-15,10 16-2 16,-10-16 2-16,14 7-1 15,-14-7 2-15,19 11-3 0,-6-1 4 16,0 1-5-16,3 2 3 16,0-3-9-16,1 3 12 15,3 1-10-15,-2 2 7 16,2 0-6-16,-3-6 6 16,1 6-5-16,-3-5 7 15,1 5 0-15,-6-1-3 16,0-2 0-16,-10-13-4 15,13 15-5-15,-8-2-10 16,-5-13-12-16,8 13-40 16,-8-13-21-16,0 0-4 15,2-17-2-15</inkml:trace>
  <inkml:trace contextRef="#ctx0" brushRef="#br1" timeOffset="904388.6132">17521 14677 103 0,'5'17'91'15,"-5"-17"-2"-15,0 0-4 16,0 0-72-16,0 0-7 16,0 0-3-16,0 0 1 15,-16-6-1-15,16 6-1 16,-13 3 2-16,13-3-1 16,-17 7-1-16,17-7 2 15,-19 9-1-15,19-9 2 16,-17 6-1-16,17-6-1 15,-17 7 1-15,17-7-1 0,-19 7 0 16,19-7-1-16,-17 9-1 16,17-9-1-1,-19 10 0-15,19-10 1 16,-19 13-1-16,19-13 1 0,-17 14 0 16,17-14 0-16,-13 18-1 15,13-18 2-15,-12 23-1 16,12-23-1-16,-8 23 1 15,6-9 0-15,-1-1 0 16,3 2 0-16,-1-1-1 16,2 2 1-16,-1-2 0 15,2 2-1-15,-1 3 1 0,2-3-2 16,-1 1 1 0,0 2 1-16,3 1-1 0,-2-2 1 15,1 0-1-15,0 1 3 16,2-3-3-16,0 3 2 15,0-3-1-15,1-1-5 16,-1 0 5-16,2 2-5 16,1-2 5-16,-2 0-5 15,0 0 5-15,2 1-6 16,0-2 5-16,-1 1 1 16,1-1 0-16,-2-1-1 15,2 3 0-15,-9-16 0 16,19 26 1-16,-11-13-1 15,1 0 3-15,0 0-2 0,1 0-1 16,-2 0 2 0,-8-13-2-16,19 24 2 15,-19-24-1-15,20 19 0 0,-20-19-1 16,22 19 0-16,-22-19 0 16,23 21 0-16,-23-21 1 15,23 21-1-15,-10-8 0 16,-13-13 1-16,23 23-1 15,-23-23 1-15,20 23 1 16,-20-23-2-16,21 19 0 16,-21-19 1-16,20 20 0 0,-20-20-1 15,17 17 1 1,-17-17-1-16,17 20-1 16,-17-20 1-16,16 21 0 15,-16-21-1-15,16 15 1 0,-16-15-1 16,19 25-2-16,-19-25 2 15,20 20 0-15,-10-7 0 16,-10-13-1-16,19 25 2 16,-10-11-2-16,1-1 1 15,-6 1 0-15,2 2 1 16,-2 2-1-16,-1-4 7 16,-1 1-6-16,0-1 0 15,1 5-1-15,-3-19 6 16,2 24-3-16,-2-8 6 15,-2-3-8-15,2 3-1 16,-1 1 1-16,-1 1 5 16,2-18-2-16,-4 30-2 0,0-14 0 15,1 0-8-15,-1-1 9 16,-1-2-8-16,5-13 10 16,-11 19-10-16,11-19 9 15,-16 18-9-15,16-18 7 16,-16 13 0-16,16-13 2 15,-17 8-3-15,17-8 2 16,-15 16 0-16,15-16-3 16,0 0 1-16,-17 13 1 15,17-13-2-15,0 0 2 16,0 0-1-16,-13 4-1 16,13-4 0-16,0 0 2 0,0 0-1 15,0 0 0-15,0 0 1 16,0 0-2-16,0 0 1 15,0 0 0-15,-6-14 1 16,6 14-1-16,0 0 1 16,0 0-1-16,0 0 2 15,0 0-3-15,0 0 2 16,0 0-1-16,0 0-2 16,13-9 1-16,-13 9 1 15,0 0-1-15,15-8 1 16,-15 8 0-16,0 0 1 15,21 1-4-15,-21-1 3 16,22 0-4-16,-22 0 2 0,23-1 0 16,-23 1-1-16,23 0 0 15,-10 5 2-15,-13-5 0 16,19 3 1-16,-19-3 2 16,20 5-2-16,-20-5 0 15,22 7 1-15,-22-7-1 16,20 10-1-16,-20-10 2 15,20 10-2-15,-20-10 0 16,19 10 2-16,-19-10-1 16,16 10-1-16,-16-10 0 15,13 13 2-15,-13-13-2 16,13 22 2-16,-13-22 0 0,10 23-1 16,-10-23 1-16,10 20-1 15,-10-20 1-15,10 23-1 16,-10-23-1-16,10 23 3 15,-10-23-2-15,4 18 1 16,-2-5-1-16,-2-13 2 16,1 20-1-16,-1-20-1 15,2 13 2-15,-2-13-3 16,0 17-1-16,0-17 2 16,1 22 0-16,1-6 1 15,-2-3-1-15,-3 1 2 16,3-14 0-16,-2 25 0 15,1-12-1-15,1-13 0 0,-6 23 0 16,6-23-1-16,-7 21 1 16,7-21-1-16,-7 25 0 15,2-11 1-15,1 1-1 16,-2 3 9-16,-1-2-9 16,7-16 7-16,-12 28-8 15,7-14 8-15,-3 3-8 16,3-4 9-16,-1 3-8 15,6-16-1-15,-10 22 3 16,5-2-2-16,1-3 0 16,-2-1-1-16,2 6-1 15,-2 0 2-15,2-6 0 0,-2 5-1 16,2 8 0-16,-2-13 0 16,2 4 2-16,1 3-1 15,-2-6 2 1,3 4-4-16,-1-1-1 0,-2 4 4 15,2-9-3-15,1 8 1 16,0 0-1-16,-1-9 2 16,2 14-2-16,-2-8 2 15,1 5 1-15,2-8-4 16,-1-1 5-16,0 13-1 16,-1-9-2-16,2 7 1 15,0-12 0-15,0 11 0 16,0-5 7-16,0-6-7 0,0 14-2 15,0-12 1-15,0-17 10 16,0 42-6 0,2-29 7-16,-2-13-8 15,0 0 7-15,0 0-5 0,0 0 8 16,5 65-1-16,-5-65-9 16,0 0-3-16,0 0 8 15,0 0 4-15,0 0-11 16,0 0 2-16,35 63-2 15,-35-63-8-15,0 0 7 16,0 0 10-16,0 0-10 16,0 0-9-16,0 0 5 15,0 0 13-15,0 0-8 16,65 55 1-16,-65-55 6 16,0 0-16-16,0 0 10 15,0 0 7-15,0 0-2 0,0 0-16 16,0 0 7-16,0 0 6 15,63 20-16-15,-63-20 1 16,0 0-31-16,0 0-45 16,0 0-16-16,0 0-4 15,61-42-3-15</inkml:trace>
  <inkml:trace contextRef="#ctx0" brushRef="#br1" timeOffset="908123.931">18135 14818 66 0,'0'0'79'15,"0"0"0"-15,0 0-35 0,0 0-17 16,0 0-3-16,0 0-2 15,0 0-2-15,0 0-1 16,0 0-3-16,0 0-3 16,0 0-4-16,0 0-1 15,0 0-4-15,0 0-1 16,0 0-1-16,0 0-1 16,0 0 0-16,0 0 1 15,0 0 0-15,0 0-2 16,0 0 1-16,-8 13 1 15,8-13-1-15,0 0-1 16,-2 17 2-16,2-17-2 16,-1 18 0-16,1-18 1 0,3 23 0 15,-2-9-2-15,2 4 2 16,1-1 0 0,2 3-1-16,0-1 1 15,-2 4-1-15,2-1 0 0,0 2 0 16,-1 2 1-16,1-1-3 15,-1-1-3-15,0 2 3 16,1 1-2-16,0-2 4 16,0 1-5-16,-1-3 4 15,1 0-3-15,0-1 5 16,1-1 0-16,-1 1-3 16,0-3 2-16,-1-2 1 15,1 0-1-15,-1 2 1 16,-1-3-2-16,0 1 1 15,-1 1 1-15,0-4 1 16,1 3-2-16,-1-1 0 16,0 3 1-16,0-4-1 0,1-1 0 15,-1-1 0-15,2 0-1 16,-5-13 1-16,5 22-1 16,-5-22 2-16,6 17-2 15,-6-17 1-15,4 16 2 16,-4-16-2-16,5 13 2 15,-5-13-1-15,0 0 0 16,0 0 0-16,5 14 0 16,-5-14 2-16,0 0-2 15,0 0 1-15,0 0-1 16,0 0 0-16,0 0-1 16,0 0 1-16,0 0 1 0,0 0-2 15,0 0 2-15,8 13-1 16,-8-13 0-16,0 0-1 15,0 0 2-15,0 0-1 16,0 0 0-16,0 0 0 16,0 0-1-16,0 0-1 15,0 0 2-15,0 0 0 16,0 0 0-16,0 0-1 16,0 0 0-16,0 0 0 15,0 0 0-15,13-4 0 16,-13 4-1-16,0 0 1 15,0 0 0-15,16-3 0 16,-16 3-1-16,13-3 0 0,-13 3 2 16,15 2-2-16,-15-2 2 15,21-5-1-15,-21 5-1 16,24-4 1-16,-11 2-1 16,2-3 2-16,-1 0-1 15,0 0 0-15,2 2-2 16,0 0 1-16,0-2-1 15,-2 4 1-15,1 2 1 16,-2-1-3-16,0 2 2 16,-13-2 0-16,19 0 1 15,-19 0 1-15,0 0 0 16,17 6-1-16,-17-6 1 0,0 0 1 16,0 0-2-16,14 0 0 15,-14 0-1-15,0 0-5 16,0 0-6-16,15 3-9 15,-15-3-16-15,13 4-38 16,-13-4-22-16,16-7-4 16,-16 7-1-16</inkml:trace>
  <inkml:trace contextRef="#ctx0" brushRef="#br1" timeOffset="911402.8465">18965 14818 66 0,'0'0'83'0,"0"0"-3"0,0 0-22 16,0 0-42-16,0 0-6 15,0 0-3-15,0 0-1 16,0 0 0-16,0 0-1 16,0 0 1-16,9 13-2 15,-9-13 1-15,0 0-3 16,0 0 2-16,0 0 0 15,0 0-2-15,-9 17 0 16,9-17 0-16,0 0 1 16,-9 18-2-16,9-18 1 15,-7 20-1-15,3-6-2 16,-2 2 1-16,0 2 1 0,-1 3-1 16,1 4-1-1,-1 4 1-15,0 2-6 0,-2 2 3 16,0 1-3-16,1 0 4 15,-1 2-3-15,0-4 4 16,1 0-5-16,-1-2 7 16,3-4 2-16,-1 0 0 15,1 0 0-15,1-4 0 16,0-1 0-16,1 2-1 16,1-1 1-16,-1 0-3 15,1-2 1-15,-1-1 0 16,1-1 0-16,0 3-1 15,0-5 2-15,0-1-1 0,3-15 2 16,-6 21 0-16,6-21 0 16,-4 17 1-16,4-17-1 15,0 0 1-15,-4 13 0 16,4-13-1-16,0 0-1 16,-3 13 1-16,3-13-1 15,0 0-1-15,0 0 0 16,0 0 0-16,0 0-2 15,0 0-2-15,0 0-2 16,0 13-2-16,0-13-4 16,0 0-7-16,0 0-15 15,0 0-30-15,0 0-27 0,0 0 0 16,0 0 3-16</inkml:trace>
  <inkml:trace contextRef="#ctx0" brushRef="#br1" timeOffset="912225.961">18633 15056 153 0,'0'0'98'0,"0"0"-2"16,0 0-42-16,0 0-40 16,0 0-8-1,0 0-1-15,-1-13-2 0,1 13 0 16,0 0-5-16,0 0 3 16,0 0-1-16,0 0 0 15,0 0 2-15,0 0-1 16,0 0 1-16,0 0-1 15,0 0 1-15,0 0-1 16,0 0 1-16,0 0 1 16,0 0-2-16,0 0 0 15,0 0-1-15,0 0 2 0,0 0 0 16,0 0-3 0,0 0 2-16,0 0-2 0,0 0 2 15,0 0-1-15,0 0 1 16,4 13-2-16,-4-13 1 15,0 0 0-15,7 17 0 16,-7-17 2-16,9 15-3 16,-9-15 1-16,11 22 0 15,-11-22-2-15,16 23-2 16,-16-23-1-16,20 27 2 16,-8-11-4-16,1 1 4 15,0-1-4-15,0 1 4 16,3 2 0-16,0 0 4 15,1 0-1-15,0-1 2 16,2 3-1-16,0-3-1 16,1 6 2-16,0-4-3 0,0 0 2 15,1-3 0-15,-3 1-1 16,0-5 1-16,-1 1-1 16,-1-3 1-16,-2-2 0 15,-1 0 1-15,-13-9-1 16,22 17 1-16,-22-17-1 15,19 17-1-15,-19-17 1 16,14 13 0-16,-14-13-1 16,10 13 0-16,-10-13 0 15,0 0 0-15,13 13 0 16,-13-13 1-16,0 0 0 16,0 0-1-16,0 0-3 0,12 13-4 15,-12-13-11-15,0 0-18 16,0 0-28-16,16 10-29 15,-16-10-4-15,15-2-3 16</inkml:trace>
  <inkml:trace contextRef="#ctx0" brushRef="#br1" timeOffset="913009.2447">19305 15805 63 0,'2'25'88'15,"-2"-25"-4"-15,0 0-5 16,0 0-72-16,0 0-2 16,0 0-1-16,0 0 1 15,0 0 0-15,0 0-2 16,0 0 4-16,0 0-3 0,0 0 0 16,0 0-1-16,10-15-1 15,-10 15 0-15,3-17 2 16,-3 17-2-16,3-19 0 15,-3 19-1-15,3-19 1 16,-3 19 0-16,2-24-1 16,-2 24 0-16,3-23-1 15,-3 23 0-15,6-23 1 16,-6 23 0-16,6-23-1 16,-6 23 1-16,7-16-1 15,-7 16 1-15,0 0 1 16,7-13 2-16,-7 13-1 15,0 0-1-15,0 0 0 0,0 0 1 16,0 0 0-16,0 0-1 16,0 0-1-16,6 14-1 15,-6-14 0 1,0 0-1-16,0 0 0 0,7 13 0 16,-7-13 0-16,5 14 1 15,-5-14-2-15,4 24 2 16,-1-11 0-16,0 2 1 15,0 1-2-15,0-3 2 16,-1 3-1-16,1 1 1 16,0-4 0-16,0 3 0 15,1 0 0-15,-1 2-3 0,0-5 3 16,0 4-1-16,0 2-1 16,0-4 7-1,0 1-7-15,0-1 5 16,-1-1-5-16,-2-14 8 0,6 26-8 15,-6-26 3-15,5 19-13 16,-5-19-23-16,0 0-54 16,13 13-5-16,-13-13-4 15,2-17 2-15</inkml:trace>
  <inkml:trace contextRef="#ctx0" brushRef="#br1" timeOffset="914075.3744">19401 15261 71 0,'0'0'89'15,"0"0"-3"-15,0 0-29 16,0 0-35-16,0 0-8 16,0 0-3-16,-15-3-1 15,15 3 0-15,0 0-3 16,0 0-1-16,0 0-2 16,0 0-3-16,0 0 2 15,0 0-1-15,0 0 0 16,0 0-1-16,0 0 1 15,0 0 0-15,0 0 0 16,16-8 0-16,-16 8-1 0,0 0 0 16,19-3-2-16,-19 3 2 15,19-3-2-15,-19 3 0 16,24 0-1-16,-11 0 1 16,0-3 0-16,0 3 0 15,1 1 1-15,-1-1-2 16,-13 0 2-16,19 0 0 15,-19 0 1-15,15 0-2 16,-15 0 2-16,0 0 0 16,0 0-1-16,13 2 2 15,-13-2-1-15,0 0-1 16,0 0-5-16,0 0-3 0,0 0-10 16,0 0-10-16,0 0-28 15,0 0-34-15,5 16-2 16,-5-16 0-16</inkml:trace>
  <inkml:trace contextRef="#ctx0" brushRef="#br1" timeOffset="914742.5422">19447 15421 33 0,'-6'16'87'0,"6"-16"-3"16,0 0-2-16,0 0-61 15,0 0-16-15,0 0-1 16,0 0 0-16,0 0 1 16,0 0-1-16,0 0 2 15,0 0 0-15,0 0-3 0,0 0 1 16,0 0-2-16,0 0 1 16,0 0-1-16,0 0 2 15,0 0 1 1,0 0-1-16,0 0 0 0,0 0 0 15,0 0-1-15,0 0 0 16,0 0-1-16,0 0-2 16,0 0 1-16,17 3-2 15,-17-3 2-15,16-3-1 16,-16 3-1-16,22-1 2 16,-9-1 0-16,0-1-1 15,1 0 0-15,-14 3 1 0,25-4 0 16,-25 4 0-16,23 0 0 15,-23 0 0 1,20 2-1-16,-20-2 0 16,17 4 1-16,-17-4-1 15,15 4 1-15,-15-4 0 0,0 0-1 16,13 7 1-16,-13-7 1 16,0 0 1-16,0 0-3 15,0 0 2-15,0 0-4 16,0 0-5-16,0 0-11 15,13 12-23-15,-13-12-48 16,0 0-4-16,0 0-2 16,-9 16 39-16</inkml:trace>
  <inkml:trace contextRef="#ctx0" brushRef="#br1" timeOffset="917260.3386">19861 15286 16 0,'0'0'88'0,"0"0"2"15,-7 17-1-15,7-17-51 16,0 0-20-16,0 0-6 16,0 0-3-16,0 0-2 15,0 0-3-15,0 0-1 16,0 0-3-16,0 0-1 15,0 0 0-15,0 0-1 16,13 6 2-16,-13-6 0 0,16 4 0 16,-16-4-1-16,21 1 2 15,-8 2-1-15,2-1 0 16,-2-1 2-16,2-1-3 16,0 2 2-16,-1-1 0 15,2-1 0-15,-1 2-1 16,0-2 2-16,1-2-2 15,0 1 0-15,0-1 1 16,0-4-1-16,0 1 0 16,-2-1 0-16,-1-3 1 15,0 1-1-15,0-1 0 16,-13 9 0-16,20-22 0 0,-20 22 1 16,16-20-1-16,-16 20 0 15,12-20 0-15,-12 20 1 16,8-20 0-16,-8 20-1 15,5-15 1-15,-5 15 1 16,3-13-2-16,-3 13 1 16,1-14 0-16,-1 14 0 15,0-15 6-15,0 15-7 16,-1-15 8-16,1 15-1 16,-2-18 1-16,2 18-2 15,-3-14 2-15,3 14-1 16,0 0-3-16,-7-15 3 15,7 15-5-15,0 0-1 0,-9-15 1 16,9 15-1-16,0 0-1 16,-14-18 0-16,14 18 0 15,0 0 1-15,-14-13 0 16,14 13-1-16,-13-6 1 16,13 6 0-16,-13-4 1 15,13 4-1-15,-15-1 0 16,15 1-3-16,-14 3 2 15,14-3-1-15,-15 5 1 16,15-5 0-16,-14 15-1 16,14-15 1-16,-12 16-2 15,12-16 3-15,-13 14-9 0,13-14 9 16,-11 13-8-16,11-13 8 16,0 0 1-16,-15 12-1 15,15-12 1-15,0 0 0 16,-13 8 0-16,13-8-3 15,0 0 8-15,-10 16-12 16,10-16-2-16,-8 15 1 16,8-15-1-16,-10 15 2 15,10-15 6-15,-9 13-3 16,9-13-4-16,-7 18 7 16,7-18 0-16,-7 17 1 15,7-17 0-15,-6 17-1 16,6-17 0-16,-5 19-1 0,5-19 2 15,-4 22-2 1,4-22-1-16,-3 16 2 16,3-16-1-16,0 18 1 15,0-18-1-15,0 22 1 0,0-22 0 16,3 17 1-16,-3-17 1 16,6 23-2-16,-3-10 2 15,-3-13-2-15,7 23 0 16,-7-23 1-16,7 19-3 15,-7-19 2-15,12 22-2 16,-12-22 0-16,11 23 1 16,-11-23 1-16,12 19-1 15,-5-6-1-15,-7-13 3 0,13 18-2 16,-13-18 1 0,0 0 0-16,17 21-1 15,-17-21 0-15,12 14 0 0,-12-14 2 16,10 13-2-16,-10-13 0 15,10 13 1-15,-10-13 0 16,0 0-1-16,16 12 1 16,-16-12 0-16,0 0-3 15,19 10 3-15,-19-10-1 16,14 5-1-16,-14-5 1 16,15 6 0-16,-15-6 0 15,14 6 0-15,-14-6 2 16,16 4-2-16,-16-4 1 15,14 2-1-15,-14-2-1 16,16 3 1-16,-16-3 0 16,22-2-1-16,-22 2-1 0,21-1 0 15,-8 1 1-15,-13 0 0 16,24-5 1-16,-12 1-1 16,-12 4 1-16,21-7 0 15,-21 7 1-15,20-9 0 16,-20 9-2-16,19-11 1 15,-19 11-1-15,17-12 1 16,-17 12 0-16,16-16-1 16,-16 16 0-16,13-16-1 15,-13 16 2-15,8-15 0 16,-8 15 1-16,8-18-1 16,-8 18 0-16,4-13-1 0,-4 13 2 15,0 0 1-15,0 0-2 16,3-17 0-16,-3 17 0 15,0 0 1-15,0 0-1 16,0 0 0-16,0 0-1 16,1-14 1-16,-1 14 2 15,0 0-2-15,0 0 1 16,0 0 0-16,0 0 0 16,0 0-1-16,0 0 1 15,0 0 0-15,0 0-1 16,0 0 1-16,0 0-2 15,0 0 1-15,0 0-1 16,0 13 2-16,0-13-1 0,0 0 1 16,0 0-2-16,0 0 1 15,-4 14 1-15,4-14-1 16,0 0 1-16,0 16-1 16,0-16 0-16,0 0-2 15,0 14 1-15,0-14 0 16,0 16 2-16,0-16 0 15,1 19-1-15,-1-19 0 16,0 19 0-16,2-6 2 16,-2-13-1-16,1 21 0 15,1-8-1-15,-2-13 0 16,3 25 0-16,-3-25 0 0,4 24 0 16,-1-11 1-16,0 2 0 15,0-1-1-15,0-1 0 16,-2 0-1-16,2 0 2 15,0 2-1-15,-2-2 0 16,-1-13 0-16,3 23 0 16,-3-23 1-16,4 21-1 15,-4-21 2-15,3 29-2 16,0-16 7-16,-3-13-5 16,5 19-2-16,-5-19 0 15,1 16 5-15,-1-16-7 16,3 18 7-16,-3-18-6 15,0 0-5-15,6 13-9 0,-6-13-9 16,0 0-42-16,0 0-34 16,0 0-2-1,8-21-14-15</inkml:trace>
  <inkml:trace contextRef="#ctx0" brushRef="#br1" timeOffset="919791.5139">18541 16538 37 0,'0'0'82'0,"0"0"-3"16,0 0-26-16,0 0-37 15,0 0-10-15,0 0-6 16,7 13-2-16,-7-13 1 16,0 0-4-16,9 16 1 0,-9-16 2 15,11 13-1-15,-11-13 2 16,16 16-1-16,-16-16 2 15,17 17 0-15,-17-17 0 16,15 7 1 0,-15-7-1-16,13 9 8 0,-13-9-6 15,0 0-2-15,13-2 1 16,-13 2 9-16,0 0-5 16,0 0 0-16,7-14 0 15,-7 14-6-15,0 0 9 16,0 0 0-16,-2-17 0 15,2 17-10-15,0 0 5 16,0 0 1-16,-5-13-3 16,5 13-3-16,0 0-3 0,0 0-5 15,0 0-12 1,-15 3-22-16,15-3-38 16,0 0-2-16,-1 17 15 15</inkml:trace>
  <inkml:trace contextRef="#ctx0" brushRef="#br1" timeOffset="920184.7236">18900 16588 1 0,'0'0'35'16,"0"0"-38"-16,0 0-29 0,0 0 32 15</inkml:trace>
  <inkml:trace contextRef="#ctx0" brushRef="#br1" timeOffset="921706.3496">18649 16876 10 0,'16'8'84'16,"-16"-8"0"-16,0 0-3 16,0 0-45-16,0 0-23 0,0 0-5 15,6-18 1-15,-6 18 1 16,0 0-1-16,0 0 3 16,0 0-2-16,-3 17 0 15,3-17-3-15,0 0-1 16,0 0 0-16,0 0-3 15,0 0 2-15,-3 13-3 16,3-13 1-16,0 0-1 16,0 17 0-16,0-4 1 15,0 4-4-15,0-1 2 16,1 2-1-16,1 3-2 16,1 2 1-16,1 3 1 15,2 6-2-15,-1-9 0 0,3 2 3 16,-1 8-3-16,0-1 1 15,2 7 0-15,-2-11-1 16,-1 8 1 0,-1-12 1-16,1 12-3 15,-1 0 1-15,0-6 3 0,0-4 12 16,-1-7-11-16,-4-19 9 16,0 0 3-16,12 72 3 15,-12-72-13-15,0 0 9 16,0 0-12-16,13 59 0 15,-13-59-2-15,0 0 8 16,0 0-20-16,0 0 7 16,0 0 18-16,0 0-6 15,0 0-6-15,0 0 0 16,0 0 13-16,0 0-19 16,17 58 18-16,-17-58-4 15,0 0-20-15,0 0 5 0,0 0 9 16,0 0-2-16,0 0 0 15,0 0 5-15,0 0-14 16,0 0 3-16,0 0 7 16,0 0 7-16,0 0-11 15,0 0 4-15,0 0-1 16,0 0 4-16,0 0 5 16,0 0-3-16,0 0-6 0,0 0-7 15,0 0 19-15,0 0-5 16,0 0-18-1,0 0 11-15,0 0-8 16,69 16 2-16,-69-16 6 0,0 0 6 16,0 0-17-16,75-8 10 15,-75 8 14-15,0 0-20 16,66-7 18-16,-66 7-4 16,0 0 5-16,60-3-11 15,-60 3 10-15,0 0-15 16,0 0-8-16,0 0 15 15,0 0-13-15,62 8 10 16,-62-8 2-16,0 0-6 16,0 0 7-16,0 0 5 15,0 0 3-15,0 0-6 16,0 0 4-16,0 0-23 16,0 0-11-16,0 0 7 0,0 0-27 15,0 0-36-15,0 0-15 16,0 0 0-16,0 0 1 15</inkml:trace>
  <inkml:trace contextRef="#ctx0" brushRef="#br1" timeOffset="922297.6696">19507 16850 154 0,'0'0'100'0,"5"17"-5"16,-5-17-24-16,0 0-67 15,0 0-3-15,0 0-4 16,0 0 0-16,0 0 1 16,0 0 1-16,0 0 0 15,-8 16-2-15,8-16 0 16,0 0-1-16,-8 17 2 0,5-2 2 16,0 0 1-16,-3-2 0 15,-2 6 1-15,-1 6 0 16,-1 4 0-16,-3 8 1 15,-2-2-3-15,-2 1 2 16,-2 16-4-16,2 8 4 16,-2-1-1-16,1 5 4 15,-1-1 7-15,19-63 2 16,-36 110 6-16,36-110-7 16,-32 85 9-16,32-85-21 15,0 0 19-15,-33 71-8 0,33-71-4 16,0 0-18-16,0 0 12 15,0 0-9-15,0 0 1 16,0 0 6-16,0 0-6 16,0 0-1-16,0 0-11 15,0 0 0-15,0 0-41 16,0 0-15-16,0 0-18 16,0 0 6-16,-19 4-16 15</inkml:trace>
  <inkml:trace contextRef="#ctx0" brushRef="#br1" timeOffset="923715.5697">19158 16967 92 0,'0'0'85'15,"-21"-3"-2"-15,21 3-21 16,-15 1-50-16,15-1-3 15,-9 15 0-15,9-15 0 16,-10 12-1-16,10-12 2 16,0 0-2-16,-8 16-1 15,8-16-1-15,0 0-5 16,0 0 2-16,0 0-2 16,0 0 0-16,0 0-1 15,0 16 1-15,0-16-2 0,0 0 0 16,14 16 1-1,-14-16-1-15,17 29 0 0,-5-12-1 16,2 8 1 0,2-6 0-16,2 9 2 0,2 6-1 15,0-7 0-15,2 12-1 16,1-6 1-16,0 9-1 16,-2-3 1-16,3-3 9 15,-4 0-7-15,-20-36 10 16,45 75-12-16,-45-75 19 15,0 0-15-15,57 71 10 16,-57-71-12-16,0 0 7 16,0 0-8-16,56 60-2 0,-56-60 15 15,0 0-13 1,0 0-1-16,0 0 8 16,0 0-8-16,63 54 4 15,-63-54-3-15,0 0 8 0,0 0-9 16,0 0-5-16,0 0 6 15,0 0-1-15,0 0 2 16,0 0-11-16,0 0 21 16,0 0-10-16,0 0-13 15,0 0 17-15,0 0-6 16,0 0 1-16,0 0-1 16,0 0 2-16,0 0-14 0,0 0 12 15,0 0 10 1,0 0-7-16,0 0-4 15,0 0 2-15,0 0 12 16,0 0-14-16,0 0 12 0,0 0-16 16,0 0 5-16,0 0-1 15,0 0 5-15,0 0-6 16,44-62-1-16,-44 62 4 16,0 0 0-16,0 0 3 15,0 0-14-15,0 0 3 16,0 0 6-16,0 0 3 15,0 0 2-15,0 0-3 16,0 0-10-16,0 0 3 0,0 0 7 16,0 0 1-1,0 0 9-15,0 0-19 16,0 0 6-16,0 0 4 16,0 0-4-16,0 0 10 0,0 0 2 15,61 59-11-15,-61-59-13 16,0 0 22-16,0 0-17 15,0 0 12-15,0 0-3 16,0 0-8-16,0 0 9 16,0 0-1-16,0 0 14 15,0 0-13-15,43 61-2 16,-43-61-5-16,0 0 20 16,0 0-6-16,0 0-10 15,0 0 10-15,0 0-8 16,0 0-1-16,0 0 11 15,0 0-5-15,0 0-19 0,0 0 7 16,0 0 9-16,0 0-2 16,0 0 1-16,49-61-9 15,-49 61-3-15,0 0 3 16,0 0 8-16,0 0 6 16,0 0-7-16,0 0-8 15,0 0 7-15,0 0 3 16,62-58 1-16,-62 58 6 15,0 0-6-15,0 0-9 16,0 0 9-16,0 0 8 16,0 0-20-16,0 0 12 15,0 0-2-15,0 0-4 16,0 0 15-16,0 0-9 0,0 0-2 16,58 44-6-16,-58-44 15 15,0 0-2-15,0 0-7 16,0 0-2-16,0 0 1 15,42 63 0-15,-42-63-11 16,0 0 10-16,0 0 4 16,0 0-2-16,0 0 13 15,0 0-8-15,63 40-18 16,-63-40 18-16,0 0-10 16,0 0 7-16,0 0-12 15,0 0-13-15,0 0-22 16,61-52-66-16,-52-4 12 0,6-7-15 15,-4-25 11-15</inkml:trace>
  <inkml:trace contextRef="#ctx0" brushRef="#br1" timeOffset="924547.9856">19884 17040 69 0,'-6'15'96'0,"6"-1"-3"16,0-14-3 0,0 0-57-16,0 0-25 15,0 0-4-15,0 0-1 0,0 0 0 16,-8-13-2-16,8 13 2 15,0 0 1-15,0 0-2 16,15 1-1-16,-15-1-1 16,25-2 0-16,-8-3 1 15,3 2 0-15,4 3 0 16,0-1-2-16,1 1 2 0,-1 4-1 16,-1-7 1-16,-3 3 0 15,-1 5-1-15,-2 0-1 16,-1-3 0-1,-1 2 1-15,-1-1-1 16,-1-1-2-16,0-2 0 0,3 0-5 16,-16 0-2-16,23-3-6 15,-23 3-7-15,17 3-20 16,-17-3-31-16,0 0-11 16,0 0-4-16,15 13 32 15</inkml:trace>
  <inkml:trace contextRef="#ctx0" brushRef="#br1" timeOffset="925059.1372">19867 17350 85 0,'-3'21'95'0,"7"0"2"0,-4-21-9 16,0 0-71-1,0 0-14-15,0 0-1 16,6-13 0-16,-6 13-1 15,13 5 2-15,-13-5-2 0,16 10 1 16,-6 4 0-16,3-20 0 16,1 6-2-16,4 5-1 15,2-13 0-15,1 10 0 16,4 1 0-16,-1-16 2 16,2-7-1-16,0 17 0 15,0-3-1-15,-1-6 1 16,-3 5 2-16,1 0 0 15,-3-9-1-15,-3 13 1 16,-1 0-1-16,-16 3 0 16,22-4-1-16,-22 4-1 15,17 9-7-15,-17-9-4 16,0 0-12-16,12 13-19 0,-12-13-36 16,0 0-9-16,0 0-4 15,0 0 35-15</inkml:trace>
  <inkml:trace contextRef="#ctx0" brushRef="#br1" timeOffset="927231.5067">20437 17089 76 0,'1'17'91'16,"-1"-17"-1"-16,-1 21-2 15,1-21-65 1,1 16-16-16,-1-16-3 0,0 0-4 15,0 0 0-15,6 15-1 16,-6-15 1-16,0 0 0 16,19 16-3-16,-19-16 3 15,21 2 1-15,-6 4 0 16,-1-8 1-16,3 5 0 16,-1-4 1-16,2 1-1 15,-1-8 1-15,0 8-1 0,2-11-2 16,-3 2 0-1,0 5 0-15,0-6 1 0,-2 2-2 16,-1-6 2-16,0 1 0 16,-3-4 0-16,-10 17-1 15,19-25 3-15,-13 4-3 16,-2-1 0-16,-1 0 2 16,0 1-1-16,-3 2-1 15,-2-1 1-15,1-3 0 16,-1 4 0-16,-2 3 1 15,1 3 0-15,3 13 0 16,-7-17 0-16,7 17 0 16,0 0 0-16,-17-15-1 0,17 15 2 15,-13-4-3-15,13 4 1 16,-18-6 0 0,18 6-1-16,-18-3 0 15,18 3 2-15,-22 3-1 0,22-3 0 16,-23 4 1-16,23-4 1 15,-22 13-1-15,22-13 1 16,-21 16-1-16,21-16-4 16,-18 15 3-16,18-15-2 15,-13 11 2-15,13-11-1 16,-8 15-1-16,8-15 1 16,0 0 0-16,-9 18 4 15,9-18-3-15,-7 21 1 0,5-5-2 16,2-16 0-1,-7 17 1-15,7-17-1 16,-4 29 0-16,2-15-1 0,1 3 1 16,-1 1-2-16,2 1 2 15,0-4 1-15,2 8-1 16,-2-4 0-16,1 0 2 16,1 3-2-16,1-5 0 15,-1-4 1-15,0 4-1 16,1 8 1-16,1-12-3 15,0 16 2-15,4-5-3 16,-4-5 3-16,2 1 10 0,1 16-11 16,0-7 1-1,0-7 0-15,-7-22 0 16,16 59 5-16,-16-59 5 16,0 0-2-16,21 62-7 0,-21-62 11 15,0 0 2-15,0 0-15 16,0 0 12-16,0 0-16 15,44 62 7-15,-44-62-10 16,0 0 14-16,0 0-4 16,0 0 0-16,0 0-1 15,0 0-2-15,0 0 12 16,0 0-11-16,61 50 9 16,-61-50-10-16,0 0-13 15,0 0 7-15,0 0 7 16,0 0 1-16,0 0-13 15,0 0 17-15,0 0-16 0,58-15 11 16,-58 15 0-16,0 0 5 16,0 0 4-16,0 0-9 15,43-50 1-15,-43 50-17 16,16-21 16-16,-11 8-8 16,-5 13 10-16,13-17-17 15,-13 17 4-15,12-21 0 16,-12 21 11-16,12-23 0 15,-12 23 1-15,11-26-11 16,-7 12 10-16,-4 14 1 16,0 0 1-16,11-19 0 15,-11 19-2-15,0 0 1 16,0 0 1-16,0 0 0 0,0 0-1 16,0 0 0-16,0 0-1 15,0 0 1-15,7 13-1 16,-7-13 9-16,1 13-10 15,-1-13 1-15,0 0 0 16,3 30 8-16,-3-30-10 16,0 0 1-16,0 0 0 15,0 0 1-15,0 0 3 16,10 68 12-16,-10-68-15 16,0 0 8-16,0 0-6 15,10 61 9-15,-10-61-10 16,0 0 7-16,0 0-8 0,0 0-1 15,13 58 13-15,-13-58-12 16,0 0 10-16,0 0-10 16,0 0 2-1,0 0-9-15,0 0 17 0,0 0-14 16,0 0-7-16,0 0 11 16,0 0-1-16,0 0 0 15,0 0 8-15,0 0-3 16,0 0-5-16,0 0 5 15,0 0-6-15,0 0 0 16,0 0-9-16,0 0 12 16,0 0-10-16,0 0 3 15,0 0-5-15,0 0 11 0,0 0 11 16,0 0-16 0,0 0 15-16,0 0-10 15,58-45 11-15,-58 45-13 0,0 0 1 16,0 0 2-16,0 0-2 15,0 0 8-15,0 0-4 16,0 0 1-16,0 0-4 16,0 0 9-16,0 0-6 15,0 0-3-15,0 0-9 16,0 0 8-16,0 0-10 16,0 0 4-16,0 0 6 15,63 49-7-15,-63-49 5 0,0 0 1 16,0 0 2-16,0 0-2 15,44 58 10-15,-44-58 0 16,0 0-7-16,0 0-2 16,0 0 2-1,0 0 2-15,0 0-4 0,0 0 2 16,57 36-13-16,-57-36 11 16,0 0-12-16,0 0 17 15,0 0 0-15,0 0-22 16,0 0 0-16,62-94-55 15,-50-6-22-15,8-24-21 16,-1-33 11-16</inkml:trace>
  <inkml:trace contextRef="#ctx0" brushRef="#br1" timeOffset="932667.2626">29951 15348 16 0,'0'0'88'16,"0"0"-1"-16,0 0-4 16,0 0-46-16,0 0-21 15,0 0-8-15,0 0-2 16,0 0-2-16,0 0-2 15,16 17-1-15,-16-17 0 16,11 13 1-16,-11-13 0 16,19 17 1-16,-6-11-1 15,1 1 0-15,2 2-1 0,3-2 1 16,0 0 0-16,-1-4 0 16,1 0 0-1,0-3-2-15,0 2 1 0,-2-1 0 16,-1-2-1-16,0-2 2 15,0-2-2-15,0 0 1 16,-2-3-1-16,2 0 1 16,0-2 0-16,-2-5-1 15,2 1 3-15,-3-1-2 16,-1 2 1-16,-4-3 1 16,1 1-2-16,-3-1 3 15,-2-2-5-15,-1 4 5 0,-3-5-4 16,0 6 2-16,0-1-1 15,0-1 2-15,-3 2-1 16,3 13 2-16,-9-17-1 16,9 17 0-16,0 0 1 15,-17-13-1-15,17 13 0 16,-14 3-1-16,14-3 1 16,-15 7-2-16,15-7-1 15,-13 15 1-15,13-15 1 16,-10 15-2-16,10-15 3 15,-9 15-2-15,9-15 0 16,-5 17 0-16,5-17 4 16,-5 18-4-16,5-5 1 0,-1 1 0 15,-1 2-2-15,2 0 1 16,2 2 1-16,-1 1 0 16,-1 3-2-16,2-1 1 15,-2 3 0-15,3-7-1 16,-2 3 1-16,2-1-1 15,0-3 0-15,1 0 1 16,1-1 0-16,0 0-1 16,-5-15 1-16,12 24-1 15,-5-11 0-15,-7-13 0 16,16 23 1-16,-16-23-4 16,16 21 3-16,-16-21 0 0,20 14 0 15,-20-14-1-15,20 12 1 16,-20-12-1-16,23 7-2 15,-23-7 2-15,23 3-5 16,-23-3-4-16,23-3-5 16,-23 3-5-16,24-4-10 15,-24 4-23-15,23-8-37 16,-23 8-2-16,24-17 2 16,-14 3 48-16</inkml:trace>
  <inkml:trace contextRef="#ctx0" brushRef="#br1" timeOffset="933300.3768">30596 15871 55 0,'1'31'91'15,"-1"-14"-8"-15,3-3 3 16,-3-14-70-16,0 0-8 16,0 0-4-16,0 0 0 15,14 0 0-15,-14 0 0 16,0 0 0-16,13-7 0 0,-13 7 4 16,11-17-6-16,-3 0 4 15,-3 1-8-15,3-4 6 16,-2-1-7-1,3-2 9-15,-5-1-10 0,0 2 5 16,2 5 0-16,-3 1 0 16,3 3 6-16,-6 13-3 15,1-20-1-15,-1 20 1 16,3-13 5-16,-3 13-4 16,0 0-4-16,0 0 4 15,0 0-6-15,0 0 3 16,-11 16 0-16,11-16-1 15,-3 21-5-15,3-21 5 0,4 23 3 16,-1-5-5-16,3-5 5 16,-4 4-5-16,7 0 5 15,-5 2-4 1,5 0 8-16,-2 1-10 0,1-1 5 16,0-2-3-16,1 0 3 15,-9-17-3-15,16 26 4 16,-16-26-4-16,17 16-2 15,-17-16-1-15,17 9 0 16,-17-9-4-16,13-2-4 16,-13 2-4-16,10-14-10 15,-10 14-13-15,8-26-17 0,0 3-32 16,-9-12-4-16,2 1 5 16,-4-13 62-16</inkml:trace>
  <inkml:trace contextRef="#ctx0" brushRef="#br1" timeOffset="933500.6027">30678 15378 176 0,'0'0'109'15,"0"26"-9"-15,0-26-10 16,0 0-100-16,0 0-11 15,0 0-20-15,9 14-27 16,-11-1-32-16,7 13 1 16,-13-7-5-16</inkml:trace>
  <inkml:trace contextRef="#ctx0" brushRef="#br1" timeOffset="934538.5742">30980 15222 63 0,'0'0'95'16,"0"0"2"-16,0 0-4 0,0 0-50 15,0 0-20-15,0 0-6 16,0 0-5-16,0 0-3 15,0 0-4-15,0 0-2 16,0 0 0-16,7 15-3 16,-7-15 3-16,0 0-3 15,21 4-1-15,-8-3 0 16,0 2-2-16,5-3 2 0,2 0-2 16,0 0 2-1,-1 0-4-15,4-3 5 16,-3 3-2-16,-1-3 2 15,1 2-3-15,-4 1 1 0,-2 0-3 16,-1 1-1-16,2 1-3 16,-15-2-9-16,17 7-9 15,-17-7-24-15,13 9-41 16,-13-9 0-16,0 0 1 16,0 0 39-16</inkml:trace>
  <inkml:trace contextRef="#ctx0" brushRef="#br1" timeOffset="934890.0144">31173 15433 93 0,'-7'14'87'0,"7"-14"-5"16,0 0 0-16,0 0-74 15,0 0-3-15,0 0 1 16,0 0 0-16,0 0 3 15,0 0 3-15,0 0 1 16,0 0 0-16,0 0-5 16,13-7-3-16,-13 7-2 15,16-6-2-15,-16 6-2 0,24-6 0 16,-10 2 0 0,2 0-2-16,0 1 1 15,4 0-1-15,3-1-1 16,1-1 1-16,-3 1-2 0,4 3-3 15,-4-1-2-15,2 1-3 16,-2-2-10-16,3 4-13 16,-9-7-49-16,1 9-7 15,-16-3 1-15,0 0 40 16</inkml:trace>
  <inkml:trace contextRef="#ctx0" brushRef="#br1" timeOffset="936185.7319">31496 14215 52 0,'0'0'92'16,"0"0"0"-16,0 0-2 15,0 0-67-15,0 0-8 16,0 0-4-16,0 0-3 16,0 0-2-16,0 0-1 15,0 0-1-15,0 0-3 16,0 0 2-16,10 13-2 15,-10-13 1-15,0 0-1 16,2 14-2-16,-2-14 1 0,7 18-1 16,-7-18 1-16,3 26 0 15,1-9-1-15,-1 0 0 16,3 4 1-16,-2 3 2 16,-1 1 0-16,0 2 0 15,4 0-2-15,3 4 9 16,-3-1-9-16,5 3 9 15,-1 2-4-15,0-2 1 16,0 3 0-16,2 2 1 16,-1-1-1-16,-4 2-6 15,5 1 7-15,-3 1-7 16,-4 1-1-16,3 2 1 16,-1 3-1-16,0-3 1 0,0 4 2 15,-1 1-2-15,1 0 1 16,-5 2 2-16,7-1-1 15,-5 1-1-15,4-2 1 16,-3-2-1-16,-2 1-3 16,3-1 3-16,-1 1-1 15,4 0-2-15,-2-2 2 16,0-1-2-16,-4 5 1 16,2 1 4-16,1-5-4 15,-2 3 1-15,3-3 6 16,-2-1-5-16,-4 2 3 15,1-2-1-15,-1-6 2 16,9 3-7-16,-6-3 8 0,0-5-5 16,-4 1-3-1,6 3 2-15,-1-4-1 16,1-2 2-16,-4-2-1 0,-4-4 0 16,1 0-1-16,0-3 2 15,3 0-1-15,-2-5 0 16,1-2 0-16,3-2 1 15,-5-14-2-15,19 26 1 16,-2-16 0-16,-17-10-1 16,16 22 1-16,-16-22 3 15,9 13-2-15,-9-13-3 16,0 0 2-16,0 0 1 0,0 0-3 16,0 0 2-16,0 0 1 15,14 5-6 1,-14-5 6-16,18-2-3 15,-18 2 1-15,15-9 0 0,-15 9 0 16,25-4 0-16,-12 4-1 16,0-2 1-16,1-1 0 15,2-1 1-15,-16 4 0 16,25 0 0-16,-12 0 0 16,-13 0 1-16,19-3-1 15,-2 0 1-15,-17 3-2 16,14 2 2-16,-14-2-2 15,22 1 1-15,-22-1 0 0,0 0-1 16,20 0 3 0,-20 0-3-16,0 0-4 15,0 0-4-15,0 0-8 16,0 0-17-16,0 0-38 0,0 0-23 16,-4-13-5-16,-3-10-1 15</inkml:trace>
  <inkml:trace contextRef="#ctx0" brushRef="#br1" timeOffset="936922.9288">31611 14257 36 0,'0'0'62'15,"13"4"8"-15,-13-4-18 16,0 0-37-16,-14-7 8 15,14 7-5-15,-16-3 0 16,16 3 0-16,-13-1 6 16,13 1-12-16,0 0 1 15,0 0-7-15,0 0-3 16,0 0 5-16,0 0-6 16,0 0 7-16,0 0-5 15,0 0 7-15,0 0-1 0,13-9 0 16,-13 9-1-16,0 0-6 15,0 0 4-15,13-6-6 16,-13 6 5-16,0 0-5 16,0 0-1-16,19-6 0 15,-19 6 0-15,14-5 0 16,-14 5 2-16,22-3-2 16,-22 3 0-16,27-5-2 15,-11 3 2-15,3 0 0 16,4 4 1-16,-7-1-2 15,1 0 2-15,-4 2 0 16,-13-3 0-16,25 5 1 16,-25-5-1-16,0 0-3 0,13 7-8 15,-13-7-10-15,0 0-34 16,21 4-39-16,-21-4-3 16,0 0-1-1,15-8 13-15</inkml:trace>
  <inkml:trace contextRef="#ctx0" brushRef="#br1" timeOffset="937953.1993">32076 14271 38 0,'-3'13'86'16,"3"-13"3"-16,0 0-1 15,-19 0-57-15,19 0-14 16,0 0-2-16,0 0-1 0,0 0 0 16,-14 7-2-16,14-7-2 15,0 0-3-15,-3 15-3 16,3-15-2-16,0 0-1 16,-6 16-1-16,6-16 0 15,0 0 0-15,5 19-1 16,-5-19 0-16,-2 20 3 15,7-7-1-15,-1 0 4 16,-6 1-3-16,5 1 1 16,-4-1 1-16,-2 0 0 15,3 1 0-15,6-2-4 16,-6-13 1-16,7 23-2 0,-7-23 2 16,13 20-1-16,-13-20-1 15,13 19 0 1,-13-19 0-16,12 17 1 15,1-8-1-15,-13-9-1 0,11 16 0 16,-11-16 1-16,20 13-1 16,-20-13 1-16,16 7 0 15,-16-7 0-15,13 3 0 16,-13-3 1-16,16 0 0 16,-16 0 1-16,0 0-2 15,22-5 1-15,-22 5 0 16,13-5 0-16,-13 5-1 15,0 0 1-15,11-16-1 0,-11 16 1 16,9-13 0-16,-9 13-1 16,4-13 1-1,-4 13 8-15,0 0 0 16,12-25-8-16,-12 25 9 0,7-13-8 16,-7 13 0-16,0 0 9 15,3-18-9-15,-3 18 1 16,-3-13-9-16,3 13 8 15,0 0 0-15,-6-21 0 16,6 21 0-16,0-14-9 16,0 14 10-16,-4-13-10 15,4 13 18-15,4-14-10 0,-4 14-8 16,-7-13 9-16,7 13 1 16,0 0-1-1,-16-15-1-15,16 15-1 16,-14-9-8-16,14 9 9 0,0 0 0 15,-13-8-1-15,13 8-1 16,0 0 0-16,-16-7-1 16,16 7 1-16,0 0-1 15,0 0 0-15,0 0-1 16,-13-8-3-16,13 8-4 16,0 0-8-16,0 0-25 15,-15 8-50-15,15-8 0 16,-16 13-4-16,16-13 33 15</inkml:trace>
  <inkml:trace contextRef="#ctx0" brushRef="#br1" timeOffset="939320.3273">32142 15274 27 0,'0'0'85'0,"0"0"-3"16,-2 13 0-16,2-13-61 15,0 0-7-15,0 0-2 16,0 0-1-16,0 0-1 16,0 0 1-16,0 0-1 15,0 0-3-15,13 12-1 16,-13-12-2-16,0 0-2 16,0 0 1-16,0 0-1 15,0 0 0-15,0 0 2 16,13-12-2-16,-13 12 0 15,0 0 0-15,5-16 0 16,-5 16-3-16,13-27 1 0,-10 12 0 16,6-1-2-16,-11-2 3 15,8 0-2 1,-6 0 4-16,4-4-3 0,-4 5 3 16,2 4 1-16,-5 0 0 15,0 0-1-15,3 13 0 16,0-20 0-16,0 20 0 15,3-15 0-15,-3 15-1 16,0 0 1-16,4-13 0 16,-4 13 0-16,0 0 0 15,0 0-1-15,0 0 0 16,0 0 0-16,0 0 0 0,0 0 0 16,0 0-2-16,0 0 1 15,0 0 0 1,0 0 1-16,0 0-2 15,0 0 1-15,12 15-1 0,-12-15-1 16,0 0 1-16,-2 13 0 16,2-13 0-16,0 12-1 15,0-12 2-15,-2 18-3 16,2-18 3-16,5 19-2 16,-8-4 2-16,9 1 0 15,-6 2-2-15,3 0 2 16,-1 3-2-16,2 0 4 15,-3 2-3-15,-2-1 2 0,7 0-3 16,-8-4 1-16,7 4 2 16,-5-22 8-1,11 35-8-15,-11-35 8 16,0 0-1-16,0 0 1 0,0 0 0 16,15 65-1-16,-15-65-8 15,-6 17-9-15,6-17 16 16,0 0-8-16,0 0 0 15,-2 17-7-15,2-17 7 16,0 0 0-16,0 0 10 16,0 0-1-16,0 0-19 15,0 0 4-15,0 0-6 0,0 0-4 16,0 0-32 0,0 0-53-16,0 0-2 15,19-11-12-15,-19-4 10 16</inkml:trace>
  <inkml:trace contextRef="#ctx0" brushRef="#br1" timeOffset="939862.4778">32161 15578 63 0,'0'0'91'0,"0"0"0"0,0 0-16 16,0 0-29-16,0 0-22 16,0 0-12-16,0 0-6 15,0 0-1-15,0 0-3 16,0 0-1-16,13-4 2 15,-13 4-3-15,0 0 0 16,0 0 0-16,0 0 2 16,13 12-1-16,-13-12 0 15,0 0-1-15,0 0-1 16,19 0 2-16,-19 0 1 16,0 0 6-16,32 0-7 15,-32 0 7-15,0 0 0 0,0 0 2 16,0 0-1-16,0 0-1 15,60 3 0 1,-60-3-9-16,0 0 8 0,0 0-7 16,0 0-1-16,0 0 1 15,0 0-1-15,0 0 3 16,0 0 0-16,61 2 2 16,-61-2 0-16,0 0-2 15,0 0 0-15,0 0-3 16,0 0-6-16,0 0-13 15,0 0-18-15,0 0-44 16,0 0-18-16,0 0-2 16,0 0-3-16</inkml:trace>
  <inkml:trace contextRef="#ctx0" brushRef="#br1" timeOffset="940703.2996">32356 15726 127 0,'0'0'93'16,"27"63"0"-16,-27-63-4 15,0 0-81-15,0 0-6 16,0 0-1-16,0 0-1 16,0 0 2-16,0 0 1 15,0 0 1-15,0 0-1 16,0 0 1-16,0 0-1 16,0 0-1-16,0 0 0 15,0 0 0-15,58-27 0 16,-58 27 0-16,0 0 0 15,0 0-2-15,0 0 1 16,29-67 0-16,-29 67-1 0,0 0 0 16,0 0 1-16,27-70 0 15,-27 70 1-15,0 0 0 16,0 0 2-16,0 0-1 16,34-65 1-16,-34 65 0 15,0 0 0-15,0 0 1 16,0 0-2-16,0 0 1 15,0 0-2-15,0 0 1 16,0 0-2-16,0 0 1 16,0 0-2-16,0 0 1 15,0 0-3-15,0 0 1 16,0 0-1-16,0 0 1 0,0 0 2 16,-44 60-2-16,44-60 3 15,0 0-2 1,0 0 2-16,0 0 1 15,-17 64-1-15,17-64 0 0,0 0-1 16,0 0 0-16,0 0-3 16,20 63 2-16,-20-63 0 15,0 0-2-15,0 0 0 16,0 0 1-16,0 0 0 16,0 0 0-16,69 51 0 15,-69-51-1-15,0 0 1 16,0 0 0-16,71-3 0 15,-71 3-1-15,0 0 1 16,0 0-1-16,65-13 0 16,-65 13-1-16,0 0-3 15,0 0-2-15,0 0-3 16,0 0-3-16,58-26-7 0,-58 26-5 16,0 0-12-16,0 0-11 15,0 0-44-15,0 0 0 16,14-68 0-16,-14 68 72 15</inkml:trace>
  <inkml:trace contextRef="#ctx0" brushRef="#br1" timeOffset="940936.793">32500 15185 158 0,'0'0'114'0,"0"0"-5"15,0 0 1-15,0 0-85 16,0 0-24-16,0 0 0 16,0 0-1-16,0 0-3 15,0 0-5-15,0 0-11 16,-26 57-41-16,26-57-44 16,0 0 1-16,0 0-6 15,0 0-2-15</inkml:trace>
  <inkml:trace contextRef="#ctx0" brushRef="#br1" timeOffset="942054.8179">32477 16265 74 0,'0'0'71'16,"0"0"3"-16,0 0 0 16,0 0-64-16,0 0-2 15,0 0 2-15,0 0 4 16,0 0 7-16,0 0 2 16,0 0-1-16,0 0-4 0,0 0-5 15,0 0-1-15,0 0-3 16,0 0-1-16,0 0-3 15,0 0 1 1,0 0-4-16,0 0 3 0,-63 31-2 16,63-31 0-16,0 0 2 15,0 0-3-15,0 0 3 16,-46 59 0-16,46-59 2 16,0 0-6-16,0 0 1 15,-18 59-1-15,18-59 0 16,0 0 0-16,0 0-3 15,15 66 0-15,-15-66-3 16,0 0 4-16,0 0-1 0,23 72 2 16,-23-72-2-16,0 0 1 15,0 0 0-15,55 61 2 16,-55-61 0 0,0 0 0-16,0 0-1 0,64 27-2 15,-64-27 1-15,0 0-1 16,0 0 1-16,0 0-1 15,67-34 0-15,-67 34-1 16,0 0 2-16,0 0 0 16,42-61-2-16,-42 61 4 15,0 0-1-15,0 0 0 16,31-70 2-16,-31 70-1 0,0 0 0 16,0 0 2-1,0-67 3-15,0 67-3 16,0 0 1-16,0 0 0 15,0 0 0-15,0 0-1 0,-62-62-1 16,62 62-2-16,0 0-3 16,0 0 0-16,-63 2-7 15,63-2-8-15,0 0-12 16,0 0-33-16,-66 5-37 16,66-5 3-16,0 0-3 15,0 0 7-15</inkml:trace>
  <inkml:trace contextRef="#ctx0" brushRef="#br1" timeOffset="943642.5473">32378 14160 118 0,'0'0'99'0,"0"0"2"16,0 0-3-16,0 0-63 15,0 0-17-15,0 0-5 16,0 0-6-16,0 0-2 16,0 0-2-16,0 0-3 15,0 0-2-15,0 0 0 0,0 0 0 16,59 9 0-16,-59-9-2 15,0 0 0-15,75-3 1 16,-75 3-1-16,0 0 2 16,82-10 2-16,-82 10 1 15,0 0 0-15,81-9 0 16,-81 9 2-16,0 0 1 16,0 0 0-16,63-1 0 15,-63 1-2-15,0 0 2 16,0 0-1-16,0 0 0 15,0 0 0-15,0 0-2 16,0 0-1-16,0 0 1 16,0 0 0-16,0 0-1 0,0 0 0 15,0 0-1-15,0 0 0 16,28 63 0-16,-28-63 1 16,0 0-2-1,0 0 1-15,30 75-1 0,-30-75 2 16,0 0 0-16,30 80-1 15,-30-80 2-15,18 63-2 16,-18-63 2-16,24 69-3 16,-24-69 1-16,31 77 0 15,-31-77-1-15,33 76 0 16,-33-76 0-16,34 84 0 16,-34-84-2-16,34 88 3 0,-34-88-2 15,38 95 0-15,-38-95-1 16,39 106 9-16,-39-106 2 15,38 105-1-15,-38-105 0 16,37 107 0-16,-37-107 2 16,32 99-1-16,-32-99 1 15,25 95-8-15,-25-95-2 16,29 97 0-16,-29-97 2 16,36 92-1-16,-36-92-2 15,24 91 2-15,-24-91-2 16,35 100 0-16,-35-100 6 15,30 99-5-15,-30-99 5 16,25 97-3-16,-25-97 4 0,31 104-3 16,-31-104 5-16,26 91-4 15,-26-91-3-15,23 85 8 16,-23-85-4 0,21 81 2-16,-21-81-3 0,14 71 2 15,-14-71-2-15,13 60 1 16,-13-60 1-16,0 0-4 15,16 67-1-15,-16-67 0 16,0 0 1-16,11 59-2 16,-11-59 3-16,0 0 0 15,0 0-4-15,11 72 2 16,-11-72 1-16,0 0-2 0,0 0 3 16,0 0 1-1,7 71-3-15,-7-71 1 16,0 0 2-16,0 0-2 15,0 0 0-15,0 0 3 0,0 0-5 16,0 0 3-16,0 0 0 16,0 0-1-16,0 0 0 15,0 0 2-15,-72 43-1 16,72-43-4-16,0 0 2 16,-78 1-2-16,78-1 1 15,-62 15 0-15,62-15 0 16,-61 8-2-16,61-8 2 15,0 0-1-15,-75 3-5 0,75-3-6 16,0 0-9-16,0 0-15 16,0 0-31-1,0 0-34-15,-66-40-3 16,66 40 1-16</inkml:trace>
  <inkml:trace contextRef="#ctx0" brushRef="#br2" timeOffset="979121.402">28023 15332 9 0,'0'0'86'0,"13"8"-7"0,-13-8-18 15,0 0-56-15,0 0-4 16,0 0-2-16,0 0 1 16,0 0 1-16,0 0 0 15,0 0 4-15,0 0 2 16,0 0 0-16,0 0 2 16,0 0 0-16,0 0-1 15,0 0-1-15,0 0-2 16,0 0-1-16,0 0-1 15,0 0 0-15,0 0 0 16,0 0-1-16,0 0 0 16,0 0-1-16,0 0 1 15,0 0 1-15,0 0-1 0,0 0 2 16,13 13-3-16,-13-13 1 16,0 0 0-16,0 0-1 15,13 13 0-15,-13-13-1 16,10 15 0-16,-10-15-1 15,15 11 2-15,-15-11-1 16,18 23 0-16,-5-8 0 16,0-2-1-16,0 4 1 15,3-1 0-15,1 0-1 16,4 4 1-16,0 0-1 16,1 1 2-16,1-3 0 15,0 2 1-15,2 1-2 0,1 0 1 16,0 4 1-16,-2-1-2 15,2 7 1-15,-3-1-3 16,3 3 5-16,0 0-4 16,-1 2 4-16,-1 1-2 15,-1-1-3-15,0-1 4 16,0-5-5-16,2 4 5 16,-2-2-6-16,0 0 5 15,2 4-4-15,-2-5 4 16,1-1-2-16,-1 6 2 15,2-2 0-15,-3 0-1 16,-1-4 1-16,1 1-1 16,-1-4 0-16,1 0-1 0,-2 2 3 15,1-8-2-15,-3 0 1 16,2-4 2 0,-1 3-4-16,1-2 4 15,-1 0-1-15,0-1 1 0,-2 0-2 16,-1-1 1-16,1 0 0 15,-2 3-2-15,2-4 1 16,-17-14-1-16,25 22-1 16,-12-6 1-16,0-6 0 15,0 9-2-15,-2-2 6 16,1 0-6-16,-2 0 6 16,1-2-4-16,1 4 6 0,0-5-6 15,-2 5 3-15,-10-19-4 16,21 20-2-1,-21-20 3-15,19 19-1 16,-19-19 0-16,20 21-1 0,-20-21 2 16,18 16 0-16,-18-16-1 15,15 26 4-15,-6-13-2 16,-9-13 0-16,13 20 1 16,-13-20-2-16,13 21 1 15,-13-21 0-15,0 0 2 16,13 14-1-16,-13-14-2 15,0 0-7-15,9 15-13 16,-9-15-64-16,0 0-5 16,0 0-5-16,-18-18 14 15</inkml:trace>
  <inkml:trace contextRef="#ctx0" brushRef="#br2" timeOffset="980986.6334">27857 15325 63 0,'0'0'91'16,"13"14"-5"-16,-13-14-35 16,0 0-38-16,0 0-7 0,0 0-2 15,0 0-1-15,0 0 0 16,0 0-2-16,0 0 1 16,0 0 0-1,0 0 0-15,-4 14 0 0,4-14 0 16,1 13-1-16,-1-13 1 15,3 15-2-15,-3-15 0 16,4 21-1-16,1-8 1 16,-5-13 0-16,10 25-1 15,-4-12 0-15,-1 0 0 16,3 0 1-16,-1 0 0 16,-7-13 0-16,11 20-1 0,-11-20 0 15,11 16-1 1,-11-16 1-16,0 0-2 15,13 12-1-15,-13-12-2 16,0 0 2-16,0 0 2 0,0 0-1 16,0 0 1-16,0 0 1 15,-3-19 1-15,3 19 2 16,-8-13 2-16,8 13-3 16,-10-18 1-16,10 18-1 15,-11-24 0-15,5 7 2 16,0-2-2-16,2-4-1 15,-2 1 0-15,2-2 2 16,1 3-2-16,1-2 1 16,1 2-1-16,1 2 1 15,0 5 0-15,0 14 2 16,4-21 0-16,-4 21-1 16,0 0 1-16,6-13 2 0,-6 13 0 15,0 0-2-15,0 0 2 16,0 0 0-16,0 0-1 15,9 15 2-15,-9-15-3 16,0 0 1-16,0 0-1 16,14 14 0-16,-14-14-2 15,15 7-1-15,-15-7 0 16,17 8 0-16,-17-8 2 0,20 10-3 16,-20-10 0-1,23 10 0-15,-10-4 2 16,2 2-2-16,1-1 1 15,-1 1 0-15,4-3-2 0,1 6 1 16,1-1 1-16,-1 3 0 16,0-5 0-16,0 1 1 15,0 2-1-15,-1 0-1 16,0-4 3-16,0-3-1 16,-1 2-1-16,-2-5 2 15,0 2-4-15,-1 3-5 16,-15-6-8-16,23 13-19 15,-16 1-55-15,-1 9-3 16,-6-4-3-16,-2 4 51 16</inkml:trace>
  <inkml:trace contextRef="#ctx0" brushRef="#br2" timeOffset="983021.1276">27411 17314 1 0,'0'0'46'15,"0"0"44"-15,5 13-8 16,-5-13-75-16,0 0-3 15,0 0-3-15,0 0-1 16,14-1-3-16,-14 1 2 16,0 0-2-16,20-6 4 15,-5-1 1-15,-1 2-3 0,5 1-4 16,3-2 6 0,1-4-4-16,4 2 3 0,2 3-3 15,1-9 6 1,-1-2-7-16,3 0 4 15,-3 5 1-15,1-10 1 0,-1-3-1 16,1 4 2-16,-1-11-2 16,-2 11 0-16,-1-1 1 15,-1-3 2-15,-1-4-1 16,-3 0-1-16,-3 7-1 16,-2-3 0-16,-1 9 1 15,-4-6-1-15,-2 5 1 16,1 3-1-16,-4 1 2 15,-6 12 0-15,8-15 2 0,-8 15 3 16,0 0-1 0,0 0-2-16,0 0 3 15,9-13-2-15,-9 13-1 16,0 0-1-16,0 0 0 0,0 0-4 16,0 0 1-16,0 0 2 15,0 0-3-15,0 0 1 16,0 0-2-16,2 15 1 15,-2-15-1-15,0 0 1 16,4 18-1-16,-4-18-2 16,4 19 1-16,-4-19-1 15,9 25 1-15,-5-8 1 16,2 0 0-16,0 8 1 16,-1 1-3-16,1 1 1 15,0-2 1-15,0 5 1 16,0-3-2-16,1 4 1 0,0 8 4 15,0-5-4-15,0-5 7 16,2 10-6-16,-2-3 5 16,2-3-8-16,1-2 8 15,-4 0-6-15,2-8 1 16,-8-23-3-16,0 0 7 16,19 68-4-16,-19-68 0 15,0 0 9-15,0 0-3 16,23 71 1-16,-23-71 0 15,0 0-3-15,0 0-11 16,0 0 15-16,23 62-5 16,-23-62-11-16,0 0 7 15,0 0 3-15,21 58-3 0,-21-58 1 16,0 0 7-16,0 0-8 16,0 0 3-16,0 0 6 15,0 0-7-15,0 0-3 16,0 0-3-16,0 0 13 15,0 0-9-15,0 0-2 16,0 0-8-16,0 0-5 16,0 0-18-16,15 62-24 15,-15-62-31-15,0 0-7 16,0 0 61-16</inkml:trace>
  <inkml:trace contextRef="#ctx0" brushRef="#br2" timeOffset="986439.3618">28154 17026 1 0,'0'0'77'16,"12"14"8"-16,-12-14-6 15,0 0-71-15,10-20-8 16,-10 20-2-16,0 0 4 16,16-20 0-16,-16 20 4 0,13-3 2 15,-13 3 4-15,0 0-3 16,16-5 0-16,-16 5-4 16,0 0-1-16,20-1-1 15,-20 1-2-15,19-7 0 16,-19 7-2-16,21 7 2 15,-21-7-2-15,21 12 1 16,-21-12-3-16,15 14 3 16,-15-14 0-16,12 16-1 15,-12-16 0-15,6 14 0 16,-6-14 1-16,0 0 0 16,3 18 1-16,-3-18-1 0,-5 21 0 15,5-21-2-15,-13 15 2 16,13-15 0-16,-20 17 0 15,7-1 1 1,0-10 0-16,-1 5 0 0,-2-6-4 16,1 0 4-16,15-5-4 15,-23 10 4-15,23-10-2 16,-17-2 1-16,17 2-1 16,0 0 3-16,0 0 0 15,0 0 0-15,-9-18 2 16,9 18-2-16,0 0-1 15,0 0 1-15,15-8 1 16,-15 8-3-16,0 0 1 0,19-5-1 16,-19 5 2-1,15 5 0-15,-15-5 0 16,21 0-4-16,-21 0 1 16,21 4 0-16,-8-1 0 0,2 1 1 15,1-4-1-15,-1 3-1 16,4 0 0-16,-1 0 1 15,2-3-1-15,0 3 3 16,2-5-1-16,-2-4 0 16,-1 5 0-16,1-6 1 15,-2 2 1-15,0 3 0 16,-1-3-1-16,-2-3-2 16,-2-1 3-16,-1 2 0 15,0-6 1-15,-12 13-1 16,20-25-1-16,-13 5-2 15,1 3 3-15,-1 1 0 0,-1 1-2 16,-3-2 1-16,1 1-1 16,-3 2 0-16,2-2 1 15,-1-3 1-15,-2-1 0 16,0-3-2-16,0 1 0 16,0-2 0-16,0 1 0 15,-2-3-4-15,2 7 5 16,0 4-3-16,-3 1 4 15,3 14-4-15,-5-17 8 16,5 17-7-16,0 0 3 16,0 0 0-16,-15-9-1 15,15 9 0-15,0 0 0 16,-13 10-1-16,13-10-1 0,0 0 1 16,-14 6 2-16,14-6 0 15,-12 20-1-15,12-20 3 16,-9 16-2-16,9-16 3 15,-5 22-4-15,3-7 2 16,-1 0-4-16,3-15 4 16,-1 22-5-16,0-5 2 15,2-1-2-15,-1-3 0 16,0 3-2-16,1-1 3 16,2 7 1-16,2 1-1 15,0-5 1-15,0 0-1 16,-1 1-1-16,2 4 2 0,0-7 2 15,-1 6-1-15,0-8-1 16,-1 3 1-16,0 1-2 16,2-4 3-16,-6-14-2 15,10 20 2-15,-4-5-5 16,-6-15 2-16,10 13 1 16,-10-13 0-16,0 0 2 15,13 11-3-15,-13-11 5 16,9 18-3-16,-9-18 0 15,0 0-1-15,0 0 0 16,14-2-2-16,-14 2 0 16,0 0 3-16,0 0-4 15,16-20 2-15,-16 20 2 0,0 0-1 16,14-13 2-16,-14 13-1 16,13-9 0-16,-13 9 0 15,11-13-2-15,-11 13 3 16,0 0-1-16,13-7 0 15,-13 7-2-15,0 0 3 16,0 0-1-16,0 0-3 16,14-10 4-16,-14 10-1 15,0 0 0-15,0 0-1 16,0 0 2-16,10-14-2 16,-10 14 1-16,0 0-1 15,0 0 0-15,0 0-1 0,0 0-2 16,0 0 3-16,13 1-1 15,-13-1 1-15,3 16 1 16,-3-16-1-16,4 17 1 16,-4-17 0-16,5 15 0 15,-5-15-1-15,7 15 0 16,-7-15 0-16,7 13-1 16,-7-13 2-16,0 0 0 15,13 15-3-15,-13-15 7 16,0 0-4-16,17 10 5 15,-17-10-5-15,0 0 4 16,19 10-5-16,-19-10 2 16,0 0-1-16,17 12-3 0,-17-12 3 15,0 0-3-15,18 7 4 16,-18-7-2-16,0 0-2 16,18-4 0-1,-18 4 2-15,13 2-1 0,-13-2 0 16,16-8-2-16,-16 8 0 15,16-19 0-15,-16 19 2 16,20-16 0-16,-8 3-1 16,4-4-2-16,1 5 7 15,0-2-2-15,2-5 0 16,-2 5 0-16,1 1 1 16,-2-3 1-16,-3 3 2 0,-13 13-1 15,16-20 0-15,-16 20-4 16,0 0 2-1,0 0 1-15,0 0 0 16,5-16-2-16,-5 16 1 0,0 0-4 16,0 0 0-16,0 0 3 15,0 0 0-15,-14-9-3 16,14 9 2-16,0 0-1 16,-13 2 1-16,13-2 1 15,0 0-1-15,-16 2 2 16,16-2-6-16,-13 8 7 15,13-8-3-15,-13 7 0 16,13-7-1-16,-14 14-2 0,14-14 1 16,-18 16-1-1,18-16 2-15,-16 22-2 16,8-9 0-16,1 3 3 16,-1 2-1-16,8-18 5 0,-8 31-3 15,6-18 4-15,1 3-5 16,1-16 5-16,1 21-5 15,-1-21 3-15,7 18-4 16,-7-18 2-16,11 15-2 16,-11-15-2-16,13 8 4 15,-13-8-1-15,18 5 3 16,-18-5-2-16,19-8 0 0,-19 8-4 16,22-13 4-1,-22 13 1-15,20-9 0 16,-20 9-6-16,16-19 3 15,-16 19-1-15,13-14 5 0,-13 14-3 16,13-19 0-16,-13 19-5 16,11-20 5-16,-11 20 0 15,15-13-3-15,-15 13 2 16,13-7 1-16,-13 7 1 16,0 0 2-16,16-13 0 15,-16 13 1-15,0 0-1 16,0 0 2-16,0 0 0 15,7-16-3-15,-7 16 1 16,0 0-2-16,0 0-1 16,0 0 3-16,-3 14-1 15,3-14-1-15,0 0-1 16,0 16 1-16,0-16-1 0,3 13 0 16,-3-13 2-16,0 0-5 15,0 0 3-15,10 13 0 16,-10-13 6-16,9 15-6 15,-9-15 7-15,0 0-7 16,13 15 5-16,-13-15-4 16,0 0 4-16,15 18-7 15,-15-18 3-15,0 0-1 16,16 19-4-16,-16-19 5 16,0 0-1-16,15 10 0 15,-15-10-1-15,0 0 3 16,14-10-8-16,-14 10 5 0,9-15-1 15,-9 15 0-15,8-17-2 16,-8 17 5-16,0 0-7 16,15-16 8-16,-15 16-1 15,10-15 1-15,-10 15-3 16,0 0 2-16,16-14 0 16,-16 14-2-16,11-16 2 15,-11 16-1-15,0 0 1 16,18-10-2-16,-18 10 3 15,0 0 0-15,13 4-2 16,-13-4 0-16,0 0 1 16,0 0-1-16,0 0 0 15,5 13 2-15,-5-13-2 0,0 0 1 16,0 0-2-16,0 0 3 16,3 15-3-16,-3-15 1 15,0 0 3-15,6 13-4 16,-6-13-1-16,0 0 1 15,13 4 2-15,-13-4 0 16,12 16 4-16,-12-16-5 16,0 0 0-16,14 16 1 15,-14-16 5-15,10 19-2 16,-10-19-2-16,0 0-3 16,10 13 2-16,-10-13-1 15,0 0 1-15,0 0-1 0,13 0-1 16,-13 0-1-16,0 0 3 15,0 0-2-15,13-18-2 16,-13 18 4 0,9-13-3-16,-9 13 2 0,11-20-2 15,-2 6 2-15,-9 14-3 16,19-19 3-16,-19 19-1 16,17-14 1-16,-17 14-1 15,19-9 1-15,-19 9-1 16,16 3 2-16,-16-3-1 15,13 1 0-15,-13-1 3 16,14 3-5-16,-14-3 5 16,13 9-2-16,-13-9-1 0,15 14 0 15,-15-14 3-15,14 7 1 16,-14-7-4 0,14 9 2-16,-14-9 0 15,16 16-2-15,-16-16 1 0,15 0 1 16,-15 0 2-16,14 9-4 15,-14-9 0-15,16 5 0 16,-16-5 1-16,15 6 1 16,-15-6-3-16,14 4 1 15,-14-4-2-15,16-7-6 16,-16 7-2-16,16-29-14 16,-5-2-38-16,-11-24-35 0,6-7-1 15,-3-10-7-15</inkml:trace>
  <inkml:trace contextRef="#ctx0" brushRef="#br2" timeOffset="987290.5027">28960 16915 75 0,'7'17'94'0,"-7"-17"-4"15,0 0-19-15,10 13-70 16,-10-13-4-16,0 0 5 16,0 0-1-16,0 0-1 15,0 0 3-15,0 0 1 16,0 0 0-16,0 0 0 0,0 0-3 16,10-13-1-16,-10 13-1 15,7-19 2-15,-3 6-4 16,-4 13 2-16,9-21-2 15,-5 3 3-15,2 1 0 16,1 4 0-16,-7 13 1 16,12-19-1-16,-12 19 4 15,10-13 0-15,-10 13 1 16,0 0-1-16,13-9-1 16,-13 9 2-16,0 0-3 15,0 0 2-15,0 0-1 16,0 0-1-16,0 0-1 0,13-11 2 15,-13 11-2-15,7 16-3 16,-7-16 3-16,13 10-7 16,-13-10-4-16,19 22-5 15,-19-22-18-15,27 30-34 16,-11-17-24-16,3 3 1 16,-2-3 22-16</inkml:trace>
  <inkml:trace contextRef="#ctx0" brushRef="#br2" timeOffset="988574.2552">29840 16490 53 0,'3'21'94'16,"-3"-21"1"-16,0 0-3 15,-3 13-51-15,3-13-32 16,0 0-5-16,0 0-2 16,0 0 0-16,0 0-2 15,3 14-1-15,-3-14 0 16,0 0 1-16,5 17-1 16,-5-17 1-16,8 18-1 0,-8-18 1 15,11 24-1-15,-5-11 1 16,0 10 1-1,1 2-3-15,1-4 6 16,0 7-5-16,0-1 4 0,2 4-2 16,-1 2 5-16,1-2-4 15,-1-3 4-15,0-2-3 16,-1 4 0-16,1-5 0 16,-2 2 0-16,0-5-4 15,0-1 4-15,2 0-3 16,-2-1 1-16,1 6-2 15,0-8 1-15,-1-2 0 0,1 3 2 16,-1-4-3-16,-7-15 0 16,14 15-1-1,-14-15 0-15,15 5 2 16,-15-5-4-16,17-12 4 16,-17 12-5-16,17-23 4 0,-17 23-1 15,22-30 0-15,-12 8-2 16,2-2 2-16,-2 1 1 15,0 2-3-15,1 0 4 16,-2-2-1-16,-2 2 1 16,0 4 2-16,-7 17 2 15,9-20 1-15,-9 20 2 16,0 0 0-16,6-15 1 16,-6 15 1-16,0 0 0 15,0 0-2-15,0 0-1 16,-3 16-1-16,3-16-1 15,0 18-1-15,0-18-2 0,-1 16-2 16,2-3 1-16,-1-13 0 16,1 21 0-16,2-8-2 15,-1 3 0-15,2 3 0 16,2 4 2-16,1-7 1 16,-1-2-4-16,3 2 2 15,-1 1-1-15,2 1 1 16,-10-18 3-16,20 18-1 15,-20-18-3-15,19 13 1 0,-19-13 2 16,18 11-1 0,-18-11-4-16,14 2 0 15,-14-2-6-15,14 2 0 16,-14-2-3-16,0 0-6 0,13-10-11 16,-5-3-20-16,-11-10-42 15,4-8 4-15,-4-10-2 16,-1-9 45-16</inkml:trace>
  <inkml:trace contextRef="#ctx0" brushRef="#br2" timeOffset="988803.8032">30218 16630 160 0,'-6'28'93'0,"4"-9"-12"0,0-7-39 15,2-12-125-15,0 0-15 16,0 0-1-16,0 0 4 16</inkml:trace>
  <inkml:trace contextRef="#ctx0" brushRef="#br2" timeOffset="989826.6046">30587 16753 81 0,'-1'19'85'0,"1"-19"-8"0,-9 16-2 16,9-16-66-16,-13-6-7 16,13 6-1-16,-19-4 2 15,19 4 2-15,-21 1 5 16,8 5-1-16,13-6 1 15,-25 14-2-15,12-1-1 16,-1 0-2-16,2 0-3 16,1 2 0-16,2 2 1 15,-1-1 1-15,1 2-1 16,5 3-2-16,1-4-1 16,1-3 0-16,2 7 4 15,5-4-4-15,1-4 0 0,4 3-2 16,1-2 2-16,2-4 0 15,2 5-1-15,1-2 0 16,1-5-1-16,0-2 3 16,0 1-2-16,2-7 1 15,0-5 1-15,0-4-2 16,-2-3 2-16,3-3 3 16,-4-9-3-16,1-2 4 15,2-2 0-15,-6-1 2 16,-3 0-1-16,-3 0 2 15,1-3-3-15,-5 2-4 16,-1 0 5-16,-2-3-4 16,-7-2-9-16,6 5 8 0,-5-1-6 15,3 4 7-15,-4-1-7 16,-2 7 6 0,4 4-6-16,5 17 6 15,-13-13 3-15,13 13-2 0,-15 0 3 16,15 0-5-16,-13 8 2 15,13-8-1-15,-11 17-1 16,11-17-1-16,-12 16-1 16,12-16 0-16,-10 25-1 15,8-3-1-15,2-4 4 16,2 2-2-16,1 4 3 16,4 0-4-16,2 2 6 0,5 6-2 15,5-6 4-15,1-2-3 16,0 7-2-16,2-3 0 15,1 0 2 1,0 4-2-16,0-9 1 0,-3-5-3 16,-1 0-1-16,-3-2 1 15,-2-6 4-15,-14-10 1 16,24 7-1-16,-24-7 1 16,17-12-2-16,-13-2 3 15,-4 14 0-15,9-32-1 16,-5 16-2-16,2-7 0 15,-3 7 1-15,1 3-1 16,-4 13 2-16,15-11-4 16,-15 11 1-16,0 0 0 15,17-6 1-15,-17 6 0 16,0 0-1-16,20 16 0 16,-20-16-1-16,15 19-1 0,-10-6 3 15,-5-13-2-15,20 26 3 16,-11-8-2-16,1-5-1 15,-10-13 1-15,16 21 2 16,-16-21-1-16,20 10-1 16,-20-10 2-16,21 3-3 15,-9-11 0-15,1 3-1 16,0-1-3-16,-13 6-6 16,24-22-6-16,-19 1-16 15,4-1-43-15,-15-16-19 16,0 4 0-16,-9-12-1 15</inkml:trace>
  <inkml:trace contextRef="#ctx0" brushRef="#br2" timeOffset="990179.6903">30421 16261 161 0,'-3'14'107'0,"5"8"-6"15,-2-22-7-15,-10 13-87 16,10-13-10-16,-12 14-5 16,5 1-1-16,-5 8 0 15,-2 4-7-15,-5 4-11 16,5 11-29-16,-14-1-35 16,7 6-3-16,-4-6 4 15,2-5 24-15</inkml:trace>
  <inkml:trace contextRef="#ctx0" brushRef="#br2" timeOffset="990633.3674">29697 16877 133 0,'0'0'100'16,"0"0"-4"-16,-3 13-22 15,3-13-61-15,0 0-6 16,9-13-1-16,-9 13-4 16,17-6 0-16,-1 2-2 15,1 0-1-15,5-4 1 0,4 4-2 16,3-2-2-16,4 5-1 15,1-3-3-15,7 2-9 16,-1-4-13 0,11 6-35-16,-1-10-26 0,9 2 1 15,-2-3-4-15</inkml:trace>
  <inkml:trace contextRef="#ctx0" brushRef="#br2" timeOffset="991910.4108">31156 16460 129 0,'2'27'102'16,"-2"-27"-1"-16,-1 18-4 16,1-18-63-16,0 0-25 15,0 0-1-15,0 0-3 0,-12 17-4 16,12-17-1 0,0 0 0-16,-5 19 0 15,5-19 0-15,0 29 0 16,3-13-1-16,-2 5 0 15,3-5 1-15,4 10-1 0,-1-1 1 16,3 6 2-16,-1-3-3 16,1 4 1-16,1 2-3 15,1-4 1-15,1 11-3 16,-3-11 5-16,1 9-5 16,-2-6 4-16,3-1-3 15,-2-5 3-15,-3 2-4 16,-1-4 6-16,-1-2-3 15,1 4 2-15,0-9-2 16,-6-18 0-16,9 20 2 16,-9-20-1-16,0 0 3 15,5 13-2-15,-5-13 1 16,0 0-1-16,0 0 1 0,0 0 0 16,0 0-1-16,0 0 1 15,13 3-2-15,-13-3 1 16,0 0 0-16,0 0 0 15,0 0 1-15,15-12-1 16,-15 12 0-16,6-13 0 16,-6 13 1-16,0 0-1 15,14 7-2-15,-14-7 2 16,14-4-2-16,-14 4 1 16,22-1-1-16,-22 1 0 15,26-5 2-15,-9 0-1 16,-1 0 2-16,0 5-1 0,-1-7 2 15,5 4-2-15,-3 3-1 16,-4-1 3-16,6 4 6 16,-19-3-2-16,21 5-4 15,-21-5-1-15,16 2 6 16,-16-2-6-16,0 0 8 16,13 0-7-16,-13 0-7 15,0 0-1-15,0 0 13 16,0 0-6-16,0 0 0 15,0 0 1-15,0 0-2 16,0 0 4-16,0 0-7 16,0 0-13-16,15 10-13 15,-15-10-30-15,0 0-36 0,0 0-6 16,0 0 2-16,-15-2 9 16</inkml:trace>
  <inkml:trace contextRef="#ctx0" brushRef="#br2" timeOffset="993110.9709">31773 17203 97 0,'0'0'90'16,"0"0"1"-16,0 0-3 15,0 0-61-15,0 13-13 16,0-13-7-16,0 0 3 15,0 0-2-15,0 16-5 16,0-16 0-16,2 20-3 16,-2-20 0-16,2 20 0 15,-2-5-2-15,5-1 0 16,1 2-3-16,-6-16 12 0,5 29-2 16,1-9-3-16,-2-1-2 15,2 13-3 1,-4-3-2-16,-2-29-14 0,0 0-21 15,10 72-53-15,-10-72 2 16,0 0 1-16,-18 0 2 16</inkml:trace>
  <inkml:trace contextRef="#ctx0" brushRef="#br2" timeOffset="993910.0253">31835 16713 157 0,'10'13'99'16,"-3"1"-4"-16,-7-14-4 16,0 0-82-16,-8 13-9 15,8-13 0-15,1 14-1 16,-1-14-2-16,0 15 1 15,3 1 3-15,1 2-2 16,2 3 0-16,1 2-1 16,-4 1 3-16,5-1 1 15,-1 11-2-15,6-1-1 0,4-2-1 16,-3 7-2-16,-1-2 2 16,2-6 1-16,7 6-3 15,-1-1-1-15,-4-3 4 16,-2-11-1-16,-1 5 1 15,1-14 2-15,-15-12-2 16,20 24-1-16,-20-24 1 16,0 0-2-16,19-18 1 15,-19 18-2-15,8-36 2 16,-8 15-1-16,2-6 2 16,4-5 1-16,-5-1 0 15,3 1 2-15,-2 1 1 0,-2 0 0 16,4 2 0-16,3 4 2 15,-1 1-3-15,-6 1 2 16,3 7-1-16,-3 16-1 16,0-18 1-16,0 18-1 15,0 0 3-15,0 0-2 16,0 0 3-16,0 0-1 16,0 0 2-16,0 0-1 15,-3 17-1-15,3-17-2 16,-1 16 0-16,1-16 1 15,5 17-3-15,0-1-1 16,-5-16-3-16,11 23 2 16,-6-6 0-16,-1-1 0 0,6 3-3 15,0 1-1-15,-8 6 1 16,-1-1 0 0,5 4 2-16,-6-29 6 15,21 49-8-15,-21-49 7 0,22 69 1 16,-22-69 10-16,22 59-10 15,-22-59 4-15,0 0-12 16,32 62-7-16,-32-62-11 16,0 0-32-16,0 0-42 15,34-69-8-15,-19 10 3 16,-1-21 2-16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2:12:23.227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3037 1620 26 0,'6'-29'81'15,"-5"15"-4"-15,-1 14 3 16,2-23-52-16,-4 4-16 16,2 19-4-16,-1-17-1 15,-2 4-5-15,3 13 2 0,0 0-1 16,-7-16 0-16,7 16 2 16,-6 16-2-16,5 1 2 15,-1-4-2-15,1 13 0 16,2 7 2-16,-1 5-1 15,2 5-1-15,1 3 3 16,-2 6-2-16,2-1 1 16,0 22 1-16,1-9-2 15,0-1 1-15,1 5-1 16,2 0 0-16,3-3-3 16,0 3 3-16,3-3-1 15,2 0 2-15,-1 8 0 16,3 2-2-16,1-6 1 0,-5 6-4 15,1 0 4-15,0-4-4 16,-2-4 3-16,-2-4-4 16,-1-12 2-1,-3-2-2-15,2-6-5 0,-1-10 4 16,1-6-4-16,-4-2 3 16,-1-5 0-16,0-7-6 15,-3-13-4-15,0 0-10 16,0 0-11-16,-3-24-54 15,-9-7 6-15,2-6-5 16,-3-9 13-16</inkml:trace>
  <inkml:trace contextRef="#ctx0" brushRef="#br0" timeOffset="499.7319">2640 2225 98 0,'-37'-36'90'16,"2"-10"1"-16,8 7-4 15,5-9-66-15,2-8-13 16,4-5 4-16,5-2-6 16,3-14-2-16,7-1-4 15,8-1-6-15,5-5 5 0,8 8-5 16,16 4 6-16,20 13 11 15,15 2-3 1,13 23-12-16,7 11 5 16,2 15-4-16,4 18 1 0,-3 16-2 15,-8 28 2-15,-15 6-17 16,-15 21 9-16,-14 9 7 16,-10 8 3-16,-12 4 4 15,-8-2 2-15,-11-5 1 16,-10-20 0-16,-11-6 1 15,-9-12 3-15,-12-8 0 16,-6-13-3-16,-10-10 4 0,-5-8-3 16,-6-8-1-16,1-2-2 15,4-10 0 1,4-1-5-16,11-10-2 16,6-2 1-16,18 3-5 0,9-5-3 15,20 4-6-15,6-9-7 16,18 9-11-16,3-7-19 15,15 11-38-15,0 1 0 16,5 5-2-16,-3 3 12 16</inkml:trace>
  <inkml:trace contextRef="#ctx0" brushRef="#br0" timeOffset="2618.4363">3450 2453 129 0,'16'11'96'16,"-16"-11"-9"-16,0 0-6 15,23 9-88-15,-23-9-1 16,29 6 0-16,-13-3 3 16,4 7 1-16,3-3 4 15,4-4 6-15,1 0 3 16,1-2 0-16,1-2 1 15,2-6 0-15,1 2-2 0,1-11-2 16,-2-2-2-16,-2-7-1 16,-2 1-1-16,-4-13 1 15,-3 0 1-15,-7 2-4 16,-2-6 2-16,-8-1-3 16,-3 1 4-16,-4 1-4 15,-4-2 2-15,-4 9-2 16,-4 3-2-16,-4-4 4 15,-2 16 0-15,-2-1 0 16,-3 9-3-16,1 5-2 16,2 8 2-16,2-4-2 15,0 8 2-15,5 7-3 0,2-2 1 16,4 10-1-16,1 1 5 16,5 0 2-16,2 6 0 15,2 10 0-15,3-5 1 16,2 10 0-16,5-1-2 15,1 2 3-15,2-2-5 16,2 6 3-16,1-7-2 16,0 0 0-16,-1-2-2 15,3-7 3-15,-4-2 1 16,-1-6 0-16,0-4-1 16,-13-21 1-16,19 20 0 15,-19-20 2-15,14-6-1 16,-8-8-2-16,-2-4 0 0,-1-2-1 15,2-1 2-15,-1-1-2 16,2 3 0-16,-1 2-1 16,3-1 2-16,-8 18-2 15,14-15-1-15,-14 15 2 16,17 0-2-16,-17 0 1 16,21 10-1-16,-11 4 0 15,1 3 0-15,1-4 2 16,1 5 1-16,3 5-4 15,1-4 3-15,0 4-2 16,3-3 2-16,2 0-1 16,3-8 0-16,-1 1-1 0,5-6 2 15,-2-3 1-15,-1-5 0 16,5-2-1-16,-1-12-1 16,2 1 2-16,-2-3 0 15,0-2-1-15,-2-1 0 16,-4-5 1-16,-1 1 0 15,-5 1 1-15,-7 5 1 16,-4-1-1-16,-7 19 0 16,-2-23-1-16,2 23 2 15,-21-10-2-15,8 9-1 16,-4-1-1-16,0 4 0 16,-2-1-2-16,2 1 1 15,-2 2 1-15,5 0-1 0,1 5 1 16,13-9 0-16,-22 25 2 15,13-8 0-15,5 2 2 16,1 4-4 0,2-2 2-16,1 7 0 0,0-4-2 15,2-6 2-15,4-4 0 16,-6-14-1-16,19 20-1 16,-19-20 2-16,27 6-2 15,-11-17 1-15,3-5 0 16,0 3 1-16,-3-5-2 15,-2-2 2-15,-1-6 2 16,-3 3-3-16,-3 1 2 0,-2 4-1 16,-2 5 1-16,-2 0-1 15,-1 13-1-15,0 0 1 16,0 0-3 0,0 0 1-16,0 0-1 0,0 0 0 15,0 0-1-15,12 14-2 16,-12-14 4-16,10 22-2 15,-3-5 2-15,3 2 1 16,-1 2 0-16,1 1 0 16,1 7 2-16,1-6 0 15,1 2-2-15,3-2 3 16,0-7-3-16,1-5 1 16,0-7-1-16,1-6 2 15,2-6-2-15,-3-3 0 16,2-7-1-16,-3-6 0 15,0-1 1-15,-2 2 0 16,-2 3 1-16,-2 0 0 0,-2 1-1 16,-1 2 2-16,-7 17 0 15,8-19-1-15,-8 19 0 16,0 0-2-16,0 0 1 16,0 0-2-16,0 0 0 15,17 12 0-15,-17-12 0 16,13 17-1-16,-4 0 0 15,-1-1 1-15,1 3 0 16,0-2 1-16,-1 6 1 16,-1-7 0-16,1 1 0 15,-1-2 1-15,-7-15 0 16,13 10 1-16,-13-10-1 0,14 0-1 16,-6-13 2-16,-1-1-2 15,3-5 1-15,0-3 0 16,2-7 0-16,0 6-1 15,1-7 3-15,2 4-2 16,-2 9-1-16,1 2 2 16,-1 1-2-16,-13 14 2 15,25-7-2-15,-25 7 2 16,20 2-2-16,-20-2 0 16,20 12-2-16,-20-12 3 15,22 14 0-15,-9-8-2 16,-13-6 1-16,24 20 0 15,-9-9 1-15,1-1 0 0,-2-2 0 16,2 4-1-16,0-2 1 16,1 3 0-16,0-2-2 15,1-5 2-15,-1 1-3 16,0-4 2-16,1-1 0 16,-1-9-1-16,-1-1-4 15,0-6-5-15,0 4-4 16,-5-13-21-16,4-3-55 15,-8-13-5-15,0 4-2 16,-8-7 0-16</inkml:trace>
  <inkml:trace contextRef="#ctx0" brushRef="#br0" timeOffset="3051.499">4128 2402 122 0,'-4'15'103'0,"4"-15"-6"16,0 0-8-16,0 0-84 15,17-23-10-15,-3 0-1 16,1-8 2-16,1 0-1 16,1-10 5-16,2-1 0 15,0-5 8-15,-4 3-2 16,4 11 4-16,-2 0-3 15,4 11 1-15,-1 5-2 16,2 13-3-16,1 7-5 16,0 11-10-16,11 9-39 15,-6-1-37-15,8 7-7 0,-4-13-5 16,2-5 5-16</inkml:trace>
  <inkml:trace contextRef="#ctx0" brushRef="#br0" timeOffset="4390.2895">6057 1538 93 0,'0'0'99'0,"2"-78"-6"15,-2 78-3-15,-13-66-81 0,13 66-2 16,0 0-1-16,0 0-6 16,0 0 3-16,-12-23-5 15,12 65 0-15,1 9 3 16,5 10-2-16,3 16 3 16,1 11 1-16,3 7 2 15,3 1 1-15,1-12-3 16,2 0 3-16,1-6-4 15,2-12-1-15,-1-4 0 16,2-8-4-16,1-14 5 16,-1-4-6-16,0-10 5 15,-2-7-5-15,0-6 6 0,-3-3-1 16,1-13 1-16,-2-7-1 16,1 0-2-16,-4-9 1 15,3-10 0-15,-1 2 2 16,-1-6-1-16,-4-2 0 15,1 8-1-15,-3 5 4 16,-1 0-2-16,-2 9 0 16,-6 13 0-16,0 0-1 15,0 0-2-15,7 22 3 16,-4-2-4-16,0 3 0 16,1 9 0-16,1-5 0 15,0 4-1-15,0-3 1 16,0-3 4-16,0 0-8 0,-2-8 0 15,0-4-10-15,-3-13-10 16,2 20-31-16,-2-20-31 16,0 0-4-16,0 0-2 15</inkml:trace>
  <inkml:trace contextRef="#ctx0" brushRef="#br0" timeOffset="4534.6949">6480 2164 102 0,'0'-14'83'16,"0"14"-28"-16,1-13-52 0,-1 13-74 15,6-16-17-15,-6 16 5 16</inkml:trace>
  <inkml:trace contextRef="#ctx0" brushRef="#br0" timeOffset="5286.1879">6851 2184 125 0,'16'5'98'16,"-16"-5"-7"-16,0 0-10 16,0 0-91-16,-16-13-5 15,16 13 0-15,-29-2 3 0,13 5 4 16,-1 6 4-16,-1 8 6 15,2 3 7 1,1 4 6-16,6 9 2 16,-1 1 0-16,8 0-6 0,1 2-1 15,5-5-6-15,5 5-2 16,7-4-3-16,4-4 0 16,6-11 0-16,6-3 2 15,2-9-4-15,5-4 3 16,2-7 3-16,-1-11 0 15,-1-5-2-15,-3-7 0 16,-4-12 0-16,-2-11 1 0,-5-3 4 16,-4-14-6-16,-2-4 1 15,-4-2-2 1,-5-4 2-16,-5 0 1 16,0 9 2-16,-5 10-5 0,0 9 0 15,-5 17-2-15,1 2-2 16,0 18 0-16,4 14 1 15,-13 14-3-15,6 9 2 16,-1 9 1-16,1 5 1 16,0 10 3-16,0 15 4 15,-1-3-1-15,4 0 1 16,1 12-1-16,2-4-2 16,1-3-1-16,3-4 0 15,4-10 2-15,3-7-2 0,4-9 3 16,2-5-4-1,4-11 2-15,6-11-1 16,0-1 3-16,2-9-3 0,1-2 1 16,0-3 1-16,-2-5-2 15,0 0 2-15,-4-2-1 16,-1-2 0-16,0 1 0 16,-5 0-1-16,-2 11-2 15,-1 3-2-15,-14 2 2 16,17 9-2-16,-17-9 2 15,10 30-1-15,-11-7-4 0,-1 6-5 16,2-3-10 0,-7-6-13-16,6 6-23 15,-12-11-34-15,3-1 1 16,-8-14-4-16</inkml:trace>
  <inkml:trace contextRef="#ctx0" brushRef="#br0" timeOffset="5463.3488">7037 1389 144 0,'0'0'97'16,"-36"-76"-7"-16,36 76-19 16,0 0-102-16,-57 35-13 15,37 19-20-15,-10 16-23 16,4 15-4-16,-6 4 7 15</inkml:trace>
  <inkml:trace contextRef="#ctx0" brushRef="#br0" timeOffset="5735.5986">6004 1907 124 0,'-18'9'106'0,"-2"-9"-1"0,20 0-9 16,-19 6-85-16,19-6-20 16,32-12-8-16,0 4-14 15,18-4-22-15,5-2-21 16,23 2-21-16,9-2 3 15,14 8 22-15</inkml:trace>
  <inkml:trace contextRef="#ctx0" brushRef="#br0" timeOffset="7991.0451">8198 2174 42 0,'15'19'88'0,"-15"-19"-3"15,0 0-7-15,0 0-65 16,3 13-12-16,-3-13-2 15,0 0-1-15,1 17 2 16,-1-17 0-16,0 0 1 16,-3 15 5-16,3-15 3 15,0 0 0-15,0 0 2 16,-14 3 0-16,14-3-2 16,-15-12-2-16,15 12-1 15,-11-30 1-15,5 8-3 16,2 2 2-16,1-4-3 15,1-1-2-15,4 0 3 0,-1 2-4 16,5 5 3-16,0 0-2 16,-6 18 0-16,20-20 0 15,-7 17-3-15,1 9 1 16,4 6-1-16,0 3 3 16,3 7-1-16,-1 8-4 15,-1-1 5-15,1 3-5 16,-4 0 4-16,-2 4-1 15,-4-7 1-15,0 2-1 16,-4-2-4-16,-2-6 6 16,-2 2-4-16,-1-8 6 15,1-4-4-15,-2-13 5 0,0 0-5 16,0 0 7-16,0 0 1 16,1-27-5-16,4-1 4 15,-3 1-4-15,4-1 5 16,1-6-5-16,2-1 3 15,3 2-6-15,-2 3 2 16,1 2-1-16,1 12-1 16,-1 2-1-16,-11 14-2 15,23-6-2-15,-10 13 2 16,0 11-1-16,0 2 1 16,0 0 1-16,0 2 0 15,0 5 3-15,0-4 1 16,-1 2-2-16,1-6 3 0,-3-4-1 15,-10-15 2-15,22 22-1 16,-22-22 0-16,17 7-2 16,-17-7 5-16,17-10-2 15,-17 10 0-15,18-30 0 16,-10 7-2-16,2-5 0 16,-1 2 0-16,1-10 2 15,2 5-6-15,-2 0 4 16,1 7-3-16,1 11-1 15,-12 13-1-15,23-12 1 16,-10 15 0-16,1 16-5 16,-1-2 3-16,2 9-1 15,2-1 4-15,-1-1-3 0,3 2 7 16,1 2-4-16,1-10 3 16,1-3 1-1,3-5 0-15,1-6-1 0,-2-5 3 16,2-3-4-16,-1-8 1 15,-1-8 2-15,-1 1-1 16,-4-11 3-16,-2-3-2 16,-4-4-2-16,-4 0 0 15,-3-2 2-15,-6 9 0 16,-3 2-3-16,-3 2-3 16,6 26-4-16,-19-10 5 15,19 10 0-15,-23 26-3 0,12-1 0 16,-2 5-2-16,3 8 3 15,-1 3 3 1,4 0 2-16,0-4-2 16,3-5 0-16,2 0 3 0,2-8-1 15,3-8 0-15,3 0 0 16,-6-16-4-16,13 9 4 16,-13-9 3-16,19-5-2 15,-19 5 1-15,23-18-2 16,-12 3 2-16,-1-4 0 15,2 5 3-15,-12 14-3 16,17-20-3-16,-17 20 1 0,0 0-3 16,20 1 1-1,-20-1 0-15,18 29-2 16,-5-13 1-16,4 6-1 16,2-1-1-16,4-1 3 0,1-2-3 15,2-5 2-15,-1-7-10 16,5-6-9-16,-10-13-41 15,4-9-26-15,-6-14 0 16,-2-6-7-16</inkml:trace>
  <inkml:trace contextRef="#ctx0" brushRef="#br0" timeOffset="10170.4054">9487 1232 83 0,'0'0'105'0,"8"-94"-6"16,-8 94 4-16,9-67-87 15,-9 67-12-15,0 0-8 16,26-67 4-16,-26 67-1 0,0 0-3 15,0 0-3-15,0 0-2 16,62 42 7 0,-62-42-10-16,43 85 15 0,-17-23-10 15,2 15 4-15,1 25-3 16,-1-1 7-16,-2 13-4 16,-1-6 0-16,-3 3 5 15,-2-5-1-15,-1-15 0 16,-2-19 4-16,-1-19-2 15,-3-12 3-15,-2-18-1 16,2-6 2-16,-13-17-5 16,16 0 3-16,-12-19 1 0,2-10-3 15,-3-5 1-15,-1-5-1 16,0 0-2-16,1-3 2 16,2-3 2-1,-2 5-6-15,4 4 4 0,0 13-2 16,2 7-2-16,-9 16-1 15,21-12 0-15,-8 20-1 16,0 2-2-16,-1 13 4 16,1 8-3-16,-3 1 3 15,1 4-1-15,1 3 4 16,0 0-1-16,1-6-1 16,1 3 2-16,5-4 0 15,2-6 0-15,4-4-1 0,2-5 0 16,5-8-2-16,1-1 3 15,2-3-2 1,1-5 2-16,1-9 0 0,-3-4 0 16,-4-4 1-16,-4-6-1 15,-3-5-1-15,-6-8 1 16,-4-7 0-16,-6 5-3 16,-2 1 4-16,-4-2-2 15,-2 10 0-15,-4 5-1 16,0 8-2-16,-1 3 0 15,6 13-3-15,-19 7 2 16,6 12-2-16,2 5-3 0,-2 4 3 16,1 5 1-16,1 3 2 15,2 9 1-15,2-6 3 16,1 4-2 0,4-9 3-16,2-2 0 0,6-6-1 15,1-8 2-15,4-4-2 16,2-4 2-16,1-1-1 15,3-11-2-15,2 1-1 16,-2-5 2-16,1-8 0 16,-4 1-1-16,2-5 0 15,-3-8 1-15,-3-1-1 16,0 0 4-16,-3 1 0 16,-1 1-2-16,0 8-1 0,-3 2 1 15,-3 15-3-15,0 0-1 16,0 0-1-1,0 0-2-15,13 18 1 16,-10-3 0-16,1 0 0 0,2 4-1 16,0-2 3-16,-1 0 2 15,3 5 0-15,-1-6-1 16,0 1-1-16,-7-17 3 16,19 25-1-16,-19-25 2 15,18 13-1-15,-18-13-3 16,24 1 4-16,-24-1 0 15,26-13-1-15,-12 3-3 16,2-9 2-16,0 2-3 16,0-6 3-16,-1-2 1 15,-2 5-4-15,0 4-1 16,-2 3 2-16,-11 13 2 0,15-14-2 16,-15 14-2-16,13 3 0 15,-13-3-1-15,13 26 3 16,-4-10-1-16,-2-2-1 15,2 6 0-15,1 0 2 16,0 1 1-16,0-3 0 16,2-3 0-16,-12-15 0 15,23 18 0-15,-10-12 4 16,0-4-3-16,1-8-1 16,1-3 3-16,1-7-1 15,-2-1 0-15,0-2-1 16,2-7 3-16,-3 0-6 0,0 3 3 15,-1 2 2-15,-4 3-1 16,-8 18-1-16,13-18 0 16,-13 18-2-16,0 0-2 15,16 17 2-15,-16-17 0 16,12 29-1-16,-2-10 1 16,1 4 1-16,1-5-1 15,2-2 4-15,1 2-1 16,1-7 0-16,0-1-2 15,1-4-1-15,-3-7-9 16,1-7-5-16,1-3-8 16,-3-14-32-16,4-7-33 15,-5-5-5-15,-1-12-3 16,-7-4 45-16</inkml:trace>
  <inkml:trace contextRef="#ctx0" brushRef="#br0" timeOffset="10554.1705">10452 1281 82 0,'0'0'94'0,"0"0"8"16,-16-72-14-16,16 72-70 15,0 0-11-15,17-72 7 16,-17 72-16-16,0 0 9 16,39-64-6-16,-39 64-1 15,0 0-4-15,0 0-2 16,64-41-2-16,-64 41 3 15,0 0 2-15,0 0-2 16,0 0-4-16,65 54-8 16,-65-54 6-16,29 70-24 0,-16-21-15 15,4 24-39-15,-1 11 10 16,3 7-10-16</inkml:trace>
  <inkml:trace contextRef="#ctx0" brushRef="#br0" timeOffset="10737.6916">10709 2463 99 0,'-3'20'95'15,"0"-5"-22"-15,3-15-38 0,6 14-116 16,-6-14-11-16,0 0 1 15</inkml:trace>
  <inkml:trace contextRef="#ctx0" brushRef="#br0" timeOffset="11134.1167">9383 1488 106 0,'-25'-88'105'0,"25"88"-6"0,0 0-10 15,0 0-88 1,58-70-8-16,-58 70-4 15,91-23-15-15,-33 17-30 16,18 4-37-16,6 6-1 0,14-6-1 16,2 11 78-16</inkml:trace>
  <inkml:trace contextRef="#ctx0" brushRef="#br0" timeOffset="15073.4871">3806 3020 18 0,'-13'10'70'15,"13"-10"-2"-15,0 0-8 16,0 0-50-16,0 0-4 15,0 0 0-15,0 0-1 16,3-14-1-16,-3 14 1 16,0 0 1-16,0 0-4 15,17-3 5-15,-17 3 0 16,24-3-1-16,-9-2 6 0,4 5-4 16,0-4 4-1,4 1-3-15,-3 2 4 0,5-1-4 16,-4-1 1-1,1 5-5-15,1-2-6 0,2-4 1 16,-1 5-1-16,4-5-1 16,-2-1 2-16,1 4-1 15,0-2 1-15,4 0 2 16,-7-1 1-16,4 5 1 16,0-2-2-16,4 2 2 15,3-1-3-15,2-1 1 16,4-2-1-16,1-1-1 0,5 1-1 15,1-4 2 1,1-1 0-16,0 1 1 16,-1-2-3-16,1-1-1 15,-5 2 3-15,1-1-3 0,-2 5 3 16,1-4-2-16,-4 0 0 16,3 1-1-16,1 1 2 15,0 0 1-15,4 2 0 16,1-1 1-16,2-2-1 15,-2 6 1-15,4-5-1 16,-4 2 1-16,-1 4-2 16,-2-5 0-16,-1 7 0 15,-2-4 0-15,-1 1-1 0,-2 4 1 16,0 0-1 0,1 0 2-16,-2-6 0 15,3 7 0-15,0-4-2 16,1 1 0-16,2 4 0 0,2-4 2 15,1-1-1-15,1 2-2 16,1 2 3-16,-1-4-1 16,-1 3 0-16,-2-3 0 15,0 1 1-15,2-1-2 16,-2 3 0-16,-1-4-1 16,0 2 1-16,-1 4 1 15,1-8-1-15,1 1 0 16,2 1 1-16,-1-2-1 15,5 3 1-15,0 1 0 16,3-4 0-16,1-4-1 16,2 7 0-16,-2 0 0 0,1-1 0 15,-1 1 0-15,-1-5 0 16,0 3 0-16,-3 0-1 16,2 2 1-16,1-1 0 15,4-4 0-15,-2 2 2 16,0-2-1-16,1 3 0 15,0-4-1-15,-1 4 2 16,0-1-2-16,-2-5 1 16,-2 10 0-16,-3-4-2 15,0 0 2-15,-1-3-1 16,0 1-1-16,-2 1 1 16,4-3 0-16,-2 0 1 15,0-1 0-15,1-1 3 0,-1-1-5 16,2 0 3-16,-2 4 1 15,0-1 0-15,-1 0-1 16,-1 2-1-16,2-4 2 16,0 1-5-16,-2 1 5 15,0-5-2-15,1-4 0 16,-2-5 1-16,2 9 0 16,-2-5 0-16,0 1-2 15,2 2 3-15,-1-1-3 16,1 7 2-16,-1 2 0 15,1 1-2-15,0 1 2 0,-5-2 1 16,0-3-1-16,0 4-1 16,-2 0 2-16,-4-2-2 15,1-1 1-15,-2 1 1 16,-3-1-3-16,0 2 3 16,1 7 1-16,-6-4-2 15,0 4 1-15,1-1 0 16,-1 1-1-16,1-2 0 15,0-2-2-15,2 4 0 16,-3-1 0-16,1-2 2 16,3-1-2-16,0 2 2 15,-2 3 1-15,2-3-2 16,-2 3 2-16,-1-2-1 16,1 1-2-16,-2-2 2 0,-1 0 0 15,2 0-2-15,-2 4 2 16,1 2 0-16,-1-5 1 15,1 5 0-15,-1-3-1 16,0 3-1-16,1-5 0 16,-1 2 0-16,-2-3 0 15,1-1 3-15,-2 1-4 16,1-5 2-16,-2 7 0 16,1-6 0-16,1 8 1 15,1-6-2-15,0 0-1 16,1 3-1-16,2-1 1 15,1 3 3-15,1-5-2 0,-1 7-1 16,0-4 1-16,-1 5 1 16,0-2 1-1,-2-2-1-15,-1-4 0 0,-1 2-3 16,-2-3 2-16,-3 1 2 16,0-1-3-16,2 3 1 15,-3-2 0-15,0 2 3 16,1 2-1-16,-3-2 0 15,2 1 1-15,-3-1-2 16,0 3 2-16,-16-3 0 16,23-6-1-16,-23 6-1 15,16-1-1-15,-16 1-2 16,0 0-8-16,13 0-14 0,-13 0-34 16,0 0-33-16,0 0-3 15,-9 21-4-15</inkml:trace>
  <inkml:trace contextRef="#ctx0" brushRef="#br0" timeOffset="42161.7983">12733 1019 20 0,'0'0'88'0,"0"0"-12"16,0 0 5-16,-65-60-55 15,65 60-15-15,0 0-6 16,0 0-3-16,0 0-8 15,0 0 6-15,0 0-1 0,-66 11-1 16,66-11-5-16,0 0 10 16,-59 40 6-16,59-40-4 15,0 0 7-15,-77 75-12 16,77-75 13-16,-47 87-8 16,28-14 7-16,0 14-10 15,5 11 4-15,-2 16-5 16,6 7 3-16,1 5 1 15,3 1-1-15,2-2-4 16,4-27 0-16,6-10-1 16,4-11 2-16,6-15-1 15,7-12-2-15,7-2 0 0,6-9 0 16,6-13 4-16,3-3 1 16,2-6-2-1,0-4 1-15,-3 2 0 16,-3-5-3-16,-5-9 4 0,-7 3-3 15,-5-2-2-15,-7-2-3 16,-2 6-2-16,-15-6-13 16,16 5-21-16,-16-5-38 15,0 0-5-15,0 0-3 16,0 0 33-16</inkml:trace>
  <inkml:trace contextRef="#ctx0" brushRef="#br0" timeOffset="42618.8554">13329 1261 63 0,'0'0'93'16,"0"0"2"-16,0 0-2 16,0 0-66-16,-10 23-23 15,11 20-3-15,4 11 1 0,-1 6-1 16,2 13 0-16,0 3 0 15,1 11 0-15,3-1 4 16,-3-2 0-16,3-9 2 16,0-3-2-16,2-8 0 15,1 2-1-15,0-1-3 16,1-7 0-16,-1-8-5 16,0-8-4-16,-1-10-10 15,1-2-13-15,-7-13-22 16,5-2-30-16,-11-15-4 15,10-21 0-15,-10-10 44 16</inkml:trace>
  <inkml:trace contextRef="#ctx0" brushRef="#br0" timeOffset="44090.5104">13546 1255 110 0,'0'0'86'0,"0"-60"1"15,0 60-21-15,0 0-53 16,0 0-4-16,0 0-9 16,0 0 3-16,0 0-2 15,70 67-2-15,-48-19-1 16,1 17 0-16,-1 10 3 16,1 4 1-16,-3 18 4 0,2 1-2 15,-4 6 1-15,2-13 0 16,-2-4 1-16,-1-14-1 15,2-4-1-15,0-2-2 16,-1-17 0-16,1-11-4 16,0-10 3-16,-3-4-4 15,1-12 4-15,-3-3-4 16,-14-10 1-16,22-33 2 0,-13 1-1 16,-2-12 0-1,-1-12-4-15,-2-16 4 16,-1-26-5-16,-2-28 2 15,1 8 2-15,-1-3-1 16,-1 3 1-16,0 11 4 0,2 17 1 16,-2 18-2-16,0 72 4 15,1-68-1-15,-1 68 0 16,0 0-1-16,0 0-1 16,0 0-1-16,0 0-2 15,19 51 1-15,-10-12 0 16,-1 21 2-16,2 7-2 15,2 12 0-15,-2 11 1 16,3 1 1-16,-1 1 1 16,3-6 0-16,1 4-2 15,2-18 0-15,2-4 0 16,1-10-2-16,5-8 4 0,2-7-6 16,1-5 1-16,2-8 1 15,4-10 0-15,1-9-1 16,2-13 2-16,3-5 3 15,1-8-5-15,-3-5 8 16,0-13-4-16,-1-3-1 16,-4-3 0-16,-3-1 0 15,-7 5 0-15,-5-3-1 16,-6 7 1-16,-4 5-3 16,-5 8 2-16,-4 18 1 15,-6-23 2-15,6 23-1 16,-17-7-4-16,17 7 4 15,-22 10-4-15,9 3 1 0,13-13-1 16,-21 26 2-16,10-1-3 16,1-1 4-16,0 8 0 15,2 0-2-15,2 8 2 16,0-5-1-16,2 1 2 16,2-6-6-16,2-4 7 15,3 0-5-15,3-9 2 16,-6-17-3-16,16 19 2 15,-16-19 0-15,24-1 1 16,-11-9-1-16,3-6 0 16,-1-6 3-16,-1 0-3 15,1-8 3-15,-2-3-2 0,-3-2 4 16,-2 1-1-16,-2 9 3 16,-2 8-4-1,-2 2 0-15,-2 15 1 16,0 0-1-16,0 0 0 0,0 0-3 15,-2 21 1-15,2-1 3 16,3-4-3-16,0 8 2 16,1 2-1-16,1-3-2 15,1 0 2-15,1-1-2 16,0 0 0-16,2-5-2 16,1 5 2-16,3-8-2 15,4-2 2-15,2 1-1 16,2-2 1-16,3-7 0 0,2-2 1 15,-1-4 0-15,1-8 0 16,-1-4-2-16,-2-5 3 16,-1-1 1-1,-2-3-2-15,-3 1 1 0,-1-1-2 16,-4 2 4-16,-2 3-4 16,-3 2 4-16,-7 16-5 15,10-16 2-15,-10 16-2 16,0 0 1-16,0 0 1 15,0 0-1-15,0 0 0 16,13-5-1-16,-13 5 2 16,0 0 0-16,0 0 1 0,0 0-4 15,12 13-1 1,-12-13 1-16,0 0-1 16,0 0 3-16,0 0-4 15,2 13 3-15,-2-13 1 0,0 0 1 16,0 0 1-16,0 0 0 15,0 0 2-15,0 0-1 16,0 0 1-16,0 0-3 16,0 0 3-16,0 0-2 15,0 0 0-15,0 0-4 16,0 0-4-16,0 0-6 16,0 0-6-16,0 0-12 15,-13 10-21-15,13-10-35 0,-14 0 3 16,14 0 1-1</inkml:trace>
  <inkml:trace contextRef="#ctx0" brushRef="#br0" timeOffset="44935.7494">15198 1326 108 0,'0'0'91'0,"0"0"2"16,0 0-5-16,0 0-79 16,-61 4-5-16,61-4-3 15,-10 23-4-15,10-23 0 16,-2 35-2-16,5-3 0 16,0 21 3-16,2 3 3 0,0 15 1 15,0 8 2-15,-1 2 2 16,2 15-2-1,-2-16 2-15,0 1-3 0,1-13 0 16,-1 0 1-16,2-6-3 16,-2-13 0-16,2-6-2 15,0-10 2-15,2-5-3 16,-2-8 3-16,3-4-3 16,-9-16 3-16,17 4 1 15,-17-4-2-15,20-17-1 16,-8-2 2-16,-1-1 2 15,2-6-2-15,-1-7 1 16,1 2-2-16,-2 0 0 0,2-1-1 16,2 9 5-16,-2 1-4 15,3 5-2-15,-3 1 1 16,3 10 0-16,-2 2 0 16,2 1 0-16,-16 3 1 15,23 16 0-15,-23-16 0 16,20 22 1-16,-10 2-1 15,-1-1 2-15,0-4 0 16,-2 4-1-16,3-6-2 16,-1 3-3-16,1 2 4 15,0-5-3-15,0-4 2 16,3-2-4-16,-13-11 5 0,21 11-3 16,-6-9 3-16,1-10 0 15,1-8-1-15,3-1 1 16,0-9 0-16,1-6 0 15,2 1-3-15,-2-10 3 16,0-2-1-16,-4 4 6 16,-3 3-3-16,-2 7 1 15,-3 6 0-15,-2 10 3 16,-7 13-2-16,0 0 0 16,0 0-1-16,13 29-2 15,-13-3-1-15,1-2 1 16,2 7 1-16,0 0-2 15,1 0 1-15,4 0 0 0,-3 0-1 16,4-4-1-16,1 1-4 16,0-7-5-16,3-6-6 15,-13-15-23 1,25 16-46-16,-25-16-4 0,23-22-1 16,-17-6 1-16</inkml:trace>
  <inkml:trace contextRef="#ctx0" brushRef="#br0" timeOffset="45077.8089">15874 1335 157 0,'0'0'87'0,"-62"18"-21"16,54 4-94-16,0 1-55 15,17 3-8 1,7-16 2-16</inkml:trace>
  <inkml:trace contextRef="#ctx0" brushRef="#br0" timeOffset="45301.8191">16399 1818 122 0,'22'20'95'15,"-13"-5"-1"-15,-3 5-12 16,-1 0-81-16,-3-3-8 0,-1 12-5 15,-8 6-2-15,0 8-1 16,-9 8-1-16,-1 9-3 16,-5-5-3-1,2-2-6-15,-6-5-22 0,3-6-17 16,0-13-5-16,5-9 3 16</inkml:trace>
  <inkml:trace contextRef="#ctx0" brushRef="#br0" timeOffset="45486.2352">16196 2257 57 0,'-4'-32'85'16,"2"12"3"-16,1-1-2 16,2 7-35-16,-1 14-24 15,10-13-10-15,-10 13-9 16,23 10-9-16,-4 9-13 16,3 0-9-16,7 8-12 15,1-1-7-15,12 10-3 0,-3-10-5 16,6 9-7-16,-8-8-24 15,1 2 11-15,-8-6 70 16</inkml:trace>
  <inkml:trace contextRef="#ctx0" brushRef="#br0" timeOffset="45835.2125">15024 1811 161 0,'-43'6'97'15,"11"-5"-7"-15,9-2-33 16,23 1-48-16,0-21-3 16,25-3-1-16,12 8-7 0,12-17-8 15,15-3-2 1,7-13-11-16,15 8-25 16,1-12-34-16,18 18-6 0,0 8 2 15,8-12 13-15</inkml:trace>
  <inkml:trace contextRef="#ctx0" brushRef="#br0" timeOffset="46353.1399">17359 1413 113 0,'0'0'101'0,"0"0"-8"16,0 0-7-16,0 0-81 15,-46-60-12-15,46 60 3 16,3 48-7-16,0 10 1 15,4 7 0-15,-1 17 2 16,2 15 6-16,1 5 5 16,1 9 5-16,2-3 1 15,-4-12-1 1,5-13-4-16,-1-8 2 0,1-7-6 16,0-17-2-16,-2-14-16 15,4-2-20-15,-8-18-29 16,3-3-16-16,-10-14-3 15,4-24-1-15</inkml:trace>
  <inkml:trace contextRef="#ctx0" brushRef="#br0" timeOffset="46653.2462">17179 1332 129 0,'0'0'92'16,"-22"-67"-3"-16,22 67-42 15,0 0-38-15,-4-62 2 0,4 62-9 16,0 0 4-16,41-79-8 16,-41 79 8-1,68-55-10-15,-68 55 10 0,100-40-7 16,-42 15 1-16,1 11-3 15,0 11-6-15,-59 3-5 16,112 0-18-16,-112 0-24 16,91 20-28-16,-91-20 2 15,61 33-9-15</inkml:trace>
  <inkml:trace contextRef="#ctx0" brushRef="#br0" timeOffset="47235.8187">17463 1707 86 0,'-49'35'85'0,"4"-8"1"15,10-8-11-15,14-11-67 16,21-8-13-16,0 0-4 16,13-16-2-16,17 3-2 15,9 1 2-15,7-10 2 16,6 0 9-16,3 6 3 15,4 3 2-15,-3-4 2 16,1 10 0-16,-5 5-1 16,-3 2 0-16,-7-4-4 0,-4 8-3 15,-6-1 3-15,-7 3-3 16,-9 13 1-16,-6-5 0 16,-7 5 0-1,-5 6 3-15,-5 18 1 0,-5-3 0 16,-2 6 0-16,0 3 2 15,-2-1-2-15,0 4 2 16,1-2-1-16,4-5-1 16,1-3-1-16,5-7 0 15,4-5-3-15,1-11 1 16,6-5 1-16,-6-14-2 16,19 9 0-16,-7-18 0 15,6-7 0-15,-1-13-3 0,3-4 0 16,1 0 3-1,0-7-2-15,-1-1 2 16,-1 4 1-16,-3 5 0 16,-3 12 2-16,-13 20 3 0,17-7-1 15,-17 7 0-15,12 36 1 16,-9-9-2-16,0 8-1 16,1 2-4-16,3 2-11 15,0-4-14-15,9-3-21 16,-4-11-38-16,12-6 0 15,1-11 2-15</inkml:trace>
  <inkml:trace contextRef="#ctx0" brushRef="#br0" timeOffset="47737.0606">18419 2047 75 0,'8'-31'81'16,"-1"5"-3"-16,-7 1-21 0,3 5-20 15,-8 0-14-15,3 4-10 16,2 16-7-16,-13-10-6 15,13 10-3-15,-21 26-1 16,8-7 0-16,0 9 1 16,0 10-1-16,-1 4 5 15,1 7 1-15,4-7-1 16,4 7 4-16,6-12-2 16,5 5 2-16,8-7-2 15,8-11 2-15,5-4-6 16,9-15 3-16,3-7-3 15,7-14 0-15,1-2 4 16,-1-18-5-16,0-12 2 0,-3-13-3 16,-4-15 4-16,-4-27-3 15,-6-5 3-15,-9-19-1 16,-4 3 1-16,-8 7 2 16,-5 5 0-16,-3 17 16 15,-3 12-15-15,3 83 10 16,-13-76-7-16,13 76 13 15,0 0-21-15,0 0 1 16,0 0 1-16,0 0-17 16,-24 62 13-16,25-12-9 15,2 33 9-15,2 5-11 16,-1 18 16-16,0 7-1 0,3-3-2 16,2 2-7-16,-2-9-5 15,8-15-20-15,-7-32-24 16,11-7-29-16,-6-22 1 15,7-17-5-15</inkml:trace>
  <inkml:trace contextRef="#ctx0" brushRef="#br0" timeOffset="48603.962">18753 1604 97 0,'-22'-4'89'16,"-1"8"4"-16,10 8-9 15,3 7-67-15,10-19-15 0,0 0-2 16,6-25-4-16,11 9 1 16,5 8 0-16,7-11-4 15,7 5 5-15,7 2 0 16,5-2 2-16,2 8 1 16,-1 22 0-16,0-6-3 15,-4 14 3 1,-6 5 1-16,-6 6 0 0,-10 9 1 15,-7 8 2-15,-7 6 0 16,-6-7-1-16,-3 14 3 16,-3-12-3-16,1 9-1 15,1-14 2-15,1-8-3 0,3-2 0 16,1-11-1-16,3-7-1 16,-7-20 0-1,19 10 1-15,-19-10 1 16,17-8-1-16,-10-8 2 0,-2-3-2 15,-2-1 0-15,-3-8 2 16,-6-1-1-16,0-7-1 16,-3-1 0-16,-1-2-1 15,-1 7-1-15,1-7 1 16,1 0-2-16,3 10-1 16,3-7-1-16,3 12-2 15,6-1 2-15,1 2-4 16,5 9 2-16,2 1-2 0,7 6 3 15,0-2 0-15,5 16 2 16,3-8 1-16,4 11 0 16,0 10 2-1,1-3 0-15,-3 6 2 0,-3 11-2 16,-2 0 2-16,-5 7-1 16,-3 8 5-16,-5-3-4 15,0-1 4-15,-2-1-5 16,-1-3 0-16,2-5 1 15,-2-6-1-15,0-5 1 16,2-7-3-16,-4-3 1 16,-8-15-2-16,20 11 3 0,-20-11 0 15,21-7 0 1,-11-6-1-16,3-9-1 16,-2-5 0-16,5-8 2 15,0-6 0-15,-2 0 0 0,2 1 2 16,-4 7-1-16,-1 5 2 15,-2 5 0-15,-2 10-2 16,-7 13 0-16,0 0-2 16,13 26-1-16,-10-1-1 15,1 5-1-15,-1 5 0 16,0 6-1-16,2 3 2 16,0-2-3-16,1-5-9 15,3-1-17-15,-6-14-47 0,8-1-8 16,-11-21-7-1,19-5 8-15</inkml:trace>
  <inkml:trace contextRef="#ctx0" brushRef="#br0" timeOffset="48754.8196">19832 1398 127 0,'0'0'92'15,"0"0"-16"-15,0 0-78 16,0 0-87-16,0 0-12 0,0 0 1 16</inkml:trace>
  <inkml:trace contextRef="#ctx0" brushRef="#br0" timeOffset="49170.6328">20245 1333 99 0,'0'0'100'0,"0"0"5"16,57 6-24-16,-57-6-77 15,0 0-17-15,0 0 0 16,54 43 0-16,-37-37-2 16,0 8 3-16,-1 11 4 15,-1 10 8-15,-2 5 1 16,-2 13 2-16,-4 7-2 15,-2 4 0-15,-4 1 1 16,-2 2 2-16,-2-7-2 0,-3-2 4 16,-3-6 0-16,-2-4 0 15,-2 1 2-15,0-9-2 16,1-1 0-16,1-3-2 16,1-1-3-16,4-11 0 15,2-4-2-15,7 1-1 16,4-7-3-16,6-5 4 15,7-6-5-15,6-2 4 16,6-5-2-16,8 1-4 16,2-4-7-16,6-6-17 15,-5-6-20-15,2 2-32 16,-7-9 4-16,-3-2 0 0</inkml:trace>
  <inkml:trace contextRef="#ctx0" brushRef="#br0" timeOffset="50039.858">20229 1856 110 0,'-35'15'100'16,"9"3"-7"-16,15-5-12 15,11-13-88-15,18 7-13 16,16-11-1-16,5-1 1 0,10 7 3 15,5-2 4-15,11-2 13 16,8 1 6-16,-3 4 7 16,-1 1-1-16,-4 3 0 15,-3 2 1 1,-5-5-3-16,-8 1-4 0,-10-3-2 16,-10 3-3-16,-9-7 3 15,-7 5-4-15,-13-3 3 16,0 0-2-16,-5 15 0 15,-6-2 1-15,-6-5-2 16,-2 11 2-16,-3 6-4 16,-1-1 7-16,1 3-6 15,1-2 0-15,2 2 0 0,5-2 0 16,2 5-1-16,5-2 3 16,4-14-2-16,3-14-2 15,4 17 3 1,-4-17 2-16,18 5-1 0,-18-5 1 15,27-12-1-15,-11-8-2 16,1 6 2-16,-1 1 0 16,0-5-1-16,-2 5 1 15,-14 13-1-15,21-17 1 16,-21 17 2-16,0 0-2 16,0 0-2-16,11 17 3 15,-8-1 0-15,1-1-3 16,2 2 1-16,1-3-1 15,5 7 0-15,1-7-4 0,4-1 3 16,5-7-4-16,-1-2 4 16,4-5-3-1,1-14 4-15,0-5 1 0,-2-12-3 16,1-17 5-16,-8-10-3 16,-4-9 2-16,-3-36-4 15,-4-4 3-15,-1-4-4 16,-5 0 5-16,-2 1 10 15,-1 31-12-15,0-6 6 16,2 17 5-16,1 69-3 16,-3-63-6-16,3 63 8 0,0 0-13 15,0 0 1 1,0 0 6-16,0 0-12 16,0 0-1-16,0 0 2 15,20 89 4-15,-13-27-7 0,1 19 10 16,0 10-10-16,-1 6 4 15,4 2 8-15,-4-1-5 16,3 0-7-16,-4-20-5 16,4-4-15-16,-7-24-14 15,7 4-35-15,-9-18-4 16,-1-3 23-16</inkml:trace>
  <inkml:trace contextRef="#ctx0" brushRef="#br0" timeOffset="51038.3948">21002 1972 80 0,'-14'-8'91'15,"14"8"-4"-15,0 0-1 16,4-28-74-16,15 12-10 16,7-5-4-16,6-1 1 15,4 9-1-15,5-6 1 16,7 1-3-16,3 6 3 15,1 6 0-15,-2 14 1 16,1-3 0-16,-4 14 0 0,-4-4-2 16,-1 12-1-1,-7 0 2-15,-6 2 1 16,-8 0-1-16,-3 1 1 16,-7 5 0-16,-1-9 0 0,-4 4 1 15,-2-5 1-15,-2 2-1 16,-1-1 0-16,1-4 2 15,-2-2-2-15,0-20-2 16,1 16 3-16,-1-16-1 16,0 0-1-16,0 0 1 15,18-16-2-15,-8 0 0 16,4-8 0-16,0 1 3 16,4-5-3-16,-1-4-1 15,3 5 1-15,2-2 0 16,-3 0 3-16,1 6-1 15,-3 2 0-15,-1 10-3 16,-1 9-1-16,-1 6-1 0,-14-4 1 16,22 11-2-16,-14 8 1 15,-2 4-1-15,1 10 0 16,-2-2 3-16,-4 2 3 16,2-1-3-16,-3 4 4 15,0-3-2-15,1-10 3 16,-2-7 0-16,1-16 0 15,3 16-5-15,-3-16 5 16,7-16 0-16,0-1-1 16,2-8 4-16,0-5-3 15,2 5 1-15,4-11-1 16,0 1 4-16,3 4-6 0,-2 5 3 16,2 1-3-16,-2 9-3 15,3 13-4-15,-2 3 1 16,1 12-2-16,-3 5 0 15,0 5 2-15,-4 7 2 16,1 5 1-16,-3-5 1 16,-2-3 3-16,0-3-3 15,-4 0 5-15,3-8-4 16,-2-2 5-16,-4-13-8 16,16-3 5-16,-3-7-2 15,4-9 0-15,2-7 3 16,5-11-3-16,1 3 5 15,2-12-6-15,-1 13 5 0,0 3-4 16,-4 7 2-16,-5 4-1 16,-2 12-1-16,-15 7 3 15,17 11-3 1,-13 17 1-16,1-2 1 0,-2 3 0 16,1 2-1-16,3 5-1 15,2-1 2-15,7-5-4 16,0-4 2-16,7-6-3 15,4-12-5-15,3-3 4 16,1-7-3-16,0-9-5 16,-3-4-15-16,-1-4-40 15,-7-14-17-15,-7-9-3 0,-13-3 32 16</inkml:trace>
  <inkml:trace contextRef="#ctx0" brushRef="#br0" timeOffset="51231.0748">21601 1359 104 0,'-61'13'83'16,"54"2"-75"-16,-6 24-5 0,20 5-105 15,-2 4 7-15</inkml:trace>
  <inkml:trace contextRef="#ctx0" brushRef="#br0" timeOffset="51938.7993">23086 870 30 0,'0'0'94'16,"0"0"-10"-16,0 0 1 0,0 0-58 15,0 0-12-15,0 0-8 16,57-1-2-16,-57 1-1 16,0 0-5-16,58 26 6 15,-58-26-7-15,61 23 2 16,-61-23-1-16,76 37 0 15,-76-37-1-15,88 48-2 16,-88-48 6-16,87 63-5 16,-87-63-1-16,78 90-4 15,-47-25 4-15,-3 8-1 16,-7 14 1-16,-3 11 2 16,-8 6-3-16,-4-2 1 0,-6-1 6 15,-8 16 1-15,-3-16-3 16,-12-9 3-16,-5-12 0 15,-5-4-1-15,-7-6 2 16,-5-4-2-16,-1-5 0 16,0-12-1-16,-2-8-3 15,5 4-7-15,-2-9-8 16,8-1-32-16,-10-11-38 16,8 7 1-16,-7-11 7 15</inkml:trace>
  <inkml:trace contextRef="#ctx0" brushRef="#br1" timeOffset="83402.151">24175 1952 1 0,'0'0'35'0,"-19"-11"25"16,19 11-25-16,-21-6-15 16,9-7 0-16,12 13-2 0,-23-12-1 15,14-1 0-15,9 13-1 16,-18-1-3-1,18 1-1-15,-15-3-2 16,15 3-7-16,0 0-1 0,0 0-3 16,-9 13-1-16,9-13 1 15,0 0 2-15,18 12-1 16,-18-12 0-16,27 8 1 16,-7-6 0-16,5-2 2 15,4 4 2-15,5 0-4 16,7-7 0-16,2 2 1 15,5 1-2-15,-1 4 2 0,5-1-2 16,7 2 1-16,1-7-3 16,2 8 2-16,-2 3 0 15,4-5 0 1,-2 4 2-16,0-5-3 0,-4-1 0 16,-5 4 1-16,-4 1 0 15,-4-7 2-15,-6 4 0 16,-5 0 0-16,-3-1-3 15,-5 0 3-15,-5 7-4 16,-5-11-4-16,-16 1-9 16,23 10-24-16,-23-10-34 15,0 0-6-15,2 13 1 16</inkml:trace>
  <inkml:trace contextRef="#ctx0" brushRef="#br1" timeOffset="84019.0576">24306 2196 60 0,'0'0'90'0,"-10"14"0"16,10-14-9-16,0 0-67 16,0 0-6-16,0 0-3 15,0 0-3-15,3-17-1 16,-3 17 0-16,13-11-3 15,-13 11 4-15,19-15-2 16,-19 15 0-16,23-8-3 16,-9 3 2-16,5 2 0 15,0 3 1-15,4-3-1 16,3 6-1-16,4 0 1 16,6 0-1-16,8-1 2 15,6-5-2-15,2 6 2 16,4-6-1-16,2 1 0 0,1 1 0 15,-1-2 0-15,-2-4 2 16,-5 10 0-16,-4-2 2 16,-3 0-3-16,-5-1 1 15,-3 8 0-15,-5-10 0 16,0 4 0-16,-7 1 0 16,-4-2-2-16,-1 2 2 15,-4-2 1-15,-15-1 0 16,20 0-3-16,-20 0 0 15,0 0-5-15,14 5-11 16,-14-5-16-16,0 0-32 16,0 0-18-16,-3-15-4 0,3 15 32 15</inkml:trace>
  <inkml:trace contextRef="#ctx0" brushRef="#br1" timeOffset="84552.6083">25295 1811 66 0,'0'0'90'16,"-12"14"0"-16,12-14-8 16,0 0-75-16,0 0-8 15,0 0-2-15,0 0-2 0,12-13 1 16,-12 13 0-16,13-10 1 15,-13 10 1-15,14 10 3 16,-14-10 0-16,15 9 1 16,-15-9 0-16,18 24-2 15,-5-9 1-15,3 4-2 16,3-9 3-16,3 8-3 16,2 0 2-16,3 3-2 15,2-3 1-15,0-1 0 16,-1 0 1-16,-4-2 1 15,1-1-2-15,-5-2 1 16,-3-4-2-16,-4 0 3 0,-13-8 0 16,19 15-2-16,-19-15-1 15,0 0 2-15,0 0-1 16,1 16 0-16,-1-16 2 16,-14 18-2-16,14-18 0 15,-23 23 0-15,7-6 2 16,-3-2-2-16,-4 5 1 15,1 3 1-15,-3 0-2 16,-1 0 1-16,0 0-3 16,1 2 4-16,2 1-5 15,7 0-11-15,-1-9-29 16,15 4-40-16,2-21-1 16,-3 16-6-16</inkml:trace>
  <inkml:trace contextRef="#ctx0" brushRef="#br1" timeOffset="86152.2342">26270 929 51 0,'0'0'81'0,"0"0"-3"16,0 0-29-16,0 0-16 15,-59-26-15-15,59 26-4 0,0 0-2 16,0 0-4-16,0 0-1 16,0 0-2-16,0 0-6 15,0 0 1-15,0 0 5 16,0 0-4-16,0 0 1 15,0 0-3-15,0 0 0 16,0 0 3-16,0 0-1 16,0 0 0-16,0 0-4 15,0 0 2-15,30 72 1 16,-30-72 1-16,0 0-2 16,30 61-8-16,-30-61 0 15,24 61 0-15,-24-61 6 16,20 82-3-16,-10-35 2 0,0 37-2 15,2 8 1-15,-1 2 9 16,2 6-1-16,0 11 0 16,-1-6-2-16,2 6 1 15,-1-2-2-15,-3-29 3 16,2-8-2-16,-4 2 0 16,-1-9-2-16,1-9 3 15,-1 2-2-15,-3-9 1 16,2 0-1-16,0 4-1 15,0-3 3-15,1 0-2 16,0-2 0-16,-1 2-4 16,2-1 6-16,0 3-5 0,0-3 5 15,0 0-5-15,0 2 2 16,-1-5 0-16,2 2 2 16,-2 1-1-16,2-6-2 15,-2 5 1-15,2-4 0 16,-2-6 1-16,0 2 0 15,-1 2-1-15,1-3 0 16,-1 0-1-16,0 0 4 16,0-6-3-16,-2 3 1 15,0-1-2-15,0-2 4 16,1-4-3-16,-2-2 0 16,1-1 0-16,-1-1-1 15,0-1 4-15,0-2-1 0,1 0 2 16,-1-5-4-16,0 2 4 15,-2 2-2-15,4-3 3 16,-1-1-3-16,-1-1 0 16,0 1-2-16,-3-17 2 15,3 23 0-15,-3-23-1 16,5 22 1-16,-5-22 0 16,0 14 2-16,0-14-1 15,0 0 1-15,2 13-1 16,-2-13 2-16,0 0-1 15,0 0-1-15,0 0 1 16,0 0 1-16,0 0-2 0,0 0 0 16,0 0 0-16,0 0-2 15,0 0 3-15,0 0-2 16,0 0-2 0,0 0 2-16,13-1-2 0,-13 1 1 15,0 0-1-15,14 1 1 16,-14-1-2-16,16 3 4 15,-16-3-2-15,23 0-2 16,-8 0 2-16,-1 3 1 16,0-2-2-16,2 2 1 15,0 2 0-15,-1-2-2 16,0-1 3-16,-2 1-1 16,0 3-1-16,-13-6 2 0,22 9 0 15,-22-9 1 1,16 4-2-16,-16-4-1 0,0 0-3 15,0 0-8-15,13 9-14 16,-13-9-37-16,0 0-29 16,-13-15-1-16,3 1 21 15</inkml:trace>
  <inkml:trace contextRef="#ctx0" brushRef="#br1" timeOffset="87001.8532">26479 952 20 0,'0'0'84'0,"0"0"-2"16,0 0-2-16,0 0-49 15,0 0-9-15,0 0-8 16,0 0-4-16,0 0 0 15,0 0-2-15,0 0-2 16,0 0 2-16,0 0-2 16,0 0-2-16,0 0-1 15,0 0 0-15,0 0-4 16,0 0 7-16,-52-62-2 16,52 62-5-16,0 0 5 15,0 0-1-15,0 0-1 16,0 0-3-16,0 0 4 0,0 0-7 15,0 0 4-15,0 0 0 16,0 0-2-16,0 0 2 16,0 0 3-16,0 0 0 15,0 0-8-15,68 16 7 16,-68-16-1-16,0 0 2 16,0 0-2-16,75 10 0 15,-75-10 1-15,0 0-3 16,0 0 3-16,64 7-13 15,-64-7-19-15,0 0-57 16,0 0-10-16,0 0 1 16,0 0 2-16</inkml:trace>
  <inkml:trace contextRef="#ctx0" brushRef="#br1" timeOffset="90437.3587">27277 959 85 0,'0'0'86'0,"0"0"0"16,0 0-34-16,0 0-28 16,0 0-4-16,0 0-6 15,0 0-4-15,-19-57-4 16,19 57-4-16,0 0-1 15,0 0 0-15,0 0 0 16,0 0-5-16,0 0 1 16,21 60 0-16,-21-60 2 0,0 0 4 15,28 86-12-15,-28-86 1 16,21 83-1-16,-21-83 2 16,21 104-1-16,-11-43 4 15,0 21-4-15,1-6-1 16,-3 2 10-16,-1-13 0 15,2 0 1-15,-3-6-1 16,-2-8 1-16,-1-19-1 16,0-14 1-16,-2-3 2 15,-1-15-1-15,0 19 0 16,0-19-2-16,0 0 2 16,0 0-2-16,0 0 2 15,0 0-2-15,0-22-3 0,0 22 3 16,8-23-3-16,-8 23 1 15,17-16-2 1,-3-4 3-16,4 2-1 0,2 3 0 16,4-3 2-16,1-2-2 15,2 10 4-15,2-12-2 16,0-4 1-16,-1 23-5 16,-3-4 3-16,1 1 1 15,-2 1-1-15,-3 10 1 16,1-19-2-16,-5 28 2 15,-1 2 0-15,-3-13 4 16,-13-3-3-16,19 5 3 0,-13 16-3 16,-6-21-2-16,4 19-4 15,-4-19-8-15,0 0-12 16,4-15-38 0,-4 15-22-16,0 0-9 0,0 0 15 15</inkml:trace>
  <inkml:trace contextRef="#ctx0" brushRef="#br1" timeOffset="90806.2468">28113 1669 58 0,'0'0'97'16,"10"15"-10"-16,-10-15-4 15,3 17-82-15,4 8-1 16,-7-25-1-16,19 13-3 16,-9 7 2-16,1 3-3 15,-1-1 3-15,-1-2 2 16,-2 10 1-16,-3 8-2 15,-2 2 2-15,-4-7 0 0,0-3 0 16,-4 7 1 0,-3-4-1-16,-1 1-7 0,0-11-6 15,1 2-13 1,-2-12-18-16,11-13-36 0,-10 20-1 16,10-20 8-16</inkml:trace>
  <inkml:trace contextRef="#ctx0" brushRef="#br1" timeOffset="91538.4432">28561 952 128 0,'0'0'100'0,"0"0"-3"16,0 0-5-16,0 0-83 15,0 0-9-15,0 0-3 16,0 0 3-16,0 0-5 16,0 0 5-16,26 61-3 15,-26-61-2-15,0 0-7 16,19 69 4-16,-19-69-1 0,19 65 0 15,-19-65 0 1,23 69-2-16,-23-69 1 16,29 65 2-16,-13-11 10 15,1-1-2-15,2-14 1 0,1-2 0 16,0 5-1-16,2-16 0 16,-2-8 0-16,0 10 0 15,0-32 0-15,-20 4-1 16,39-58 0-16,-39 58-2 15,38-89-2-15,-38 89 1 16,36-84 11-16,-36 84-3 16,33-104 3-16,-33 104 1 15,32-69 3-15,-32 69 1 16,0 0 3-16,34-75-1 16,-34 75-6-16,0 0 3 15,21-62-4-15,-21 62-1 16,0 0-2-16,0 0 0 0,0 0 1 15,0 0-3-15,0 0-3 16,0 0-1-16,0 0 3 16,0 0 0-16,0 0-1 15,0 0-3-15,0 0 3 16,0 0-7-16,0 0-3 16,-26 82 0-16,26-82-3 15,5 81 5-15,3-16-2 16,0 4 3-16,4 2-6 15,2 4 10-15,6 2-3 16,2-5-5-16,7-2-10 16,-3-5-24-16,13-21-43 0,-4-13 2 15,8 0-6-15,-6-14 78 16</inkml:trace>
  <inkml:trace contextRef="#ctx0" brushRef="#br1" timeOffset="93489.816">28110 2379 1 0,'13'2'44'0,"-13"-2"32"16,13-5-1-16,-13 5-39 15,0 0-13-15,0 0-8 16,-19-3-3-16,19 3-5 16,-26 6-4-16,7-4-4 15,-4 6-1-15,-3 7-4 16,-3-4 3-16,-2 5 3 15,-4-3 2-15,-1 7 2 16,1-1 1-16,-1 4 4 0,3 5 0 16,-2-1 0-1,5 5-2-15,3 1-2 0,3 0-3 16,3-1 1-16,2 1-2 16,5 0 1-16,4-4-4 15,2-4 0-15,4-4-1 16,5 1-5-16,1 0 6 15,5-4-5-15,0-5 4 16,3 6-6-16,3-7 7 16,3 4-2-16,3-2 3 15,1-5 2-15,2 1-1 16,2-2 0-16,5 1 0 16,4-6 1-16,4-2-4 15,4-9 2-15,1-1 0 0,3 0-3 16,1-6 3-16,0-3 4 15,-4-1-2-15,-3-7 4 16,-1 2-2-16,-5-1 4 16,-1-5-3-16,-5 0 6 15,-1 0-4-15,-6-8 0 16,-1 3 0-16,-5 7-1 16,-1-1 2-16,-7 1-2 15,-2 8-1-15,-2-9 1 16,-4 12 0-16,0 1-2 15,-6 2-2-15,-3 1-1 16,-4 0 0-16,-1 0 2 0,-2 3-1 16,-3 5 1-16,-2-2-3 15,0 4 1 1,2 0 3-16,0-3-3 0,0 8-5 16,4 1-2-16,-2-2-6 15,6 6-13-15,-6-1-28 16,9 11-33-16,-6-1-2 15,5 7 1-15</inkml:trace>
  <inkml:trace contextRef="#ctx0" brushRef="#br1" timeOffset="94978.3313">27932 2713 60 0,'0'0'101'0,"0"0"-4"15,0 0-4-15,-3 15-71 16,3-15-20-16,0 0-4 16,13 5 0-16,-13-5-2 15,0 0 0-15,21 16-2 16,-21-16 4-16,18 23 1 15,-5-6-1-15,3-3 1 0,4 1-1 16,5 4 0 0,1-1 2-16,4 0-7 15,3-1 4-15,2 2 0 16,1-6 3-16,-3 4-4 0,0-1 5 16,-4-4-3-16,0 0 4 15,-4-1 1-15,-4-3 0 16,-3-2-1-16,-4 1 1 15,-14-7 0-15,22 10 1 16,-22-10-3-16,14 3 2 16,-14-3-1-16,0 0 0 15,0 0-2-15,0 0-3 16,0 0-8-16,0 0-5 0,0 0-7 16,13 3-2-1,-13-3-4-15,9-17-6 16,1 4 0-16,-2-13 3 15,5 0 15-15,-1-7 4 0,0-8 16 16,2 1 2-16,-1-6 13 16,1 4 5-16,-5-4 11 15,3 14-2-15,-7-4-2 16,4 16 0-16,-5-5-5 16,2 12-4-16,-6 13-3 15,3-14-5-15,-3 14-6 16,0 0-3-16,0 0-2 0,0 0-4 15,0 0 1 1,10 23-1-16,-10-23 0 16,9 21 0-16,-3-2-1 15,-1-1 3-15,1 6-1 0,0 3 2 16,1 1-2-16,0 4 4 16,-1 4-2-16,0-2-1 15,0-2-2-15,-1 6 2 16,1-7-2-16,0 1 1 15,1-5-1-15,-1-5 0 16,0 0 0-16,-1-5 2 16,1 6 0-16,-6-23-1 15,9 22 2-15,-9-22-1 16,0 0-2-16,4 13-2 16,-4-13-3-16,-3-13 0 15,0-7-2-15,-5-1 0 16,1-5 2-16,-6-4-2 0,1-6 7 15,-2-4-3-15,-1-5 6 16,1 3 0-16,-2 2 7 16,4-2-2-16,-1 3 2 15,6 4 0-15,-2 6 1 16,5 2-1-16,3 5-3 16,4 2-2-16,7-4-3 15,1 8-2-15,7-3-1 0,3 3-2 16,4 5-1-1,4-2 1-15,-1 3 3 16,1 1 0-16,-1 10 2 16,-2 2 3-16,-2 6-2 0,1 2 1 15,-5-2 0-15,-1 7-1 16,-5-2 0-16,1 4-1 16,-5-5 1-16,-5 4-3 15,-2 2 1-15,-4-6-1 16,-6 7 1-16,-3-3 1 15,-6 5-1-15,-3-1 3 16,-4 1 0-16,1-5 0 16,-2-2 0-16,2 4 3 15,2-8 0-15,4-4-1 16,16-7 2-16,-19 0-3 16,19 0 0-16,0 0 2 15,0 0-1-15,0 0-3 0,-1-13 0 16,1 13-1-16,0 0-1 15,13 0 1 1,-13 0-1-16,14 6-1 16,-14-6-1-16,25 19 2 0,-8-8-3 15,3 4 2-15,5 2 0 16,2-1 1-16,5 1-7 16,3-2 8-16,3 2-3 15,1-4 3-15,2 2-3 16,1-4 4-16,0 1-4 15,-2-4 4-15,-1 0 3 16,-3 5-2-16,-6-6-1 0,-2 3 2 16,-4-3 0-16,-2 2 1 15,-6-1-2-15,-16-8 1 16,20 13-2-16,-20-13 3 16,0 0-4-16,13 13-5 15,-13-13-18-15,0 0-27 16,0 0-40-16,0 0 0 15,-15 15-4-15</inkml:trace>
  <inkml:trace contextRef="#ctx0" brushRef="#br1" timeOffset="101242.3579">27986 3366 44 0,'0'0'79'16,"-16"-4"-3"-16,16 4-39 15,0 0-29-15,0 0-3 16,-13-17-1-16,13 17 1 0,0 0 0 15,-18-6 2-15,18 6 0 16,-21-3 0-16,21 3-1 16,-26 3-2-16,11 3-2 15,-2 1-2-15,0-1 1 16,1 4-1-16,1 4 0 16,2 0 1-16,-2 10 0 15,2 0 1-15,1 4-1 16,2 3 3-16,0 7-3 15,0-4 0-15,1 7 1 16,2 2 0-16,3-3 0 16,1 1 0-16,1-1-1 0,2-2 3 15,3 1-2-15,3 0-1 16,1-5 2-16,3 0-1 16,2-3 0-16,1-3-1 15,4-4 2-15,3-2-5 16,6-5 4-16,0 0 1 15,4-5-3-15,2-2 1 16,1-4-1-16,2 1 2 16,0-4-1-16,-1-3-2 15,-3-3 2-15,-1-3-2 16,-1 2 3-16,-3-3-2 16,0 0 1-16,-2-5-2 15,1-1 3-15,-2-3-1 0,0 0 0 16,-1-5-4-16,-2-4 2 15,-1-2 4-15,-4-1-1 16,0-3 0-16,-4-1-1 16,-1 0 3-16,-2-4-3 15,-1 1 9-15,-1-2-7 16,-2 1-2-16,0-3 2 16,1-2 0-16,-1 1-2 15,-1-2-1-15,1 2 2 16,1 2-4-16,-3 7 3 15,1 3 0-15,-1 4 0 16,-1 3-1-16,-1 21 1 0,-1-20-1 16,1 20-1-16,0 0 1 15,-13-11-2-15,13 11 2 16,-13 0-2-16,13 0 1 16,-15 1-2-16,15-1-2 15,0 0 1-15,-17 12 1 16,17-12-1-16,-12 16 0 15,10-2-1-15,2-14 1 16,-5 29 2-16,5-9 1 16,2 6-1-16,-1 1 1 15,3 4 0-15,1 2 1 16,1 0 0-16,-2 6 1 16,0 0-3-16,1-2 0 0,-1 1 3 15,0 0-2-15,2-4 3 16,0 2-2-16,0-3 2 15,1-1-2 1,1 0 3-16,3-6-2 0,-1-3 3 16,0-3-2-16,0 2 0 15,-2-5-1-15,3-2 1 16,-4-2-1-16,-7-13-1 16,16 18 1-16,-16-18-1 15,11 13 0-15,-11-13 0 16,13 5 0-16,-13-5 0 15,0 0 2-15,16-5 0 0,-16 5 1 16,0 0-1 0,13-20 1-16,-13 20-1 15,10-26-2-15,-4 10 3 16,3-1-2-16,2 0 1 0,-1-2-8 16,6 2 7-16,-1-1-1 15,-1 5 0-15,0 2 2 16,1 1-4-16,-2 1 1 15,-13 9-2-15,20-4 9 16,-20 4-6-16,14 2 2 16,-14-2-4-16,15 11-1 15,-15-11 3-15,13 20 0 16,-13-20 1-16,17 21-3 16,-8-5 0-16,1-1-2 15,0-2 5-15,2 1 0 16,-1 1 0-16,2-1-1 15,0-1 1-15,1-1-1 0,1-2 2 16,-1 0-3-16,1-2 0 16,-2 0 2-16,1-3-1 15,-1 0 0-15,2 0 1 16,-2-2-1-16,-13-3 0 16,24 5 2-16,-11-4-1 15,-13-1-2-15,26-3 3 16,-10 0-1-16,-3-1 1 0,1-2 1 15,-14 6-1 1,25-16 1-16,-14 3-1 16,-11 13 2-16,21-24-3 15,-16 9 0-15,3-3 0 0,-4-3-1 16,2 3 2-16,-2-1 0 16,-3 2-2-16,1-2 2 15,-1-1-2-15,-1 2 1 16,-1 2-3-16,-1 2 3 15,0 1-3-15,2 13 0 16,-6-22 0-16,6 22 0 16,-9-17 1-16,9 17-1 15,0 0 0-15,-14-11 0 16,14 11 1-16,0 0 0 16,-16 0 0-16,16 0-1 15,0 0-2-15,-19 11 2 16,19-11 2-16,0 0-4 0,-13 16 1 15,13-16-1-15,-7 17 1 16,7-17 1-16,-2 22 4 16,7-9-2-16,-4 4 0 15,4 1 1-15,2-4 1 16,0 5 0-16,0-2-1 16,2 0 0-16,0-1-2 15,-1 3 2-15,2-3-1 16,-1 0 0-16,1-3 0 15,-10-13-1-15,22 23 2 16,-12-10 0-16,-10-13-1 16,17 19 1-16,-17-19 0 0,19 10 0 15,-19-10 1-15,17 7 0 16,-17-7-2-16,17-4 0 16,-17 4 0-16,21-13 0 15,-21 13 1-15,17-21-1 16,-17 21 0-16,16-24 1 15,-9 9 1-15,-1 1 1 16,0 0-1-16,-1-2-1 16,-2 1 1-16,3 1-2 15,-4-1 2-15,-2 15 1 16,4-18-3-16,-4 18-1 16,0 0 2-16,0 0-2 15,0 0 2-15,0 0-1 0,0 0-2 16,13 0-2-16,-13 0 3 15,0 0-1-15,0 14 1 16,0-14-1 0,4 13 0-16,-4-13 2 0,9 20 0 15,-9-20-1-15,16 20 0 16,-6-7 1-16,3-1-1 16,1 2 0-16,2-1 1 15,1-1-1-15,1-3 1 16,0-1-1-16,3 1 0 15,-1-3 1-15,0-1 0 16,2-2 1-16,-4-1-1 0,3-2-1 16,-1 3 0-16,-1-5 2 15,-2-1-1-15,0-1 0 16,-2 1 0-16,-1-3 0 16,-14 6 1-16,23-10 0 15,-23 10 1-15,17-14-1 16,-17 14 2-16,12-17-1 15,-12 17 1-15,4-19-1 16,-4 19 1-16,0-23-1 16,0 23-1-16,-5-25 0 15,2 12-1-15,-3 0 1 16,2 0-2-16,-4 0 1 16,8 13 0-16,-18-23 2 0,5 10-1 15,-3 6 0 1,-2-3 0-16,-2 3 0 15,-4 2-1-15,-2 1 3 16,-2 2-4-16,1 1 2 0,-2 0-1 16,0 2 1-16,3 2-1 15,0 0-1-15,2 1 0 16,6 0 0-16,0 1-3 16,5 2-4-16,13-7-7 15,-22 14-8-15,22-14-18 16,-11 15-52-16,11-15 1 15,-11 16-2-15,11-16 68 0</inkml:trace>
  <inkml:trace contextRef="#ctx0" brushRef="#br1" timeOffset="101541.2805">29606 3249 46 0,'0'0'93'16,"0"0"-3"-1,0 0-5-15,0 0-75 16,0 0-7-16,0 0-2 15,-12 18-2-15,-2-10 0 0,-3-1 0 16,-4 6-1-16,0 5-6 16,-4 2-17-16,2 18-55 15,-4-5-4-15,4 6-2 16,-2-5 47-16</inkml:trace>
  <inkml:trace contextRef="#ctx0" brushRef="#br1" timeOffset="104194.3875">30039 4036 1 0,'8'21'70'0,"-8"-21"7"16,18 19-3-16,-5-15-63 16,1-2-2-16,1-2-2 15,2-3 2-15,2-7 0 16,-1 1 0-16,1-5 2 15,1-5 3-15,-2-6-1 16,0-3 1-16,0-7-3 0,-2-1 0 16,-5-3-4-16,1-4 4 15,-5-5-5 1,-1-1 1-16,-3 3-2 0,-3 1-2 16,0-1-1-16,-2 3-1 15,-2 2 1-15,-1 5-2 16,-2 2 0-16,0 6 0 15,0 4 1-15,-3 1-1 16,1 2 1-16,-4 5 0 16,0 3 0-16,0 6 1 15,13 7-1-15,-24-10-2 16,11 10-2-16,13 0 2 16,-23 6-1-16,23-6 2 0,-18 20-2 15,18-20 0 1,-13 28 1-16,9-8-1 15,1 4 3-15,2 4-1 16,-1 8-1-16,5 1 0 0,3 8 1 16,1 1-1-16,2 3-1 15,4 2 3-15,1 1-2 16,2-5 1-16,1 1-2 16,1 0 1-16,-1-8 0 15,-1-4-1-15,0-4 1 16,-2-2 0-16,-1-7 2 15,0-3-2-15,-3-5 3 0,-10-15-1 16,19 17 0-16,-19-17 0 16,14 7 1-1,-14-7-1-15,13-6 1 16,-13 6-1-16,13-12-2 0,-13 12 2 16,16-26 1-16,-9 11-1 15,3-4 0-15,1 2-1 16,0-3 0-16,1-2 3 15,1-1 0-15,3 1 0 16,-3 4-3-16,2-1 2 16,-2 6-1-16,2 1 1 15,-2 5-3-15,-13 7 0 16,19-3 2-16,-19 3-4 0,13 6 3 16,-13-6 0-16,11 19-3 15,-11-19 1 1,16 24 6-16,-7-6-9 15,2 3 7-15,2 5-1 0,0 0 2 16,0 2-2-16,2-2 4 16,-1 3-3-16,-4-2-3 15,3-3 6-15,-3-2-6 16,0-3 2-16,2-2-1 16,-12-17-1-16,19 26 2 15,-19-26-2-15,15 12 1 16,-15-12-1-16,18-2-2 0,-18 2 1 15,18-24-1 1,-12 4 1-16,1-11 0 16,1-5-3-16,-1-1 3 15,0-7 5-15,-3 4 0 0,-1 2 4 16,0 5-2-16,2 6 3 16,-4 5-1-16,0 9 4 15,-1 13-5-15,0 0-1 16,0 0-3-16,0 0-1 15,0 0-1-15,0 0-1 16,0 0-2-16,5 15 0 16,-5-15-1-16,0 21 1 15,3-6 0-15,-3 1-3 16,1 2 3-16,2 4-1 16,0-2 2-16,1-1-1 15,5-2 2-15,-3 1-4 16,2-5 2-16,2 0 1 0,3-8-4 15,0-3 0-15,3-2 0 16,-3-3-2-16,0-4 2 16,-13 7 1-16,16-28 4 15,-9 8 3-15,-5 0 0 16,-5-3 5-16,-4-2 0 16,1 1 2-16,-6-1-1 15,4 5 4-15,0 3-5 16,1 2-1-16,7 15 1 15,-11-20-4-15,11 20 1 16,0 0-3-16,0 0-1 16,0 0-5-16,0 0 1 0,0 0-1 15,0 0 0-15,0 0-3 16,0 0 0-16,5 16 2 16,-5-16 1-16,18 11 2 15,-5-3-1-15,3-3 2 16,5 3-3-16,2-3 4 15,0-2-2-15,2 0 3 16,2-1 0-16,-2-2-2 16,-2 0 1-16,-1-2 2 15,-7-1 3-15,0 2-2 16,-15 1 3-16,16 0-3 16,-16 0 1-16,0 0 1 0,0 0-3 15,0 0 1-15,-3 14-1 16,3-14 1-16,0 0-3 15,-10 13 1-15,10-13-2 16,-15 22-1-16,11-8 2 16,-3 4-3-16,-2 2 2 15,-1 1-3-15,3 1 6 16,3 0-4-16,1-2 2 16,3-3 2-16,0-2-1 15,0-15 1-15,11 18-2 16,-11-18 0-16,19 9-2 15,-19-9 2-15,23-4 0 16,-9-5 1-16,-14 9-1 0,22-24 4 16,-12 8 0-16,2-3 2 15,-5 0 0-15,-1 0-1 16,0 4 1 0,-2 0-2-16,-4 15 2 0,8-19-5 15,-8 19 0-15,0 0-2 16,0 0-1-16,15-4 0 15,-15 4 0-15,0 0-2 16,10 16 1-16,-10-16 2 16,4 19 0-16,-2-5 2 15,-1-1-1-15,4 3 0 16,-3 1 1-16,1 2 1 16,7-3-1-16,-1 0-1 0,4-2 1 15,2 1 0 1,0-5 1-16,3 0 0 15,2-6-2-15,-1 1 1 16,2-7-1-16,1 1 1 0,1-7 5 16,-3-2-11-16,0-4 4 15,-1-5-4-15,1-1-11 16,-10-12-25-16,2 3-37 16,-9-18-14-16,0-2 3 15,-6-10 41-15</inkml:trace>
  <inkml:trace contextRef="#ctx0" brushRef="#br1" timeOffset="104444.4583">31411 2906 123 0,'0'0'111'0,"-13"-10"-5"15,13 10-7-15,-13-9-92 16,13 9-9-16,0 0-5 16,-14 20-4-16,-1 1 2 15,1 3-3-15,-9 15-2 16,0 13-24-16,-18 9-50 0,2 16-4 16,-10-1-1-1,0-9 14-15</inkml:trace>
  <inkml:trace contextRef="#ctx0" brushRef="#br1" timeOffset="111089.9599">31796 4052 63 0,'0'0'85'0,"0"0"-3"15,-16 7-37-15,16-7-23 0,0 0-11 16,0 0-4-16,0 0-2 16,0 0-2-1,0 0-1-15,0 0 0 16,0 0 0-16,0 0-2 0,0 0 1 16,0 0 1-16,19-6-3 15,-19 6 1-15,19-1 0 16,-19 1 0-16,17-2 0 15,-17 2 0-15,16 0 0 16,-16 0-2-16,22 0 1 16,-22 0 0-16,21 0 0 15,-21 0-1-15,28 3 1 16,-28-3-1-16,21 4 1 0,-6-4 0 16,-15 0 1-1,21 6 0-15,-21-6-1 16,21 4 0-16,-21-4 2 0,17 2-1 15,-17-2 1-15,0 0-1 16,16 4 0-16,-16-4 0 16,0 0 0-16,14 2 0 15,-14-2 0-15,0 0-1 16,0 0-3-16,0 0-3 16,0 0-10-16,0 0-20 15,0 0-41-15,0 0-6 16,0 0-1-16,0 0 80 0</inkml:trace>
  <inkml:trace contextRef="#ctx0" brushRef="#br1" timeOffset="111613.2511">32046 3870 38 0,'3'17'96'0,"-3"-17"1"16,0 0-10-16,0 0-69 0,-2 13-12 15,2-13-4 1,0 0-4-16,0 0-2 16,0 0-4-16,0 0 1 15,0 0 0-15,6 14 3 0,-6-14 0 16,0 0 0-16,12 16 1 15,-12-16 1-15,10 15 0 16,-10-15 2-16,14 17 0 16,-14-17-2-16,13 20 1 15,-13-20 0-15,17 19 0 16,-17-19 0-16,9 17 2 16,-9-17-3-16,0 0 2 15,13 18 0-15,-13-18 0 16,0 0 2-16,4 14-1 15,-4-14 1-15,0 0 0 16,-4 19 1-16,4-19-1 16,-6 19 1-16,6-19 1 0,-14 21-2 15,11-8 1-15,-1 2-1 16,-2-2-2-16,-3 1 0 16,2 1-2-16,3-3-6 15,4-12-10-15,0 21-25 16,0-21-39-16,-5 14-4 15,5-14 10-15</inkml:trace>
  <inkml:trace contextRef="#ctx0" brushRef="#br1" timeOffset="113678.3359">32634 3547 105 0,'0'0'89'0,"0"0"-3"0,0 0-41 16,0 0-47-16,0 0-6 15,0 0-1-15,0 0-2 16,0 0 2 0,0 0 3-16,0 0 4 0,0 0 5 15,0 0 6-15,0 0 0 16,0 0 0-16,0 0 1 15,0 0-2-15,0 0-2 16,0 0-1-16,0 0 0 16,0 0-3-16,0 0 1 15,-63-32 0-15,63 32 0 16,0 0-1-16,0 0-1 0,0 0 0 16,-59-46 0-16,59 46 2 15,0 0-1-15,0 0 1 16,-59-15-1-1,59 15 2-15,0 0-2 0,0 0 1 16,-75 13-2-16,75-13-2 16,0 0 1-16,0 0-1 15,-62 45-1-15,49-29-7 16,3 4 0-16,-8 0 0 16,14 2 1-16,-8-2 3 15,5-1-2-15,1-2 2 16,6-1-1-16,-1-2 8 15,-1 2-2-15,2 0 2 0,0-16 7 16,0 0-4-16,0 0 2 16,0 0-1-1,37 65 1-15,-37-65-2 16,0 0 2-16,62 32-2 0,-62-32-7 16,0 0 1-16,69 26-2 15,-69-26 2-15,0 0-3 16,68 26 3-16,-68-26-2 15,0 0-2-15,85 27 2 16,-85-27-2-16,0 0 4 16,72 32-5-16,-72-32 6 15,0 0-4-15,59 33 3 0,-59-33 1 16,0 0 0 0,0 0 1-16,0 0-1 15,0 0 0-15,46 62 1 16,-46-62 0-16,0 0 0 0,0 0 0 15,0 0-1-15,0 0 3 16,-72 51 0-16,72-51 3 16,-59 18-1-16,59-18 0 15,-69 9 1-15,69-9 2 16,-72 3-1-16,72-3-3 16,0 0 1-16,-71-16-3 15,71 16 1-15,0 0-1 16,0 0-2-16,0 0-2 15,0 0 2-15,0 0-2 16,0 0-1-16,0 0 1 16,-38-62-1-16,38 62 0 15,0 0-2-15,0 0 0 0,64-53-2 16,-64 53 7-16,0 0-3 16,78-58 3-16,-78 58-3 15,65-42 4-15,-65 42-2 16,60-37 4-16,-60 37-1 15,0 0-3-15,65-51 2 16,-65 51-2-16,0 0 2 16,0 0-1-16,58-61 1 15,-58 61-2-15,0 0 0 16,0 0 1-16,0 0 0 16,68-66 0-16,-68 66 1 15,0 0 0-15,0 0 2 0,0 0 0 16,0 0 0-16,0 0-1 15,0 0 2-15,0 0 0 16,0 0-1-16,0 0-1 16,0 0 0-16,0 0 1 15,0 0-1-15,0 0-1 16,0 0-1-16,24 64-2 16,-24-64 1-16,0 0 1 15,0 0-2-15,0 0 0 16,62 69-1-16,-62-69-1 15,0 0 1-15,45 59-1 16,-45-59 1-16,0 0-2 16,45 62 4-16,-45-62-2 0,0 0 1 15,0 0 2-15,55 68-1 16,-55-68 8-16,0 0 0 16,0 0 0-16,0 0 0 15,0 0-1-15,62 33 0 16,-62-33 1-16,0 0-1 15,0 0-6-15,0 0 1 16,0 0-1-16,0 0 0 16,0 0 1-16,0 0-1 15,34-65-3-15,-34 65 5 16,0 0 0-16,7-62-1 16,-7 62 2-16,0 0-4 0,29-84 3 15,-29 84 0-15,28-59 5 16,-28 59-7-16,0 0 2 15,42-75-2-15,-42 75 1 16,0 0 1-16,0 0 0 16,30-60-1-16,-30 60 2 15,0 0-1-15,0 0-1 16,0 0 1-16,0 0 1 16,0 0-1-16,0 0-2 15,0 0 2-15,0 0-2 16,0 0 1-16,0 0-1 15,0 0 0-15,0 0-1 16,0 0 1-16,0 0 0 0,0 0-1 16,0 0 1-16,0 0-2 15,0 0 0-15,0 0 0 16,0 0-1-16,0 0-1 16,0 0 2-16,0 0-2 15,0 0-2-15,0 0 3 16,0 0 1-16,0 0 0 15,0 0-1-15,9 80 3 16,-9-80-2-16,0 0 2 16,1 80 0-16,-1-80 0 15,4 57-7-15,-4-57 6 16,-4 64-1-16,4-64 0 0,-7 61 1 16,7-61 0-16,-9 57 1 15,9-57 1-15,0 0 5 16,-9 68-5-16,9-68 2 15,0 0-1-15,0 0-1 16,0 0-3-16,0 0-4 16,5 58-5-16,-5-58-9 15,0 0-15-15,0 0-31 16,0 0-28-16,-6-75 0 16,6 75 9-16</inkml:trace>
  <inkml:trace contextRef="#ctx0" brushRef="#br1" timeOffset="114142.094">33385 3435 113 0,'0'0'95'0,"0"0"-2"16,0 0-21-16,0 0-62 15,0 0-3-15,0 0-6 16,0 0-2-16,0 0-1 15,0 0 0-15,69 16-1 16,-69-16 7-16,0 0-3 16,71 28 1-16,-71-28 1 15,0 0 0-15,89 39-1 0,-89-39-1 16,0 0 2-16,78 50-6 16,-78-50 3-1,0 0-3-15,51 62 1 16,-51-62 0-16,0 0 2 0,27 71 0 15,-27-71 0-15,0 0 1 16,3 78-2-16,-3-78-3 16,0 0 6-16,-22 69-3 15,22-69 5-15,0 0 2 16,-59 65 1-16,59-65-3 16,-71 45 3-16,71-45 4 15,-78 43-5-15,78-43 1 16,-73 32-6-16,73-32-10 15,0 0-5-15,-61 30-13 16,61-30-28-16,0 0-43 16,0 0-3-16,0 0 1 15,0 0 63-15</inkml:trace>
  <inkml:trace contextRef="#ctx0" brushRef="#br2" timeOffset="177689.5106">2368 4056 104 0,'0'0'82'16,"0"0"-1"-16,0 0-6 16,0 0-63-16,0 0-5 15,0 0-6-15,-3 16-4 16,4 0-3-16,-1 4 2 15,3 6 0-15,0 3 1 16,3 5 3-16,1 4 1 16,0 5 1-16,0 6 1 15,4 0 0-15,-1 5-2 0,-3 0 1 16,3 6 3-16,-1 0-5 16,-1 2 3-16,1-3-4 15,-2-2 3-15,-1-5-2 16,0-6 3-16,-1-4-2 15,0-8-2-15,-2-6 1 16,-2-7 0-16,1-2-1 16,-1-6-2-16,-1-13-2 15,0 13-12-15,0-13-11 16,0 0-47-16,-9-13-4 16,-2-9 0-16,-2-8 1 0</inkml:trace>
  <inkml:trace contextRef="#ctx0" brushRef="#br2" timeOffset="179574.6038">2223 4239 105 0,'3'-27'92'0,"5"4"-1"15,0-2-3-15,7 1-59 16,2 2-22-16,6 6-2 15,2 4-1-15,2 7-5 16,3 8 1-16,-1 7-1 16,0 11-10-16,-3 7 0 0,-2 9-1 15,-3 5 2-15,-4 3-3 16,-5 0 3-16,-7-2-3 16,-5-3 10-16,-4-5 8 15,-3-6 1-15,-8-8 2 16,-2-8 0-16,-3-1 3 15,-2-6-1-15,-4-9 3 16,3-2-8-16,0-5-1 16,0 2 1-16,4-2-1 15,3 0-2-15,16 10-1 16,-20-19 0-16,20 19-1 16,0 0-1-16,0 0-1 0,26 11 1 15,-9-1-2-15,4 3 1 16,2 2 0-16,1-2 1 15,4 0-9 1,-1-3 1-16,-1-4 1 0,0-2 1 16,0-4 0-16,0-4 1 15,0-4 0-15,-3 0 2 16,-1-5 7-16,-1-7 0 16,1-3 1-16,-6-8-2 15,1-1-1-15,-7 1-1 16,-1-5 1-16,-8-3-3 15,1 3 0-15,-4 1-1 16,-6 3 1-16,0 8 2 0,-2 1 1 16,3 5 1-16,-3 4-1 15,10 14 0-15,-14-10 0 16,14 10-2 0,-13 14 0-16,7 4-2 0,2 3-1 15,2 2-1-15,2 10 1 16,0 6 2-16,2 5-2 15,0 3 3-15,3 1-2 16,-1-2 2-16,3 0 0 16,0 0 2-16,1-8-2 15,2-5 1-15,3-10 1 16,0-5 1-16,3-7-1 0,1-7 3 16,2-6-4-16,-1-9-2 15,4-4 2-15,-3-6-1 16,-2 0 0-1,0-7 2-15,-2 2 2 0,-2 3-1 16,-3 2 4-16,-1 6 1 16,-9 15 0-16,13-19-2 15,-13 19 0-15,13 8-2 16,-13-8-3-16,17 21 0 16,-6-2-1-16,4 1 0 15,1 2-1-15,3 0-1 16,-1-2 2-16,4-2 1 15,0 0 0-15,2-4-1 0,1-5 1 16,-2-5 0 0,4-1-4-16,-1-6 2 15,0-4 0-15,-3-3-1 16,0-6-1-16,-4-3 1 0,-2-2 1 16,-1-2-1-16,-7-2 5 15,-3-1 0-15,-3 2-1 16,-2-1 1-16,-2 3 1 15,-4 4-1-15,1 3-1 16,-3 2 0-16,7 13 1 16,-18-10 3-16,18 10-6 0,-20 12 3 15,7 2 1-15,-1 5-1 16,-1 4 1-16,1 6 0 16,-1 0 1-1,4 2-6-15,-2 1 7 16,3-3-4-16,3 3 1 0,4-9-1 15,1-3 2-15,4-3-3 16,-2-17-1-16,10 18 5 16,-10-18-4-16,19-2 0 15,-5-8-6-15,2-1 0 16,0-4-1-16,0-5 4 16,-1-2-1-16,1 1-3 15,-3-2 3-15,0 1 0 16,-5 2 6-16,-3 4 1 15,-5 16-2-15,6-18-1 16,-6 18-1-16,0 0 1 16,3 13-1-16,-3-13 0 15,3 26 0-15,0-10-1 0,1 2 1 16,2-1 0-16,0-1 1 16,1-2-1-16,-7-14 1 15,16 22 0-15,-16-22 0 16,16 13 1-16,-16-13-1 15,14 3 1-15,-14-3 1 16,14-9-1-16,-14 9-1 16,15-20 0-16,-8 4 0 15,2-3 0-15,-1 1 1 16,0-6-1-16,2 1 1 16,-2 3-1-16,1 1 3 15,-2 5-2-15,-7 14 1 0,16-10 0 16,-16 10-1-16,17 7 0 15,-17-7-2-15,21 23 2 16,-10-8-2-16,-1 5 1 16,0-3-1-16,0 2-1 15,-1-2 1-15,-2-1 1 16,1 0 0-16,-8-16 1 16,10 19-1-16,-10-19 0 15,0 0 1-15,16-2-1 16,-16 2 0-16,17-30-1 15,-6 7 2-15,5-7-2 16,2-2 1-16,0-1 0 16,1-2 2-16,0 5 0 0,-2 2 1 15,-1 12-1-15,-3 6 0 16,-13 10-2-16,20 12 2 16,-13 8-2-16,-1 6-1 15,-1 1 0-15,-1 7-4 16,2-6 2-16,-1 3-2 15,3-8 2-15,-1-3-3 16,-7-20 2-16,19 17-2 16,-19-17 2-16,23 3 0 15,-23-3-4-15,24-13-9 16,-15-1-19-16,10-3-46 16,-9-5 1-16,0-4-1 0,-6-6 57 15</inkml:trace>
  <inkml:trace contextRef="#ctx0" brushRef="#br2" timeOffset="179858.9902">3281 4145 105 0,'-17'3'106'0,"17"-3"-5"15,-2-23-12 1,4 9-85-16,9-9-15 0,5 0-7 16,1-2 0-16,7 5-17 15,-1 0-3-15,5 12-13 16,-3 7-6-16,11 18-23 15,-3 9 1-15,8 10 62 16</inkml:trace>
  <inkml:trace contextRef="#ctx0" brushRef="#br2" timeOffset="180791.7418">4385 3955 23 0,'6'-13'88'16,"-5"0"-5"-16,-1 13 0 15,0 0-68-15,0 0 1 16,0 0-10-16,7 19 1 15,-2 4-5-15,-3 4-5 16,4 9 0-16,0 6-3 16,0 4 5-16,1 8-8 15,-1 5 9-15,1 3-7 0,-1 0 5 16,0-2 3-16,2 0-1 16,1-8-1-16,1-5 1 15,3-11 0-15,0-8-1 16,1-8 1-16,2-9 2 15,0-9-3-15,0-8 1 16,1-5 0-16,1-7-3 16,0-6 2-16,0-8-1 15,0-3 2-15,0-4-2 16,0 5 3-16,-2-1 3 16,-1 6 0-16,-2 9 2 0,-2 7 0 15,-11 13-1-15,21 6 0 16,-14 11-2-16,1 5-1 15,0 10-2-15,-1-2-3 16,0 3-7-16,-1-1-9 16,4 2-18-16,-4-13-37 15,1 3-11-15,-3-8-1 16,-4-16 81-16</inkml:trace>
  <inkml:trace contextRef="#ctx0" brushRef="#br2" timeOffset="180937.913">4883 4206 74 0,'8'-20'86'0,"-8"20"-27"16,0 0-70-16,0 0-70 16,0 0-5-16,0 0 46 15</inkml:trace>
  <inkml:trace contextRef="#ctx0" brushRef="#br2" timeOffset="181725.0549">5090 4285 79 0,'18'-3'94'16,"-18"3"-6"-16,3-13-29 15,-3 13-64 1,0 0 1-16,0 0-3 0,-13-1 0 16,13 1-1-16,-12 16 5 15,6-3 1-15,2 1 2 16,0 6 1-16,2 4 2 16,2 6 1-16,2 4 0 15,2 1-2-15,2 4-1 16,1-3-1-16,3 0-1 15,3-3 3-15,0-5-4 16,7-7-1-16,0-5 1 0,6-10 1 16,2-9 0-16,2-7 2 15,3-12 0-15,0-8-1 16,-1-9 4-16,-1-7 1 16,-6-3 1-16,-3-6 0 15,-3 2-1-15,-6 1 0 16,-6 4 0-16,-4 2-2 15,-3 9-3-15,-3 2 0 16,-3 6-3-16,-1 7 0 16,-3 7 1-16,10 15-1 15,-22-19 0-15,22 19 2 16,-20 1-1-16,20-1 2 0,-19 28 1 16,14-7 0-16,0 7-2 15,5 6 0-15,3 10-1 16,3 6-1-1,3 3 1-15,2 5-1 0,2-4-1 16,3-1 0-16,0-5 1 16,1-7 0-16,-1-10 3 15,1-8-1-15,1-10 2 16,-1-10 1-16,2-5 0 16,-2-8 1-16,2-4 1 15,-2-8-1-15,0 0 0 16,1-1-1-16,-1 5-1 15,-1 0-2-15,-2 5 1 0,-1 3-1 16,2 7-1 0,-2 6-1-16,0 3 0 15,-13-6-1-15,23 22 2 16,-12-9 2-16,1 0-5 0,1 4-6 16,-13-17-6-16,23 23-17 15,-23-23-15-15,22 10-31 16,-22-10-5-16,14-20 72 15</inkml:trace>
  <inkml:trace contextRef="#ctx0" brushRef="#br2" timeOffset="181908.3655">5546 3795 76 0,'0'0'98'15,"-24"-13"-10"-15,24 13-13 16,-22 10-99-16,2 1-27 16,7 18-38-16,-13 12-4 15,-1 13 14-15</inkml:trace>
  <inkml:trace contextRef="#ctx0" brushRef="#br2" timeOffset="182231.7879">4313 4274 75 0,'-26'7'102'15,"13"-1"-4"-15,13-6-4 16,-12-22-90-16,12 22-12 16,25-19-9-16,6 14-8 15,8-6-3-15,16 6-12 0,6-8-12 16,20 7-36-16,7-10 5 15,11 6 52-15</inkml:trace>
  <inkml:trace contextRef="#ctx0" brushRef="#br2" timeOffset="183344.0196">6364 3962 55 0,'3'-16'92'15,"-3"16"-1"-15,0 0-39 16,0 0-48-16,0 0 7 15,0 0-5-15,0 0-8 16,0 0 5-16,0 0-6 16,-11 19-4-16,11-19 3 15,-2 29 5-15,4-6-5 16,-1 6 0-16,4 4 6 0,-3 6-8 16,4 4 5-1,-1 3 2-15,0 2-2 0,1 0-1 16,-2-2 1-1,2-4 1-15,0-5-2 0,-2-4 1 16,1-5 1-16,-3-8-1 16,3-4 0-16,-2-2 2 15,-3-14-1-15,4 20 2 16,-4-20-3-16,1 13 3 16,-1-13 0-16,0 0-2 15,0 0 2-15,0 0-2 16,0 0 0-16,13 6 1 15,-13-6 0-15,0 0-2 0,19-8 0 16,-19 8 1 0,16-6-1-16,-16 6 1 15,20-7 0-15,-20 7-1 16,25-6 1-16,-11 3 0 0,-1 3 1 16,3 0-1-16,0-2 1 15,3 4-1-15,-1-1-1 16,1-1 1-16,-1 2 1 15,-1 1 1-15,-1-3-1 16,-2 1 1-16,-14-1-1 16,23 2 0-16,-23-2 1 15,16 2-1-15,-16-2 0 0,0 0-1 16,13 3 0 0,-13-3-4-16,0 0-8 15,0 0-19-15,0 0-31 16,0 0-25-16,12 15 1 0,-12-15 72 15</inkml:trace>
  <inkml:trace contextRef="#ctx0" brushRef="#br2" timeOffset="184329.2789">6917 4002 21 0,'0'0'98'16,"6"-13"-8"-16,-6 13-6 16,0 0-80-16,0 0-5 15,0 0-4-15,0 0-4 16,6 22 0-16,-6-22-8 16,7 25 8-16,-3-8 3 15,2 3 5-15,1 3 2 16,0-1 3-16,3 2 0 15,-1 1 2-15,0 1-1 16,2-3-1-16,1 2 0 16,-2-4 0-16,1 4-3 0,1-2 1 15,1 1-2-15,-1-1-2 16,1-1 4-16,-2 0-3 16,1-4 1-16,-1 0-2 15,1-4 2-15,-12-14-1 16,18 18 2-16,-18-18 0 15,19 7-1-15,-19-7 1 16,18-5-1-16,-18 5 1 16,17-13 0-16,-7 0 0 15,0-5-2-15,4-5 2 16,-2-3-1-16,4-3 1 16,0-3-1-16,-2-1 1 0,2 1-1 15,-2-3 3-15,1 5-2 16,-6 6 3-16,1 1-2 15,-3 5 3-15,-3 4 1 16,-4 14-1-16,6-20 2 16,-6 20-1-16,0 0 1 15,0 0-1-15,0 0-1 16,0 0-2-16,0 0-2 16,0 0 2-16,0 0-3 15,0 0 1-15,0 0-1 16,-3 13-2-16,3-13 1 15,0 24 2-15,0-8-2 16,2 4 0-16,-1 2 0 0,2 5 0 16,0 5 0-16,3 1 1 15,-2 2 0-15,3 4-5 16,0-2-4-16,3 5-12 16,-4-9-35-16,6 8-35 15,-7-12-6-15,0-3 40 16</inkml:trace>
  <inkml:trace contextRef="#ctx0" brushRef="#br2" timeOffset="188311.2469">2961 5109 14 0,'13'-4'71'0,"-13"4"-1"16,0 0-10-16,16-7-48 15,-16 7-3-15,0 0-4 16,15-3-3-16,-15 3 0 15,13-5 0-15,-13 5 2 16,15-4 1-16,-15 4 2 0,20-6 1 16,-7 6-1-16,0-1 1 15,1 1-1 1,2 1-1-16,3-2 0 16,-2 1 0-16,2 0 0 0,1-2-6 15,2 1 5-15,1-2-6 16,2 3-1-16,-2-1 1 15,3 2-3-15,-2-2 1 16,2 2-1-16,-1-1 6 16,1 0-6-16,-2 0 7 15,4-1-1-15,2 1 1 16,3-3-1-16,2 3 1 0,1-3 0 16,3 4-1-16,1-2 0 15,1 2-1-15,2-1 0 16,-3 0 2-16,-1 2-1 15,0-2-1-15,0 1 0 16,2-2-3-16,-1 1 0 16,-1-3-1-16,0 4 0 15,-2-1-1-15,2 2-1 16,-1-5 2-16,2 6-1 16,-1-3 4-16,0 1-1 15,4-1 1-15,2 0 0 16,1 0 1-16,2-1 0 15,1 1-1-15,-1-3 0 0,-2 3 1 16,0-2 1-16,-4 1 0 16,-2-2 0-16,1 3-4 15,-2 0 2 1,-2 0-1-16,1 0 0 0,-2-1 0 16,1 1-1-16,-1 0-1 15,2 0 1-15,1 0 3 16,0 0 0-16,4-2-1 15,0 2 1-15,3 0-1 16,1-3 1-16,2 2-1 16,0-2 0-16,-2 2 0 15,-1-2-2-15,-1 0 1 0,0-2-1 16,-2 3 1 0,-1-3 0-16,0 2 0 15,-2 0 1-15,1-2-2 16,1-1 1-16,1 0 1 0,0 0 0 15,3 1 0-15,-1 0 2 16,1 0-2-16,0-3 0 16,1 3 0-16,-6 2 1 15,0 1-1-15,-2-2-1 16,-5 0 1-16,-2-1-1 16,0 5-1-16,-2-1 2 15,-1-1-1-15,0 1 1 0,-3-3-1 16,0 1 1-1,-2 1 0-15,2-1-1 16,-1-1 2-16,-2 4-1 16,3-6 0-16,-2 3 2 15,1 2-2-15,-1-1 0 0,2 1-1 16,0 0 2-16,2-2 0 16,-2 0 0-16,1 3 0 15,-1-3-1-15,3-1 2 16,0 2 0-16,-3 1 0 15,0-2 0-15,-2 1 0 16,1 1-1-16,-3-2 0 16,-1 4 2-16,-2-1-3 15,0 0 1-15,-2 0-1 16,-1 2 0-16,-2-2 1 16,2 0-1-16,-1 1 0 15,-2 1-1-15,0 1 1 0,0-2 0 16,0-1 1-16,-13 0-1 15,23 3 1-15,-23-3-1 16,20 1 2-16,-20-1-1 16,0 0-1-16,0 0-8 15,0 0-10-15,0 0-46 16,-12 26-25-16,-12-8-3 16,-1 2 44-16</inkml:trace>
  <inkml:trace contextRef="#ctx0" brushRef="#br2" timeOffset="193630.8717">1690 6015 100 0,'0'0'84'0,"-18"-18"1"16,18 18-25-16,-13-18-40 16,13 18-7-16,-10-13-6 15,10 13-4-15,0 0-3 0,-14-4 0 16,14 4-1-16,0 0 1 16,-2 14-1-16,4 1 1 15,2 3 1-15,0 4 1 16,7 6 0-16,-3 3 2 15,-1 7-1-15,3 5-2 16,2 5 1-16,0 1-3 16,-1 1 0-16,-1 1 0 15,-3-2 0-15,-1-4 0 16,3-6-1-16,0-5 3 16,-2-6-1-16,-3-8 0 15,0-6-2-15,2-1-6 16,-6-13-4-16,0 0-8 0,0 0-22 15,0 0-41-15,-3-34-1 16,-3 3-2 0,-2-13 45-16</inkml:trace>
  <inkml:trace contextRef="#ctx0" brushRef="#br2" timeOffset="194848.0565">1772 6033 54 0,'6'-34'81'0,"-1"14"3"16,-2 4-2-16,-3 16-38 15,0 0-25-15,5-13-9 16,-5 13-6-16,0 0-2 16,8 13-1-16,-2 2-1 0,0 2-1 15,4 5 4 1,1 4-2-16,4 4 1 0,-2 0 0 16,1 6 2-1,-1-2-1-15,0 0 1 0,5 1-3 16,-4-1-2-16,2 0 0 15,-2-3 0-15,4 3 0 16,-4-6-1-16,8 0 1 16,-5-2-2-16,-1-9 4 15,-2-1 1-15,1-6-1 16,-15-10-1-16,20 10 0 16,-20-10 1-16,17-8-3 15,-11-7 1-15,-2-5 0 16,1-5 1-16,-1-6 2 0,-1-5 1 15,-2-6-1 1,-1-4 2-16,0-1 0 0,3 1 0 16,-1 4 1-16,-1 5-1 15,2 7-2-15,-2 6 0 16,2 9 0-16,-3 15-1 16,0 0 0-16,0 0 0 15,10 15-1-15,-5 1 0 16,-2 6-1-16,1 1 0 15,0 0 1-15,-1 2 0 16,1 1 0-16,-1 1 1 0,5 0-3 16,-4 1 1-1,0 1 0-15,2 5-2 16,3 0 2-16,1-1-2 16,3-2 1-16,0 0-2 0,3-5 2 15,-1-2-4-15,3-6 1 16,-1-7-1-16,5-4-2 15,-3-4 0-15,1-3 1 16,0-7 0-16,2-3 2 16,-4-5 1-16,5-3-4 15,-1-2 3-15,-3-2-1 16,0-3 3-16,-4 5 0 0,-2 0 2 16,-2 1 0-1,-3 5 2-15,-8 14 6 16,4-22 1-16,-4 22-1 15,0 0 0-15,-14-7-1 0,14 7 6 16,-19 7-2-16,19-7-3 16,-24 20 0-16,12-5-2 15,-1 2 2-15,0 3-1 16,0 8 0-16,3-4-8 16,0 5 2-16,3-3 0 15,1 0 0-15,3-3-1 16,2-3-1-16,2-4 0 15,-1-16 0-15,7 16-1 16,-7-16 2-16,15 1-1 16,-15-1 1-16,14-20 1 15,-5 4 0-15,0-4 1 16,-2-4 0-16,-1-7-1 0,-2-8-9 16,0-8 7-16,-1-11-8 15,-3-8 7-15,2-5-7 16,-1-4 6-16,0 0-5 15,4 3 10-15,-2 8 3 16,1 10-5-16,2 13 6 16,0 14-6-16,-2 11 7 15,-4 16-7-15,0 0 7 16,0 0-8-16,9 33 7 16,-9-6-3-16,-3 7 1 15,3 5 1-15,-2 2 0 16,1 6 0-16,1 0-3 0,1 1 0 15,1-1-4-15,2-3 2 16,2 2-2-16,-3-4 0 16,2-2 0-16,0-1 1 15,0-6 0-15,0-2-2 16,1-4-2-16,-4-7-9 16,3-1-16-16,-5-19-11 15,4 17-42-15,-4-17-3 16,-9-19-3-16,1-4 66 15</inkml:trace>
  <inkml:trace contextRef="#ctx0" brushRef="#br2" timeOffset="195080.4496">2477 6191 129 0,'-20'-16'95'16,"20"16"-3"-16,-13-2-5 15,13 2-56-15,0 0-25 16,0 0-4-16,5-13-3 15,-5 13-4-15,31-16-6 16,-6 4-1-16,9-2 3 16,2-1-1-16,12 2 3 15,3 3-2-15,3 3-6 16,-5 1-25-16,8 12-38 16,-14 4-6-16,-5 6-4 15,-12 0 16-15</inkml:trace>
  <inkml:trace contextRef="#ctx0" brushRef="#br2" timeOffset="196147.6931">2876 6477 87 0,'0'0'63'15,"-19"0"-9"-15,19 0-6 16,-15-1-9-16,15 1-10 0,0 0-9 16,-13 0-8-1,13 0-7-15,0 0-1 16,0 0-3-16,0 0-1 16,0 0-1-16,15 15 0 0,-15-15 1 15,20 8 0-15,-20-8 1 16,27 4 0-16,-11-1-1 15,3-3 1-15,-2-2-1 16,-1 0 2-16,-1-4-1 16,1 0 0-16,-3-1 0 15,-13 7-1-15,21-19 1 16,-21 19 0-16,15-23 1 16,-10 6-1-16,-2-2-1 15,2-3 3-15,-1 1-3 16,-1-3 2-16,-2 3 3 15,1 1-1-15,-2 2 2 16,0 5-1-16,0 13 2 0,0 0-3 16,-7-14 0-16,7 14 1 15,0 0-2-15,-13 6-1 16,13-6-5-16,0 0 1 16,-13 21-1-16,13-21-1 15,-6 26 4-15,4-11-4 16,2 2-1-16,2 5 3 15,2-2 3-15,2 1 1 16,3 0 0-16,2-1 0 16,4-1 0-16,2 1 1 15,0-3-1-15,3 0-1 16,-1-2 0-16,1-1 0 0,-1-1-1 16,-2-5 0-16,-1-1 0 15,-1-3 0-15,-1-5-4 16,1-5-1-16,-1-3-4 15,0-7-6-15,2 0-9 16,-3-5-13-16,2-1-15 16,-7-11-39-16,1 6 1 15,-8-7 1-15</inkml:trace>
  <inkml:trace contextRef="#ctx0" brushRef="#br2" timeOffset="196430.6487">2919 6077 157 0,'-20'-8'95'0,"20"8"-4"15,-22-22-23-15,18 0-66 16,8 1-1-16,5 1-1 15,2 2-1-15,2 1-2 16,6 2 1-16,1 5 1 16,2 5-2-16,-1 3-6 15,4 9-18-15,-8-5-32 0,6 8-26 16,-4-3-2-16,-2-1-2 16</inkml:trace>
  <inkml:trace contextRef="#ctx0" brushRef="#br2" timeOffset="196614.6387">3128 5756 153 0,'-1'-13'103'16,"1"13"-3"-16,0 0-7 16,0 0-86-16,0 0-11 15,20-12-11-15,-1 18-21 0,-4-3-20 16,16 10-40-16,-5-2-3 15,7 8-1-15,-3 0 51 16</inkml:trace>
  <inkml:trace contextRef="#ctx0" brushRef="#br2" timeOffset="197714.8011">1931 6920 73 0,'0'0'84'0,"0"0"1"15,0 0-4-15,0 0-58 16,-11-15-8-16,11 15-5 16,0 0-4-16,0 0-2 15,0 0 0-15,15-11-1 16,-1 8-2-16,5-4 2 15,7 1 0-15,3 2-2 16,4-1 2-16,7 4 0 16,1-2-1-16,1 5 0 15,0-4 0-15,-1 2 0 16,4 0 0-16,0-3 1 0,1-1-8 16,2-2 1-16,1-1 0 15,3 0 1-15,4-2-2 16,5 3 2-16,1-1-2 15,-2 3 1-15,1 1 5 16,-2 1 1-16,-3 2-1 16,-4 0-1-16,-10 2 2 15,-5-2-2-15,-8 1 1 16,-4-1 0-16,-6 0-1 16,-5 0-10-16,-14 0-27 15,0 0-46-15,16 15-4 16,-16-15-4-16,-12 14 10 15</inkml:trace>
  <inkml:trace contextRef="#ctx0" brushRef="#br2" timeOffset="198231.3137">3646 6308 118 0,'0'0'99'0,"0"0"1"0,10-14-28 16,-10 14-70-16,0 0-6 16,0 0-16-16,0 0-23 15,2 21-48-15,-2-21 2 16,1 21-9-16,-1-21 53 15</inkml:trace>
  <inkml:trace contextRef="#ctx0" brushRef="#br2" timeOffset="198369.6501">3759 6403 74 0,'0'0'92'0,"1"21"-3"0,-1-21-8 16,0 0-98-16,-4 14-60 15,4-14-4-15,-6 13-9 16,6-13 20-16</inkml:trace>
  <inkml:trace contextRef="#ctx0" brushRef="#br2" timeOffset="202850.4603">4311 5771 54 0,'0'0'83'16,"0"0"1"-16,0 0-35 16,-3-14-24-1,3 14-6-15,0 0-7 0,0 0-6 16,0 0-1-16,-3 20-3 16,5-5-2-16,1 5 1 15,0 7 0-15,2 8-1 16,3 8 2-16,2 5 1 15,-2 4-1-15,4 1 1 16,-5 6-1-16,2 2-1 16,0-5 1-16,-4-1 0 0,-2-6-1 15,-1-6-1-15,-2-2-1 16,-2-7 0-16,2-9-4 16,-4-8-7-1,5 0-18-15,-1-17-22 0,0 0-33 16,0 0-1-16,5-15 0 15</inkml:trace>
  <inkml:trace contextRef="#ctx0" brushRef="#br2" timeOffset="203301.2131">4313 5809 32 0,'-12'-13'85'0,"12"13"-1"15,-19-22-3 1,12 9-58-16,7 13-18 16,-13-11-1-16,13 11-3 0,0 0-2 15,0 0 0-15,0 0-1 16,0 0-1-16,15-6 1 16,5 6 0-16,6 1 2 15,7-1 1-15,7 3 1 16,7 0 1-16,3 3-2 15,3 3 2-15,-1 2-1 16,-1 4-1-16,-6 3 0 16,-6 8-1-16,-5 3 0 0,-6 9-1 15,-7 1 2 1,-5 5 1-16,-6 4 1 16,-7 1 0-16,-6 2 2 0,-8-1-1 15,-5 1 1-15,-7-4 1 16,-6 4-1-16,-7-4-1 15,-5-3 0-15,-3-3-1 16,-1-3 0-16,3-8-3 16,3-7-3-16,7-4-12 15,5-12-17-15,13 1-35 16,14-8-18-16,-3-21-3 16,14 3 14-16</inkml:trace>
  <inkml:trace contextRef="#ctx0" brushRef="#br2" timeOffset="204801.1597">4913 6227 52 0,'-7'18'96'15,"7"-18"-3"-15,-19 20 0 16,19-20-69-16,-17 6-18 16,17-6-4-16,0 0-4 15,0 0 0-15,0 0 1 16,1 14-4-16,-1-14 3 0,12 16 0 16,-12-16-2-16,14 23 1 15,-14-23 1-15,16 27 1 16,-7-14-1-16,-9-13 4 15,14 18-4-15,-14-18 3 16,14 11 0-16,-14-11-1 16,13 5 0-16,-13-5 0 15,0 0 0-15,18-9 0 16,-18 9 0-16,10-17 1 16,-4 2 2-16,-4 1-3 15,6-1 3-15,-4-2-1 16,0 3 2-16,-4 14-3 15,6-21 2-15,-6 21-2 0,0 0-2 16,0 0 2-16,0 0 0 16,13 12-1-1,-9 1-3-15,1 0 3 0,1 3-2 16,-1 0 3-16,3 0-1 16,-8-16 1-16,17 23-4 15,-17-23 4-15,19 13 0 16,-19-13-1-16,17 5 1 15,-17-5-2-15,17-3 1 16,-17 3 0-16,18-10 3 16,-18 10-3-16,15-17 0 15,-15 17 1-15,16-23 1 0,-16 23-1 16,0 0 1-16,16-19-1 16,-16 19-4-16,0 0 4 15,0 0 0 1,0 0-1-16,6 13-3 0,-6-13 4 15,0 0-2-15,17 22 1 16,-17-22 0-16,20 13-1 16,-5-6 1-16,1-1 0 15,1 0 0-15,2-1-1 16,1-2 0-16,2 2-1 16,-1-4 0-16,1-1-2 15,-2-1 0-15,2-2-1 16,-3-5 1-16,-4 3 2 0,-2-2 0 15,-13 7 2-15,21-19 2 16,-21 19 2-16,8-18 1 16,-8 18 0-1,0 0 0-15,0 0-1 0,2-15-2 16,-2 15-1-16,0 0 2 16,0 0-5-16,3 17 1 15,-3-17-2-15,17 14 1 16,-17-14 0-16,24 19 1 15,-6-12 1-15,1 0-3 16,-2-2 3-16,0-1 1 16,2-1 0-16,0-4-2 0,-3-2 0 15,-1-2-2-15,-15 5 0 16,23-15-1-16,-23 15 0 16,16-28 4-16,-14 12-3 15,-2 2 5-15,-3 1-3 16,0-2 6-16,3 15-3 15,-14-21 3-15,14 21 0 16,-22-7-2-16,22 7-1 16,-20 0-1-16,20 0-1 15,-19 10-2-15,19-10-1 16,-13 21-2-16,12-8 1 16,-1 6-3-16,4 3 4 15,-2 5-3-15,8 5 1 16,-1 4 2-16,5 6 0 15,1 4-1-15,3 6 1 0,1 4-1 16,0 3-1 0,1 2 2-16,-4-1 1 0,1-2 0 15,-4-2 0-15,-4-5 2 16,-2-3 4-16,-4-7 0 16,-2-9 2-16,-6-4-1 15,-5-10 2-15,-4-5-1 16,-6-10 2-16,-4-9-2 15,-4-7-4-15,-2-5 2 16,-1-4-1-16,2-2 1 0,2-4-1 16,6 2 2-16,4-1-2 15,9 2 1 1,8-4 0-16,9-1-2 16,11 0-1-16,5-2 0 0,12-1-2 15,3-2-3-15,6 6 1 16,0 2-1-16,1 4 2 15,-3 4-4-15,-6 5 0 16,-4 5-6-16,-9 5-7 16,-7-2-13-16,-3 6-14 15,-13 0-41-15,0 0-2 16,-9-22 26-16</inkml:trace>
  <inkml:trace contextRef="#ctx0" brushRef="#br2" timeOffset="205151.0674">5304 5848 82 0,'0'0'101'0,"-19"-9"-2"16,19 9-4-16,0 0-83 15,0 0-4-15,0 0-3 16,0 0-5-16,17-6-6 15,-1 11-8-15,10 5-13 16,3-4-29-16,13 12-35 16,0 0-4-16,8 6-4 15</inkml:trace>
  <inkml:trace contextRef="#ctx0" brushRef="#br2" timeOffset="207019.3634">6558 5616 38 0,'0'0'90'0,"0"0"-5"16,0 0-29-16,0 0-49 0,-3-13-4 16,3 13-2-16,-13 0-2 15,13 0 2-15,-22 10-1 16,8-3 2-16,-2 2 3 15,0 2 0-15,-1 5 2 16,-1 7-1-16,0 2 0 16,-1 3-1-16,0 4-1 15,0 6 0-15,1 1-2 16,-1 5-1-16,0 0 0 16,3 2-2-16,2 0 1 15,4 0 1-15,3-3-2 16,2-2 0-16,8-1 1 15,1-5-1-15,7-3 2 0,2-5 1 16,2-5-3-16,3-5 0 16,0-4 1-16,1-6-1 15,0-5 1-15,0-5 2 16,-2-9-6-16,0-4 1 16,2-5-1-16,0-2 2 15,-3-2-2-15,0-2 2 16,-2-1-1-16,-1 4 0 15,-4 5 4-15,1 3 0 16,-10 16 2-16,8-19-2 16,-8 19 1-16,0 0-1 15,0 0 1-15,8 15-1 0,-5-2-1 16,-1 3-1-16,3 2 0 16,1 4 1-16,-1 1 0 15,4 3-1-15,-3-3 3 16,1 2-6-16,0-4 0 15,-1-3-6-15,0 2-13 16,-6-20-20-16,7 19-12 16,-7-19-27-16,0 0-4 15</inkml:trace>
  <inkml:trace contextRef="#ctx0" brushRef="#br2" timeOffset="209354.6474">6507 6181 29 0,'-16'-16'81'0,"1"0"2"0,2 6-32 15,-2-1-21-15,15 11-11 16,-17-18-8 0,17 18-3-16,-9-12-3 15,9 12-4-15,0 0-2 0,2-18-2 16,-2 18-1-16,14-7 2 16,0 4-2-16,2 0 2 15,5 2 0-15,2 2 2 16,3-1 0-16,4 2 2 15,2-2-2-15,1 3 0 16,-3-5 1-16,2 2 0 16,1-6-1-16,-3 2-1 0,1-3 2 15,-7 1-1-15,-1-1 3 16,-5 0-2-16,-4 2 1 16,-14 5 1-1,16-7 1-15,-16 7-1 0,0 0 1 16,0 0-1-16,-17 4 0 15,17-4-1-15,-25 10-1 16,11-2 0-16,-2 0-1 16,0 2-1-16,1 3 1 15,2 5 1-15,2-1-3 16,1 3 3-16,-2 2 0 16,4 1-2-16,2 3 1 15,0-2 2-15,3 0 0 16,2-3-1-16,2-1 1 0,1-4-3 15,3-3 3 1,-5-13-1-16,15 15 2 16,-15-15-6-16,20-2 0 0,-7-8 2 15,1-4-2-15,1-2 3 16,-1-6-2-16,1 2 1 16,-1-2-2-16,-1-1 3 15,-3 2 1-15,-3 3-2 16,-1 4 3-16,-3 1 0 15,-3 13-2-15,4-17 0 16,-4 17 2-16,0 0-2 0,0 0-1 16,0 0-2-1,0 0 0-15,0 0 1 16,0 0-2-16,9 13 2 16,-9-13 0-16,6 24 0 0,-2-8 0 15,0 1 2-15,2-1-1 16,1 3 2-16,1 1 3 15,2-3-2-15,-2 1 0 16,3-4-1-16,-11-14 3 16,23 20-2-16,-23-20 1 15,21 12-2-15,-21-12-1 16,22-3 1-16,-22 3-3 16,20-13 5-16,-20 13-5 15,19-24 2-15,-9 8-1 16,-1-3 2-16,-1-4-3 15,2 3 0-15,-1-3 3 16,0-1-3-16,-1 3 3 0,1 1-1 16,-2 2 2-16,-7 18-1 15,13-20 1-15,-13 20 1 16,0 0-1-16,0 0 0 16,13 3-1-16,-13-3 0 15,2 16 0-15,-2-16 0 16,1 23-1-16,-1-23-1 15,4 26 2-15,-1-12-2 16,2 7-2-16,0-3 5 16,1 5 0-16,0-1-1 15,0 0 2-15,1-1-2 16,0-1 1-16,0-4 0 0,-7-16 2 16,13 22-4-16,-13-22-1 15,16 6-2-15,-16-6 1 16,16-6 1-16,-16 6-2 15,23-20 1-15,-11 2-5 16,1 0 2-16,-2-5-1 16,1-5 3-16,-1-1-2 15,-1 1 2-15,-2 0 1 16,-3 2 1-16,1 4 5 16,0 5-2-16,-5 4 1 15,-1 13 1-15,0 0-1 16,0 0-1-16,0 0 0 15,0 0-1-15,0 0-2 0,0 0 0 16,5 13 0-16,-5-13 1 16,1 20 0-16,-1-7-1 15,0 2 1-15,2-1 0 16,-2 4-1-16,1 0 3 16,1 4 1-16,-1-3-3 15,0 2 3-15,2 0-2 16,2-4 2-16,-1-1-4 15,0-2 4-15,-4-14-5 16,12 17-1-16,-12-17 0 16,0 0-1-16,19 6-1 15,-19-6-4-15,14-7-4 0,-14 7-9 16,20-23-1-16,-5 7-6 16,-4-6 2-16,5-1 0 15,-3-4 7-15,3-2 6 16,-3-1 10-16,-2-1 10 15,1 5 7-15,-5 1 8 16,2 6 3-16,-6-1 1 16,-3 20-2-16,4-24-3 15,-4 24-4-15,0 0-2 16,0 0-3-16,0 0-7 16,0 0-4-16,0 0-2 15,-14 9-2-15,14-9-1 16,0 0 1-16,-10 20 0 0,10-20 0 15,-3 23 3-15,1-10 2 16,4 3 1-16,-1 0 0 16,5 0-2-1,0-3 1-15,2 1-4 0,-8-14 2 16,28 21-1-16,-10-13 0 16,1-2 0-16,1 1 0 15,2 2 0-15,-2-2 1 16,2 0 1-16,-3 2 0 15,-1 1 1-15,-2-1 0 16,-1 2 2-16,-15-11-3 16,18 21 3-16,-18-21 0 0,3 20 4 15,-3-20-3-15,-11 17 1 16,11-17-1 0,-26 14 0-16,13-6-3 15,-2-3 0-15,2-2-3 0,13-3-3 16,-17 0-1-16,17 0-2 15,-4-14-4-15,11 1-6 16,0-9-1-16,8 2-4 16,1-7 3-16,4 1-2 15,0-3 6-15,4 0 0 16,1 4 6-16,-2 4 9 16,-1 2 6-16,-5 2 6 15,-1 4 1-15,-16 13 3 0,20-18 0 16,-20 18 2-1,0 0-1-15,13-11-1 16,-13 11-4-16,0 0-1 16,0 0-3-16,0 0-2 0,-10 13 0 15,10-13-3-15,0 0-1 16,-16 20-2-16,16-20 3 16,-9 17-1-16,9-17 2 15,-5 23-1-15,5-23 0 16,0 25-2-16,0-25 0 15,8 23 0-15,-8-23-4 16,15 20 2-16,-15-20-1 0,21 13 0 16,-8-6 0-16,2-1 2 15,1-1 1 1,2-1 1-16,3 2 2 16,-3-1-2-16,3 3 1 0,-3 2 3 15,0-3-4-15,-4 3 2 16,-1 2-3-16,-13-12 2 15,13 23-3-15,-13-23 4 16,2 23-2-16,-2-23 1 16,-9 23 1-16,9-23 0 15,-16 16 1-15,16-16 1 16,-19 10 0-16,19-10 0 16,-16 6-1-16,16-6-3 15,-17-2-7-15,17 2-13 16,-14-10-55-16,14 10-19 15,-16-4-1-15,16 4 46 16</inkml:trace>
  <inkml:trace contextRef="#ctx0" brushRef="#br2" timeOffset="216723.4136">8781 5705 1 0,'13'-17'62'0,"-13"17"33"16,7-13-3-16,-7 13-64 16,0 0-28-16,0 0-5 15,0 0-2-15,0 0-3 16,0 0-2-16,12 21 4 0,-9 0 1 16,3 2 4-16,-1 1 6 15,3 9 3-15,-1 2 1 16,0 5 1-16,0 4 0 15,2 0-3 1,0 1-1-16,-2 4-3 0,0 2 1 16,0-4-2-16,3 1-1 15,-1-3 2-15,0-6 3 16,-2-6-4-16,0-3-2 16,-3-8-14-16,4-5-32 15,-8-17-34-15,0 0-4 16,1-14 47-16</inkml:trace>
  <inkml:trace contextRef="#ctx0" brushRef="#br2" timeOffset="218273.4925">9172 5872 1 0,'0'0'50'0,"0"0"35"16,0 0-5-16,0 0-71 16,-3 13-6-16,3-13-2 15,-17 13-2-15,3-3-1 16,-4 1 0-16,-2 2 0 0,-2 2 2 16,1 0 0-16,-2 2 2 15,0 1-1-15,0-1 2 16,2 0 0-16,4 2 0 15,3-5 2-15,2 1-4 16,3 1 3-16,5-2-1 16,6 2-1-1,5 0-1-15,1 1 1 0,2 2-3 16,3-2 0-16,2 0 2 16,2-1-1-16,-1-1 1 15,3 1-2-15,-2-5 1 0,2-1-1 16,1 2 5-16,2-3-4 15,-3-4 0-15,1-2 0 16,0-1 0-16,2-4 0 16,-1-2-1-1,1-5 0-15,-1-7-5 0,0-1 4 16,0-2 1-16,0-2 0 16,-1-5 0-16,-4-6-1 15,-3 0 3-15,0-5 1 16,-5-4 1-16,-1 2-1 15,-4-3 0-15,0 1-1 16,-3 2 4-16,-1 5-2 16,-4 4 1-16,1 7-2 0,-3 4-1 15,0 5 2 1,7 14-1-16,-21-13-1 16,21 13-4-16,-24-2 2 15,24 2-1-15,-23 3 1 16,23-3 0-16,-20 10 0 0,20-10 0 15,-15 15 0-15,15-15-1 16,-3 27 2-16,6-5-2 16,2 4 2-16,2 4-2 15,3 5 0-15,3 4 0 16,1 1 2-16,1 6 0 16,1-4 0-16,-2-1-1 15,2-1 0-15,-2-4-1 0,-1-6 2 16,-1-1 0-1,-1-6 2-15,-2-5-1 16,-9-18 1-16,17 17 0 16,-17-17 0-16,0 0-1 0,16-7 1 15,-11-6-1-15,-3 0-2 16,3-5 5-16,-2 4-4 16,1 0 0-16,0 1 2 15,-4 13 0-15,9-21-1 16,-9 21 0-16,0 0-1 15,17-7-4-15,-17 7 3 16,19 6-1-16,-19-6 1 16,26 13-1-16,-10-7 0 15,0-1 1-15,1 3 0 16,2-1-1-16,0-1 1 16,2-1-1-16,1-2-2 15,0-1 2-15,-1-2-2 0,-1-3 0 16,2-6 0-16,-2-1 2 15,2 0 0-15,-5-4 1 16,-2-1 1-16,-1-1 2 16,-2 2 1-16,-4 1 3 15,-8 13 0-15,6-22 1 16,-6 22 1-16,0 0 1 16,0 0-2-16,-17-11-2 0,17 11-4 15,-18 8-1 1,18-8-1-16,-17 21-1 15,17-21-3-15,-16 24 1 16,9-11-1-16,3 3 0 0,-1-3 3 16,4 1 0-16,1-14-2 15,1 21-3-15,-1-21 2 16,0 0-5-16,19 11 3 16,-19-11 0-16,23-7-1 15,-10 0 4-15,0-2 1 16,2-1 6-16,-15 10 1 15,23-16 3-15,-23 16-2 16,18-6 2-16,-18 6-3 16,15 12-3-16,-8 5 0 15,0 9 2-15,3 7-4 16,3 8 2-16,0 6-1 16,5 8-1-16,0 4 3 0,3 6 0 15,-1 3 0-15,0 0-5 16,-3 0 3-16,-1-2-1 15,-4 2 0-15,-5-3 6 16,-3-3-4-16,-7-9 5 16,-1-7-4-16,-7-8 6 15,-5-9-3-15,-6-11 5 16,2-9-2-16,-3-13-6 16,-2-11 11-16,-2-11-10 15,2-7 4-15,1-7-7 16,6-8 4-16,3-1-6 15,0-7 1-15,5 1-4 0,3-3-14 16,8 5-22-16,-1-11-46 16,6 2-4-16,1-3 30 15</inkml:trace>
  <inkml:trace contextRef="#ctx0" brushRef="#br2" timeOffset="218540.3732">9772 5969 39 0,'-24'-10'93'0,"5"0"1"0,3 3-54 16,5-8-30-16,2 1-4 15,6 1-1-15,6-3-4 16,4 2-2-16,5-4-2 15,1-1-5-15,6 4 0 16,-1 0-4-16,5 4-1 16,1 3-9-16,0 13-16 15,-4 2-22-15,5 13-25 16,-5 5 48-16</inkml:trace>
  <inkml:trace contextRef="#ctx0" brushRef="#br2" timeOffset="220207.9499">10653 5706 1 0,'5'-17'33'0,"-5"17"46"16,0 0-4-16,-14-10-72 15,14 10-3-15,-16 0-1 16,16 0 0-16,-24 9 1 15,9-1 2-15,-2 5 3 16,-2 2 2-16,0 2-1 16,1 5-2-16,-1 1-1 15,3 1-3-15,4 1-2 16,-1-1-1-16,6 1 1 0,4-6-1 16,2 1-1-16,5-3 1 15,2-4 1-15,7 0 3 16,4 0-1-1,2-3 2-15,4 0 0 0,2 3 0 16,3-3 0-16,1 2 0 16,0 1-1-16,-1-1-2 15,-4 1 0-15,-1 0-1 16,-5 0-1-16,-3 1 2 16,-5 0 0-16,-2-1 2 15,-8-13 0-15,-3 21 3 16,3-21 2-16,-18 18 0 0,6-9 3 15,-6-5 1-15,2 1-2 16,-2-4-1-16,-1-1 1 16,3-3-5-1,2-3 0-15,1 2-6 0,13 4-8 16,-16-14-14-16,16 14-20 16,-8-15-26-16,8 15-19 15,5-13 70-15</inkml:trace>
  <inkml:trace contextRef="#ctx0" brushRef="#br2" timeOffset="222125.5034">11041 6041 1 0,'0'0'86'0,"0"0"0"16,0 0-44-16,-16-19-29 16,16 19-6-16,-20-14-3 15,7 10-2-15,-2 1-2 0,-1 1 2 16,-2 4 0-1,0 4 2-15,1-4-1 16,0 7 2-16,1 0-1 16,1 2-1-16,2-1-2 0,13-10 0 15,-17 24-2-15,17-24-1 16,-7 26 0-16,7-26-3 16,9 21-1-16,-9-21 0 15,23 16 1-15,-9-12-2 16,6-1 0-16,2-3 3 15,1-4 0-15,0-6 2 16,0-5 2-16,-3-5 1 16,-1-6 2-16,-4-6 0 15,-4-4 1-15,-4-1-1 16,-5-4 1-16,-4 4 1 16,-2-2-1-16,-3 6 1 15,-2 3 0-15,0 6 0 0,1 6 1 16,1 3-3-16,7 15-1 15,-11-16-1-15,11 16-4 16,0 0-2-16,0 0-2 16,0 0-1-16,-7 18-1 15,7-5 1-15,2 4 3 16,1 5-1-16,1 2 6 16,2 6-1-16,1 4 2 0,2 2 0 15,2 3 1 1,2 0 0-16,3-2-1 15,1-4-1-15,2 1-1 16,1-10 0-16,0-1 0 0,2-8-1 16,-2-5 0-16,-1-7 1 15,0-5 0-15,-2-5 1 16,-1-5 2-16,-2-1 0 16,-2-7 1-16,-1 1 1 15,0-2 0-15,-4 2 1 16,0 2 0-16,-3 2-1 15,-1 2 1-15,-3 13-1 16,0 0-2-16,0 0 0 16,0 0-1-16,0 0-2 15,15 12-1-15,-15-12-1 16,11 23 0-16,-1-9 1 16,0-1 0-16,3 0 0 0,-1 0 2 15,2-1-1-15,-14-12 2 16,25 20 0-16,-25-20 0 15,21 6-2-15,-21-6 1 16,19 0 0-16,-19 0 0 16,16-9 0-16,-16 9 0 15,15-16 0-15,-15 16 1 16,10-17 0-16,-10 17 0 16,7-17 1-16,-7 17 1 15,0 0 0-15,7-15 1 16,-7 15-3-16,0 0 0 15,0 0 0-15,0 0-1 0,7 16 0 16,-7-16-1-16,9 16-1 16,-9-16 0-16,13 14 1 15,-13-14 1 1,19 15 0-16,-19-15 0 0,21 11 0 16,-21-11 1-16,21 6-1 15,-21-6-1-15,18 3 0 16,-18-3 1-16,16-4-1 15,-16 4 0-15,13-9 2 16,-13 9 0-16,0 0 0 16,16-17 1-16,-16 17 0 15,0 0 1-15,4-13 0 16,-4 13-1-16,0 0-1 0,0 0 2 16,0 0-2-16,0 0-2 15,0 0 0-15,0 0-1 16,13 6 1-1,-13-6-1-15,16 8 0 0,-16-8-2 16,28 12 4-16,-13-8-1 16,4 5 2-16,0-5-1 15,1-3 0-15,2 2 1 16,-2-3-1-16,2-3 1 16,-4-2-3-16,1 0 2 15,-1-6-1-15,-4 1 0 16,-1-3 1-16,-4-3 0 0,-2 0 4 15,-4 2-1-15,-3 1 2 16,-2-2-1-16,2 15 0 16,-8-20 0-1,8 20 0-15,-13-6 0 0,13 6-3 16,-13 2-1-16,13-2-1 16,0 0-2-16,-13 7 0 15,13-7 0-15,-3 16-1 16,3-2-1-16,1 3 1 15,2 11 3-15,1 5-3 16,1 10 1-16,3 6 4 16,2 5 1-16,3 3 0 0,2 7-1 15,1-2-2-15,3 0-4 16,-4 0 5-16,6-3-1 16,-7-1-5-1,-1 0-1-15,-4-6 0 16,-2-2 0-16,-6-4-1 0,-4 2 0 15,-4-9 6-15,-3-6-2 16,-6-6 9-16,-4-6-4 16,-2-10 8-16,-5-8-3 15,-2-7 3-15,-4-14 2 16,0-5-6-16,1-8 3 16,2-4-6-16,4-5 4 0,3 2-6 15,8 1 5-15,5-2-2 16,7 5-1-16,8 4-2 15,6 6-1 1,6-4-3-16,7 4 0 16,3 1-1-16,3 2 2 0,5 3-1 15,1-1 4-15,0 4-1 16,2 2 5-16,-5 5-2 16,-3 1 0-16,-3 4-5 15,-5 1-5-15,-3 1-12 16,-5 5-15-16,-14-4-12 15,0 0-39-15,0 0 18 16,-1 16 68-16</inkml:trace>
  <inkml:trace contextRef="#ctx0" brushRef="#br2" timeOffset="222333.9251">11586 6232 1 0,'-14'10'82'16,"14"-10"-10"-16,-6 13-69 15,6-13-85-15,-7 21 7 0,2-8 75 16</inkml:trace>
  <inkml:trace contextRef="#ctx0" brushRef="#br2" timeOffset="225362.3727">4441 7569 68 0,'-20'6'76'0,"7"1"-1"15,-3-2-38-15,3-1-23 16,13-4-4-16,-16 4-4 15,16-4-5-15,0 0 0 16,0 0-1-16,0 0-1 16,20 12-1-16,-1-14 2 15,3 1 0-15,4-3 2 0,3-5 2 16,-1-3-1 0,3-4 2-16,-2-2-2 15,-2-3 1-15,-2 1-1 16,-4-3-1-16,-2 3 0 0,-3 0 1 15,-3 2 0-15,-6 5 2 16,-7 13 1-16,10-18 1 16,-10 18 0-16,0 0 0 15,0 0-2-15,0 0 0 16,0 0-1-16,-6 23-3 16,5-4 1-16,1 4-3 0,3 7 1 15,1 10-1-15,2 7 2 16,1 9-2-16,3 6 1 15,5 9 1 1,-2 1-1-16,3 0 0 16,-2 3 0-16,2-3 1 0,0-3-1 15,-2-7 1-15,-1-4 0 16,-3-9-1-16,-1-6 2 16,-3-4-2-16,-2-8 2 15,-1-8-2-15,-2-5 1 16,-1-18-1-16,-1 16 0 15,1-16 1-15,0 0-2 16,-16-23 3-16,7 3-3 16,-2-12 0-16,-2-5 1 15,-2-8 0-15,1-4-1 16,0-3 1-16,1-4-1 16,2 2 0-16,6 1 2 15,2 3-1-15,4 2 1 0,6 5-1 16,2 1 1-16,3 3-1 15,5 6 0-15,3 5-1 16,0 9-2-16,2 8 0 16,0 8-2-16,-2 10 1 15,-1 5 0-15,-4 9 1 16,0 4-2-16,-6 1 4 16,-4 0 1-16,-2-2 1 15,-3-2 2-15,-4-6 1 16,-2-3 1-16,6-13-1 15,-24 10 4-15,6-11-3 16,1-2 1-16,-2-6-2 0,2-1 0 16,2-3-3-16,2 0 0 15,5-1-1-15,3-1-3 16,5 15 1-16,6-23-1 16,7 16 1-16,3 0-3 15,4 2 2-15,2 1 0 16,2 4 0-16,2-1 0 15,2-4 1-15,-1 1 0 16,-1-5 1-16,-1-5 1 16,-1-5-1-16,1-7 0 15,-2-6 1-15,-3-1 0 16,-4-4 1-16,-3-2-1 16,-6 1 1-16,-5 2 0 0,-7 1 1 15,0 7 0-15,-7 3 0 16,-1 5 0-16,0 3 0 15,0 5 0-15,-1 5-1 16,14 7-2-16,-19-3-1 16,19 3 0-16,-15 16-1 15,11-2 0-15,1 5-1 16,3 4 0-16,0 6 0 16,3 8 1-16,1 5 1 15,2 3 2-15,1 1 0 16,2 2-1-16,3 1 2 15,-1-4-1-15,5-7 0 0,-2-4 2 16,2-7-2-16,0-7 0 16,1-5 1-16,-2-10-1 15,-1-5 1-15,1-4 2 16,-15 4-2-16,23-24 1 16,-13 3 1-16,-1 3-1 15,-2-5 0-15,0 2 1 16,0 4-1-16,-2 1-1 15,-5 16-1-15,11-16-1 16,-11 16 1-16,17 8-2 16,-17-8 1-16,25 26-1 15,-11-9 0-15,4 4 1 16,0 3 0-16,1-1 1 0,1-3-1 16,-1-1 2-16,0-4-1 15,1-4-1 1,-1-7 2-16,0-4 0 15,-1-7 0-15,0-5-1 0,-1-4 2 16,-3-2-1-16,1-7 1 16,-5 0 1-16,-1-1-2 15,-5-1 1-15,-1 1 0 16,-3 0 0-16,-3 4 0 16,-1 2-1-16,-4 4 0 15,1 3 0-15,7 13 0 16,-17-15-2-16,17 15 0 0,-15 0 0 15,15 0-2-15,0 0 0 16,-15 20 0-16,12-6-1 16,1 5 1-1,2 4 2-15,2 4-1 0,1 2 0 16,1 3 2-16,3 0 0 16,2-3 1-16,2-2-2 15,4-4 2-15,2-4-4 16,0-8 4-16,2-3-2 15,1-7 2-15,1-5-2 16,0-3 2-16,1-6 0 16,-3-6-1-16,-2-3 4 15,0-5-3-15,-2-2 0 0,-1-1 1 16,-1 1 0 0,-1 0 0-16,-5 3 0 15,2 6-1-15,-5 2 0 16,0 5 1-16,-4 13-1 0,0 0-2 15,0 0 1-15,0 0-1 16,0 0-1-16,0 0 1 16,0 0-2-16,7 28 2 15,-4-11-2-15,0 8 2 16,3 6-1-16,1 7 0 16,2 8-1-16,4 5 2 15,1 3 2-15,4 6-2 0,-1-1 2 16,3-2 0-16,0 1-1 15,0 0-1 1,-1-9 4-16,-3-1-2 16,0-5-1-16,-5-7 0 0,-2-4 0 15,-2-6-2-15,-2-8 1 16,-5-18 2-16,1 16 0 16,-1-16 0-16,0 0 0 15,-19-26 0-15,6 5 2 16,-4-7 1-16,-3-2 0 15,-3-3-2-15,-2-6 0 16,2-4 1-16,0-4-2 16,6 1-1-16,2-3 0 0,4-1 0 15,6-2-2 1,7-2 2-16,5 2-2 16,8 3-1-16,6 2 2 15,7 3 0-15,2 7-2 0,3 8 1 16,0 4 1-16,0 8 0 15,-4 9 0-15,-6 5 0 16,-5 6 0-16,-18-3 1 16,17 21 1-16,-16-6 1 15,-6 2-2-15,-5 2 1 16,-8 4-1-16,-5 0 0 16,-4 0-1-16,-4 0-5 15,0-4-4-15,-1 1-7 16,0-10-8-16,8 2-24 15,-1-17-36-15,8-2-1 16,4-15-1-16</inkml:trace>
  <inkml:trace contextRef="#ctx0" brushRef="#br2" timeOffset="225550.7444">6174 7190 44 0,'0'0'102'16,"4"-19"-1"-16,-4 19-14 16,0 0-50-16,-20 17-54 15,13-1-23-15,-9 3-12 16,6 14-33-16,-10 2-4 16,5 14 2-16</inkml:trace>
  <inkml:trace contextRef="#ctx0" brushRef="#br2" timeOffset="229311.7908">7056 7416 1 0,'0'0'72'0,"0"0"9"15,0 0-5-15,8-13-50 16,-8 13-25-16,-4-17-2 16,4 17 2-16,-13-19-1 0,13 19 1 15,-19-10 3-15,6 6 3 16,0 4 4 0,-1 0-1-16,-1 4 0 15,1 0-1-15,1 5-1 0,0-5-2 16,0 7 0-16,13-11-3 15,-20 24-1-15,13-8-1 16,-1 3 0-16,4 4-1 16,1 0 0-16,2 6-2 15,2 0 2-15,5 5 0 16,1-1 1-16,5 3-1 16,2-2 1-16,3-4 0 15,6-1-1-15,1-6 2 16,3-4 0-16,-1-8-2 15,3-5 2-15,-2-9-2 16,1-6 2-16,0-6-2 0,-2-9 1 16,0-7 0-16,-3-5-2 15,2-6 2-15,-5-3-1 16,0-1 1-16,-1 0-2 16,-3 1 3-16,-3 0-4 15,-3 5 2-15,-1 2-1 16,-5 5 1-16,2 0 2 15,-6 3-9-15,-2 1 3 16,0 3-3-16,-4 3 4 16,0 4-3-16,-1 5 4 15,7 14-3-15,-16-18 1 16,16 18 6-16,-17-1-2 16,17 1 0-16,-18 14-1 0,8 1 2 15,3 2 2-15,0 5 2 16,0 2-3-16,1 6 4 15,1 2-2-15,3 1 4 16,0 3-4-16,2-4 2 16,2 3-4-16,0-1-2 15,4 3 1-15,0-4-1 16,3 0 0-16,4-1-1 16,1-2 1-16,0-1 0 15,1-5-1-15,-1-3 1 16,1-7-1-16,-1-2 1 15,1-5 0-15,-15-7 0 0,18-3 1 16,-18 3-1-16,19-20 1 16,-10 7-1-16,-1-2 1 15,0-2 0-15,-1 1 0 16,0-1-1-16,-1-1 0 16,0 1 0-16,-1 1-1 15,1 0 0-15,-1 2 0 16,0 1 0-16,1 0-1 15,-6 13 2-15,10-17-2 16,-10 17 4-16,0 0-3 16,15-3 2-16,-15 3-1 15,0 0 0-15,10 17 0 16,-10-17 0-16,7 23 2 0,-7-23-3 16,11 25 1-16,-5-9-1 15,4-2 1-15,-10-14 0 16,23 25 1-16,-8-15-1 15,-2-3 1-15,1-3-1 16,2-1 1-16,1-4 0 16,1-4-1-16,-2-3-1 15,-1-5-1-15,1-2 2 16,0-1-2-16,-1 0 0 16,-4-1 1-16,2-2 0 15,-1 2 1-15,-4 1 1 16,1 2-1-16,-9 14 2 0,12-19-1 15,-12 19 3-15,0 0-4 16,0 0 1-16,0 0 1 16,0 0-1-1,0 0 0-15,5 14-1 0,-5-14 1 16,0 24 0-16,3-10 0 16,0 0 0-16,1 4 0 15,2-1 0-15,1-1 0 16,2 1 1-16,1 1-1 15,-1-4-2-15,-9-14 1 16,22 22-1-16,-10-15 0 16,1-3-1-16,-13-4 0 0,25 2-2 15,-25-2 3-15,23-12-1 16,-23 12 1 0,17-19 1-16,-17 19 0 15,12-21 2-15,-12 21 0 16,7-22 1-16,-7 22-2 0,3-14 0 15,-3 14 0-15,0 0 0 16,0 0 0-16,0 0-2 16,0 0-1-16,0 0 0 15,0 0 1-15,0 0-1 16,10 15 1-16,-10-15-2 16,9 18 2-16,-9-18 1 15,13 23 1-15,-13-23 0 16,14 23 1-16,-14-23 0 0,16 22-1 15,-16-22 0 1,19 14 0-16,-19-14-3 16,24 4 1-16,-24-4 0 0,25-10 0 15,-25 10-1-15,23-20 0 16,-13 6 1-16,2-1 1 16,-5 1 3-16,-3 1-1 15,-4 13 0-15,9-18 0 16,-9 18 0-16,0 0 0 15,0 0-1-15,0 0 0 16,0 0-2-16,0 0-1 16,0 0 1-16,14 15 1 0,-14-15-2 15,10 20 1 1,-10-20 0-16,19 20 1 16,-19-20 0-16,22 20 1 15,-9-9-2-15,1-4 2 0,2-3-2 16,1-2 0-16,2-4-1 15,-2-5 2-15,4-2-2 16,-4-2-1-16,2-7 3 16,-3 0-1-16,-3-1 2 15,-3 2 1-15,-3-2 1 16,-3 4 0-16,-4 15 1 16,2-18 0-16,-2 18-1 15,0 0 0-15,0 0-3 16,0 0 1-16,-15 0-4 15,15 0-2-15,0 0-1 16,3 20 1-16,3-6-1 0,1 4 1 16,3 6 0-16,0 8 0 15,5 5 2-15,2 8 1 16,0 3 1-16,1 4-5 16,-1 4 5-16,0 0 1 15,-2-1 0-15,-4 0 1 16,-2-5-2-16,-3-2 1 15,-6-3-3-15,-3-6 5 16,-4-8-6-16,-4-5 1 16,-3-4 0-16,-5-9 3 15,-2-7 0-15,-4-5 2 16,-1-7 4-16,-1-5 0 16,1-9 0-16,1-5 0 0,5-5-2 15,3 0 0-15,2-4-1 16,8-3 3-16,3-4-8 15,4 0-3-15,4 0 2 16,5 1-2-16,5-2 1 16,6-4 0-16,8-2-2 15,2 1-5-15,6 0 8 16,0 0 2-16,5 2 1 16,-7 5 0-16,-3 5 2 15,-5 8 1-15,-8 3 3 16,-3 9-1-16,-15 15 1 15,13-12 0-15,-13 12-2 0,0 0-2 16,0 0 0-16,0 0-3 16,0 0-1-16,-15 2-2 15,15-2 1-15,0 0-1 16,-4 17 1-16,4-17 2 16,0 29-1-16,1-11 3 15,2 7-1-15,0 0 3 16,3 0-3-16,0-1 0 15,2-4 0-15,4-4 0 16,1-5-1-16,0-6 0 16,3-4 0-16,-2-7 1 15,2-4 1-15,-2-4 0 16,1-5 1-16,-2-3-1 0,-3-1 1 16,-1 0-2-16,-2-1 2 15,-1 3-1-15,-2 3 0 16,-4 18 2-16,6-23-2 15,-6 23 0-15,0 0-1 16,0 0 1-16,0 0-2 16,0 0-1-16,11 21 1 15,-6-6-3-15,-1 0 3 16,3 4 1-16,2 3 0 16,-1-2-1-16,3-3 1 15,-3-2 1-15,1-2-1 16,-9-13 1-16,17 11-2 15,-17-11 1-15,15-8 0 0,-15 8 0 16,13-22-1 0,-6 6 1-16,-1-1-1 15,-1 1 1-15,4 3 1 0,-3 0 0 16,-6 13-1-16,11-16-1 16,-11 16 2-16,0 0-2 15,19 17 0-15,-10-4-1 16,1 3 0-16,3 2 0 15,1 3 1-15,2-3-1 16,1-1-1-16,-1-7 1 16,5-4-4-16,-4-6-3 15,6-5-11-15,-7-10-21 0,8-6-46 16,-6-10 0 0,-1-4 22-16</inkml:trace>
  <inkml:trace contextRef="#ctx0" brushRef="#br2" timeOffset="229541.9981">8660 7122 83 0,'-19'-7'94'0,"19"7"-3"15,0 0-40 1,-7-22-49-16,7 22-9 16,26-14-10-16,-6 14-18 0,-1-3-21 15,8 10-29-15,-5 2-2 16,1 5 54-16</inkml:trace>
  <inkml:trace contextRef="#ctx0" brushRef="#br2" timeOffset="229711.6058">8908 7032 1 0,'10'-17'75'0,"-3"1"17"15,2 3 0-15,-9 13-55 16,15-20-33 0,-15 20-28-16,18-20-60 0,-5 18-5 15,-13 2-3-15,18 21 81 16</inkml:trace>
  <inkml:trace contextRef="#ctx0" brushRef="#br2" timeOffset="232246.7093">9735 7356 2 0,'0'0'91'16,"0"0"-5"-16,0 0-3 16,0 0-73-16,0 0-7 15,3 16-4-15,-3-16-1 16,14 20-1-16,-5-7-1 16,-9-13 0-16,23 23 2 15,-23-23 2-15,26 20 1 16,-12-14 1-16,1-5 0 0,-1-2 1 15,1-8-1-15,-15 9 1 16,20-27 0-16,-11 7-1 16,-5-6-1-16,-3-3 0 15,-2-3 1-15,-5-1 2 16,0-5-8-16,-5 2 2 16,-1 0-5-16,-1 3 6 15,2 5-6-15,-1 4 7 16,2 4-7-16,0 4 0 15,10 16 2-15,-13-16 0 16,13 16 3-16,0 0-1 16,-13-1 3-16,13 1-3 15,0 0 3-15,-6 17 0 16,6-17 0-16,-1 26 3 0,2-3 3 16,5 6-6-16,1 4 3 15,2 6-3 1,2 4 3-16,2 3-3 0,2 2 5 15,-1 3-5-15,1-5 3 16,-4-2 0-16,2-2 1 16,-1-3-1-16,-2-6 0 15,0-4 0-15,-1-6-1 16,-4-7 0-16,-5-16-2 16,12 15 0-16,-12-15-1 15,10-15 1-15,-6 2 2 16,1-6-2-16,-1-4 2 0,2 0-1 15,0-3 0-15,-1 5-1 16,3 0 1-16,-1 6 0 16,-7 15-1-1,16-18 0-15,-3 14-2 0,-13 4 0 16,27 3-1-16,-10 1 2 16,2 3-1-16,0 2 0 15,2 0 0-15,1-1 1 16,-2 4 1-16,2-1 1 15,-2 1 0-15,3-3-1 16,0-5 1-16,0 0 1 16,-1-5-2-16,3-5 0 15,-2-5 1-15,1-4-1 0,-4-4 1 16,-1-1 0-16,-2-1-1 16,-2-1 1-1,-4 2 2-15,-3 2 1 16,-4 3-1-16,-3 2 1 0,-1 13 0 15,-2-18-3-15,2 18 0 16,0 0-2-16,-16-7 0 16,16 7 0-16,0 0 0 15,-18 9-1-15,18-9-1 16,-13 13 4-16,13-13-1 16,-15 24 0-16,7-9 1 15,3 2 0-15,-3 5-1 16,3-2 1-16,2 1 0 15,0-2 0-15,4-2 1 16,2-4 0-16,0 0-1 16,-3-13 1-16,13 15 0 0,-13-15 1 15,17 4-3-15,-17-4 0 16,18-3-1-16,-18 3 0 16,14-13 2-16,-14 13-2 15,13-24 0-15,-9 11-1 16,-1-2 3-16,-1 1 1 15,1 1 3-15,-2 0-3 16,-1 13 0-16,3-13 1 16,-3 13-1-16,0 0 1 15,0 0-2-15,0 0 0 16,0 0-3-16,3 13 2 16,-3-13-1-16,0 0-1 15,14 17 3-15,-14-17-2 0,16 25 2 16,-6-12-1-16,2 3 0 15,-2-2 1-15,0 2 1 16,-1-2-1-16,-9-14 2 16,14 18-3-16,-14-18-1 15,0 0 1-15,16 7 0 16,-16-7-1-16,10-17 2 16,-7 2 0-16,1 2-2 15,1-3 4-15,-3-2-1 16,0 2-1-16,1-3 1 15,0 6 2-15,0 0-5 16,-3 13 2-16,8-17-1 0,-8 17-2 16,0 0 0-16,16-13 2 15,-16 13-1-15,0 0-3 16,16 11 2-16,-16-11-1 16,11 19 2-16,-3-6 0 15,-3 0 1-15,3 0-2 16,-1 1 1-16,0 1 0 15,-7-15 0-15,16 23 2 16,-16-23-3-16,16 13 2 16,-16-13-2-16,19-2 2 15,-19 2-1-15,20-18 1 16,-10 5 0-16,-3-3-1 16,2 1 0-16,-2 1 0 0,-7 14 2 15,14-25 0-15,-14 25 0 16,12-14 0-16,-12 14-1 15,13-6 0-15,-13 6 0 16,16 5-1-16,-16-5 0 16,24 8-1-16,-8-1 1 15,2 2-1-15,2 1 0 16,1-3 1-16,1 2 0 16,3-3 0-16,-2 1 0 15,1-6 0-15,2 1-1 16,-4-5 2-16,1-6 1 15,-3-1-2-15,-1-1 2 0,-5-7 0 16,-1-3 1-16,-3 1-2 16,-4-4 3-16,1 6 1 15,-5 0-1 1,-1 4-1-16,-1 14 0 0,-1-17 0 16,1 17-2-16,0 0 2 15,0 0-3-15,-16 17-2 16,10-1 2-16,0 1-2 15,2-1 2-15,-2 3-1 16,3 0 0-16,0-1 0 16,1 0 0-16,2-5-1 15,0-13-2-15,4 13 2 16,-4-13 0-16,0 0 1 0,13 2-1 16,-13-2 1-16,16-5 2 15,-16 5-1-15,21 3 1 16,-21-3-1-16,28 20-4 15,-14-3-1-15,6 11 1 16,-2 5-3-16,3 6 1 16,0 7 0-16,-3 12 2 15,3 2 2-15,-4 7 2 16,0 2 1-16,-7 0 0 16,0 2 3-16,-8-2-2 15,-2-7 4-15,-6-10-2 16,-7-7 2-16,-6-12-1 0,-2-11 4 15,-7-15-1-15,-2-13 1 16,-3-14-1-16,-3-11-1 16,0-15-2-16,4-11 6 15,2-8-10-15,5-2 1 16,6-1 0-16,8 4-2 16,9 3 1-16,8 5-4 15,10 8 1-15,6 5-21 16,9 8-6-16,1-1-19 15,8 12-17-15,-6-5-21 16,3 7 48-16</inkml:trace>
  <inkml:trace contextRef="#ctx0" brushRef="#br2" timeOffset="232662.4219">10537 6950 18 0,'0'0'102'16,"0"0"-3"-16,-11 13-4 15,11-13-85-15,17 5-3 16,-1-1-10-16,3-3-14 16,8 12-18-16,6-7-53 15,12 16-6-15,4-1 1 16,4 4 93-16</inkml:trace>
  <inkml:trace contextRef="#ctx0" brushRef="#br2" timeOffset="240266.218">4950 8878 16 0,'0'0'82'0,"0"0"0"15,0 0-3-15,0 0-46 0,0 0-15 16,0 0-9-16,0 0-3 15,0 0-3 1,0 0-2-16,11 13-1 16,-11-13 1-16,2 14 0 0,-2-14 1 15,6 25 0-15,-1-9 2 16,-1 4-1-16,0 4 2 16,2 5-1-16,1 2-1 15,-1 5 0-15,1 3 0 16,2 2 0-16,-3 0-2 15,2 1 0-15,-1-6 0 16,-1 0-2-16,1-4 2 16,-2-5-1-16,1-4 0 0,-2-4-1 15,0 1 1 1,-1-4 0-16,1 0 4 16,-1-3-5-16,0 0 4 15,0 0-2-15,-3-13-3 0,6 20 1 16,-6-20-7-16,0 0-11 15,0 0-16-15,4 14-14 16,-4-14-34-16,-13-16-2 16,5 1 1-16</inkml:trace>
  <inkml:trace contextRef="#ctx0" brushRef="#br2" timeOffset="240649.2601">4629 8979 148 0,'-22'-3'97'0,"22"3"-6"16,-14-9-34-16,9-5-50 15,8-2-2-15,6-3-1 16,5-1-3-16,4-2-3 16,5 2 1-16,1 0 0 15,6 3 0-15,1 2-2 16,3 7-2-16,0 2 2 0,0 4 1 16,1 2 1-16,-2 2 0 15,0 2 0-15,-2 2 1 16,-3 1-2-16,-3 0 0 15,-3 1-11-15,-2 2-13 16,-6-3-21-16,6 6-37 16,-20-13-1-16,28 20-4 15,-28-20 49-15</inkml:trace>
  <inkml:trace contextRef="#ctx0" brushRef="#br2" timeOffset="241689.6099">5253 9158 50 0,'0'0'91'0,"-2"20"-5"15,2-20-2-15,0 0-54 16,0 0-26-16,0 0-2 15,17-4-2-15,-17 4-2 16,19-8-3-16,-6 0 2 16,0-4 2-16,2 2 3 15,3-4 1-15,-1-2 1 16,-1-1 1-16,0-4-1 0,-2 0 1 16,-1-2-1-16,-4 0-1 15,0-3 0 1,-5 0 0-16,-4 1-2 15,0 2 0-15,-4 0 0 0,-1 6 0 16,-2-1-1-16,-2 5 2 16,9 13 0-16,-17-11-1 15,17 11 2-15,-17-6 0 16,17 6 0-16,-19 4-2 16,19-4 2-16,-20 13-3 15,20-13 1-15,-19 22-1 16,10-5-1-16,4 2 1 0,0 7 0 15,5 4 0-15,3 1 0 16,3 6 1-16,4 2 0 16,3 6-1-1,1-1 0-15,2 0 0 0,0-1 0 16,3-5-1-16,-3-1 1 16,1-5-1-16,0-5 2 15,-1-7-1-15,2-5 0 16,-1-5-1-16,-1-6 1 15,0-4-1-15,0-4 2 16,-2-5-1-16,0-5-1 16,1-5 1-16,-2-3-1 15,-2-2 2-15,-1-2-2 0,2 1 3 16,-3 2-3-16,-1 2 2 16,0 1-1-16,-1 4 1 15,1 3 0 1,-8 13 0-16,16-16-1 0,-16 16 0 15,0 0-1-15,18-6 0 16,-18 6 0-16,0 0 0 16,10 20-2-16,-7-7 2 15,-1 2-1-15,1 1 1 16,2-1 0-16,-1 3 1 16,0-5-1-16,-4-13 1 15,10 18-1-15,-10-18-3 16,0 0 0-16,19 0-3 0,-19 0 1 15,16-24 0 1,-6 5 0-16,0 0 1 16,2-2 3-16,-2-2 3 0,0 2 3 15,-1 4 2-15,-2 4 0 16,-7 13 1-16,11-13 0 16,-11 13 0-16,0 0-3 15,0 0-1-15,16 26-1 16,-10-11-1-16,0 3-1 15,0 1 0-15,2 3-1 16,-1-2 1-16,1 0 0 16,0 0 0-16,-2-4-1 15,0 0-3-15,-6-16-6 16,10 23-16-16,-10-23-24 16,0 0-35-16,0 0-3 15,0 0 0-15</inkml:trace>
  <inkml:trace contextRef="#ctx0" brushRef="#br2" timeOffset="241850.5025">5822 8956 81 0,'-17'-3'91'16,"17"3"-5"-16,-25 7-14 0,25-7-85 15,-14 0-66 1,14 0-2-16,-18 0-7 15,18 0 20-15</inkml:trace>
  <inkml:trace contextRef="#ctx0" brushRef="#br2" timeOffset="241982.9475">5731 8874 108 0,'0'0'91'0,"19"-13"-2"15,-19 13-8-15,16-18-89 16,4 15-47-16,0-4-27 15,12 3-8-15,-3-2-2 16</inkml:trace>
  <inkml:trace contextRef="#ctx0" brushRef="#br2" timeOffset="252105.4351">6553 8390 10 0,'0'0'80'0,"0"0"-2"16,6-14-19-16,-6 14-23 0,0 0-12 16,0 0-8-16,0-13-4 15,0 13-1-15,0 0-5 16,0 0 0-16,0 0-2 16,0 0-1-16,0 0-1 15,6 13-1-15,-6-13 2 16,0 0-1-16,6 13 1 15,-6-13 0-15,4 14-1 16,-4-14 0-16,3 19-1 16,-3-19 1-16,0 24 0 15,0-6-2-15,0 3 1 16,-1 5-1-16,1 3 0 0,1 2 0 16,0 2 0-16,2 3 0 15,2 3-2-15,0 0 6 16,1 1-1-1,1-1 2-15,1-1-3 0,-1 2 3 16,1-1-2-16,0-2 2 16,0 0 0-16,2-3-6 15,1-2 2-15,2 0-2 16,1-3 2-16,2-4-2 16,1-3 1-16,2-3-2 15,0-6 2-15,1-4 0 16,1-7-2-16,3-3 2 0,0-5-3 15,1-8 2-15,1-4-2 16,0-2 2-16,0-3-2 16,-2-1 1-16,1-4-1 15,-4 2 1 1,-3 2 3-16,-4 1-1 0,-2 4 2 16,-5 0-1-16,-1 5 1 15,-6 14 0-15,-3-16 0 16,3 16 0-16,-16-7 0 15,16 7 0-15,-25 1-1 16,12 2 1-16,-3 4-1 16,1 2-1-16,0 2 1 15,1 5 0-15,-1 3-1 0,5 1-1 16,1 0 1-16,5 5-2 16,3-3 1-16,4-2-3 15,2-4 2 1,-5-16-1-16,23 18 0 0,-8-15 0 15,1-3 1-15,0-6 1 16,-1-5-1-16,1 1 3 16,-1-6-1-16,-4 2 2 15,1-2-1-15,-2 3 2 16,-3 0-1-16,-7 13-1 16,10-13 1-16,-10 13 1 15,0 0-1-15,0 0-2 16,0 0 1-16,9 20-2 0,-6-7 1 15,1 0 1 1,2 0-1-16,0 1 0 16,1 1 0-16,-7-15 1 15,17 20-2-15,-17-20 2 0,20 11-3 16,-20-11 0-16,24 5-4 16,-12-7-8-16,-12 2-14 15,31-16-28-15,-21-1-30 16,6-2-3-16,-6-5-1 15</inkml:trace>
  <inkml:trace contextRef="#ctx0" brushRef="#br2" timeOffset="252425.5707">6497 8823 64 0,'0'0'100'0,"-19"10"-1"15,19-10-6-15,0 0-50 16,0 0-37-16,0 0-5 15,0 0-3-15,22-19-8 16,-3 6-2-16,5 2-9 16,5-6-3-16,7 5-11 0,5-7-6 15,9 8-11-15,2-5-33 16,10 9 6-16,2 1 35 16</inkml:trace>
  <inkml:trace contextRef="#ctx0" brushRef="#br2" timeOffset="253438.7718">7827 8731 75 0,'0'0'94'0,"0"0"-10"0,0 0-20 16,0 0-63-16,0 0 3 15,13 3-4-15,-13-3-5 16,0 0 7-16,0 0 1 16,0-16 1-16,0 16 3 15,-7-18-1-15,7 18-5 16,-17-20 3-16,17 20-1 15,-23-20-3-15,6 16-2 16,-2 1 3-16,3 4-1 16,-3 6 0-16,2 4 1 15,1 6 2-15,2 5 0 16,5 2 0-16,2 2-1 0,5 3 2 16,4 3-1-16,2-1 2 15,5 1-3-15,2 0-2 16,2-2 0-16,-1-2 1 15,4-2-1-15,-2-3 0 16,2-3 0-16,0-4-1 16,1-6 1-16,0-6 0 15,2-7 0-15,0-3 0 16,0-7 1-16,-3-2-1 16,-2-6 0-16,-2 0 0 15,-1-1 0-15,-2 2 1 16,-2 3-2-16,-1 2 1 15,-2 2-1-15,-4 13 1 0,10-13-2 16,-10 13 1 0,0 0-2-16,16 3 1 0,-16-3 0 15,16 16 0 1,-16-16 0-16,22 23 0 0,-11-10 2 16,2 1 0-16,1-1 1 15,1-2-1-15,1-1 0 16,3-2 1-16,-1-5 0 15,1-3 0-15,0-4 0 16,0-6-1-16,-2-3 0 16,-1-5 2-16,-2 0 0 15,-4-5 1-15,-5 0 0 0,-3-3 1 16,-2 2 3 0,-5 1-4-16,-3 5 4 15,-3 0-6-15,-5 4 4 0,-4 5-4 16,0 3-1-16,-1 5-2 15,0 1-2-15,2 3 0 16,-1 0-6-16,3 4 1 16,2-1-9-16,15-6-3 15,-19 8-7-15,19-8-20 16,-14 8-39-16,14-8 3 16,-13 5 1-16,13-5 83 15</inkml:trace>
  <inkml:trace contextRef="#ctx0" brushRef="#br2" timeOffset="253652.6459">7954 8128 67 0,'0'0'108'16,"0"0"-3"-16,0 0-8 15,0 0-76-15,-2 17-36 16,0 2-11-16,-4 2-20 16,8 17-45-16,-8 1-4 0,5 11-1 15,-2-1 68 1</inkml:trace>
  <inkml:trace contextRef="#ctx0" brushRef="#br2" timeOffset="260541.446">8866 9006 15 0,'0'0'82'16,"0"0"-2"0,0 0-30-16,0 0-21 15,0 0-11-15,0 0-6 0,0 0-5 16,0 0-1-16,0 0-3 16,0 0 0-16,0 0 0 15,0 0-2-15,0 0 0 16,0 0 0-16,0 0 0 15,0 0 0-15,0 0 0 16,0 0-1-16,0 0 0 16,0 0 0-16,0 0 0 0,0 0 0 15,0 0-1-15,0 0 1 16,18-14 1 0,-18 14-2-16,11-23 1 15,-4 8 0-15,2 2-1 0,-2-3 3 16,-1 1-3-16,0 0 1 15,0 1 0-15,-2-2 1 16,2 3 0-16,-1-2 0 16,3 0-1-16,-3 2 2 15,-5 13 0-15,12-22-1 16,-12 22 5-16,10-14-4 16,-10 14-1-16,0 0 1 15,0 0 1-15,0 0 0 16,0 0 1-16,0 0 0 15,0 0-5-15,13 14 3 16,-13-14 0-16,3 17 1 16,-3-17-2-16,6 26-2 0,-3-7 2 15,2 4-2-15,0 3 2 16,2 6-1-16,0 1 1 16,2 3-1-16,-1 2 3 15,3-1-2-15,-3 1 0 16,2-2 0-16,-1 1 0 15,0 1-1-15,-1-2 1 16,1 0-1-16,0-2-1 16,-2 5 1-16,1-1 3 15,0-2-2-15,0-3 2 16,1-1-1-16,-2-5 1 16,-1 1-1-16,0-4 2 0,-3-5-2 15,2-3-2-15,-5-16 2 16,5 20-2-16,-5-20 1 15,0 0-2-15,0 0 2 16,0 0-3-16,0 0 1 16,1-19-1-16,-2 2-4 15,-2-10 3-15,0-7-4 16,-4-6 1-16,1-9 1 16,-3-7 0-16,1-3 1 15,-1-2 0-15,2 3 4 16,1 3-2-16,0 5 3 15,3 5 1-15,2 5 0 16,1 4-1-16,1 4 1 0,1 5-1 16,-1 2-1-16,1 8-1 15,1 2 1-15,-3 15-1 16,5-18 0-16,-5 18 0 16,0 0 0-16,0 0 0 15,0 0 1-15,0 0 1 16,13 17-2-16,-13-17 2 15,10 20-1-15,-10-20 1 16,19 25 0-16,-7-11 0 16,1 0 1-16,0 1-1 15,3-2-1-15,-1 1 1 16,3-1 0-16,-2-1-1 0,0-4 0 16,-1-2 0-16,1-1 1 15,2-4-1-15,-4-1 0 16,5-7 1-1,0-3 0-15,-1-3-1 0,1-5 0 16,0-2-1-16,0-9 0 16,-2-5 0-16,-3-5 0 15,-2-3 4-15,-5-6-3 16,-3-2-2-16,-2-2 1 16,-4-3 0-16,-2 5 0 15,-5 3 0-15,-1 6 3 16,2 4-7-16,-2 7 6 15,-1 6 1-15,1 5-2 16,2 4 2-16,8 15-3 0,-12-14 0 16,12 14-2-1,0 0 0-15,-14 3-2 16,14-3 1-16,-9 16-1 0,3 0 0 16,2 4 2-16,1 4 1 15,2 5 2-15,2 6 0 16,2 2 2-16,3 10 1 15,2-3 1-15,2 5 0 16,2-2 0-16,1 2 0 16,0-5-1-16,1-2 0 15,-2-4-1-15,-2-7 0 0,0-6-1 16,0-6 0-16,-10-19-1 16,15 17 1-16,-15-17-1 15,13-6-1 1,-13 6 0-16,13-24 1 0,-8 5 0 15,1 0 0-15,0-2 0 16,1 3 1-16,-2 2 1 16,-1 2-2-16,-4 14 3 15,10-15-3-15,-10 15 0 16,13 6 0-16,-13-6-1 16,17 18 0-16,-7-5-1 15,2 0 1-15,4 1 0 16,0-1 1-16,1 4 1 15,0-4-2-15,1-1 3 16,-1 1-2-16,0-6 1 16,2 0-1-16,-2-1 0 15,1-6-1-15,-1-6 0 0,2-1 1 16,-1-5-1-16,1-3 0 16,-2-4 0-16,1-6 0 15,-4-2 0-15,-1-3 4 16,-3 1-3-16,-4 1 1 15,-2-1-1-15,-4 2 8 16,-2 4-6-16,-3 3 0 16,-1 2 2-16,6 18-7 15,-14-15 5-15,14 15 4 0,-14-5-6 16,14 5-8 0,-13 15 8-16,7-2-2 15,0 5 1-15,0 1 1 0,1 0-1 16,0 3-2-16,1 4 4 15,0 0 3-15,2-2-2 16,2-1 1-16,3-3-1 16,0-1 0-16,3-3 0 15,-1-3-2-15,-5-13 2 16,15 14-2-16,-15-14 1 16,20 0-3-16,-20 0 0 15,20-14-2-15,-10 1 1 16,0-1 1-16,1-2-1 15,-1-3 1-15,-3 2 0 16,0-1 3-16,-1 5 0 16,-6 13 2-16,8-20 0 0,-8 20-1 15,0 0 0-15,0 0 1 16,0 0-1-16,0 0-2 16,0 0-1-16,0 0-1 15,13 15 0-15,-13-15 1 16,12 21-1-16,-12-21-1 15,14 25 3-15,-14-25 0 16,18 23 1-16,-18-23-1 16,17 23 0-16,-17-23 1 15,13 16 0-15,-13-16-2 16,14 7-1-16,-14-7 1 16,15-1-1-16,-15 1 2 0,14-18-1 15,-8 5-1-15,1-1 2 16,-1-1 0-16,1-2 2 15,1 1-2-15,-3 2 1 16,1 1-1-16,-6 13 0 16,12-15-1-16,-12 15 0 15,0 0 0-15,17-1 0 16,-17 1 0-16,14 16-1 16,-14-16 1-16,19 24 0 15,-9-9 1-15,0 2 0 16,-1-1 1-16,0-2 1 15,-9-14-1-15,15 23 0 16,-15-23 0-16,13 12 0 0,-13-12-1 16,13-9-2-16,-5-4 0 15,-1-7 1-15,2-2-1 16,1-5 2-16,0 0 4 16,0-1-5-16,0 5 7 15,-3 3-4-15,2 6 4 16,-9 14-4-16,16-11 0 15,-16 11-2-15,14 9-4 16,-14-9 4-16,17 22-5 16,-4-8 4-16,0 3-3 15,-1 2 5-15,1 1 0 16,0 2-1-16,-2-2 2 0,0 0 0 16,-1-1 1-16,-3-1-1 15,0-3 1-15,-7-15-4 16,10 16-1-16,-10-16-3 15,0 0-4-15,19 0-6 16,-19 0-7-16,14-24-19 16,-8-2-23-16,3-3-28 15,-5-10 2-15,2-4 65 16</inkml:trace>
  <inkml:trace contextRef="#ctx0" brushRef="#br2" timeOffset="260808.6879">9829 8373 64 0,'-15'-7'105'0,"15"7"-3"16,3-26-4-16,3 5-89 16,8-4-14-16,8-6-10 0,4 4-10 15,3-3-10-15,11 6-18 16,-2 9-13-16,9 15-28 16,-5 8 10-16</inkml:trace>
  <inkml:trace contextRef="#ctx0" brushRef="#br2" timeOffset="261774.3539">10764 8141 11 0,'-2'-24'100'16,"5"10"3"-16,-3 14-7 0,-6-16-71 15,6 16-14-15,0 0-7 16,0 0-7-16,0 0-2 16,6 29-1-16,0-6-6 15,4 5 5-15,0 3 0 16,6 11 1-16,0 3 4 15,3 4 2-15,1 1 1 16,0 1 1-16,2-3 0 16,-1 2-2-16,1-10 6 15,-2-5-4-15,-1-6 4 16,1-7-5-16,-4-9 3 16,1-9-5-16,-1-6 0 0,-1-8 0 15,-2-1-4-15,-2-5 4 16,-2-3-4-16,1-2 5 15,-3 0-4-15,-1 1 7 16,-2 3-1-16,-1 1 2 16,0 2 0-16,-3 14 2 15,3-16-2-15,-3 16-1 16,0 0-1-16,0 0-3 16,0 0 2-16,7 17-4 15,-4-4 0-15,1 1-1 16,1 1 0-16,0 6-2 15,0-2 1-15,2 4-11 16,-4-10-17-16,7 12-49 0,-7-9-3 16,4-2-5-16,-7-14 86 15</inkml:trace>
  <inkml:trace contextRef="#ctx0" brushRef="#br2" timeOffset="261908.145">11150 8348 56 0,'-3'-13'82'0,"3"13"-20"16,0 0-74-16,-4-14-64 15,4 14-8-15,9-16 57 16</inkml:trace>
  <inkml:trace contextRef="#ctx0" brushRef="#br2" timeOffset="262609.552">11290 8318 35 0,'13'3'76'0,"-13"-3"-27"16,21 4-17-16,-21-4-14 16,0 0-5-16,0 0-5 15,0 0 0-15,0 0-1 16,7 19-2-16,-7-19-2 16,-6 20-1-16,3-4-1 15,3 1 1-15,0 6 1 16,3 6-1-16,4 2 0 15,0 2 1-15,5-1 0 0,2 1-1 16,1 0 0-16,2-3-1 16,0-4-2-16,2-7 5 15,0-6-5-15,1-10 5 16,2-7-6-16,1-9 2 16,0-11 0-16,1-7 0 15,4-7 3-15,-2-5-3 16,-2-8 6-16,-2 1-5 15,-5-5 7-15,-7-3-1 16,-4-2 0-16,-6-1 3 16,-8 1-9-16,-4 2-3 15,-2 6-1-15,-1 6 0 0,1 8-3 16,1 11 2-16,0 9-2 16,0 11-4-16,13 7 7 15,-18 7 1 1,10 11-1-16,1 3 3 0,1 8 0 15,1 2-1-15,3 3 0 16,3 4 0-16,2 4 2 16,3-1-2-16,4-2 2 15,3 2-2-15,3-4 0 16,4 1 1-16,4-5 0 16,4-1 2-16,4-5-2 15,2-7 2-15,1-4-1 0,1-4 2 16,0-6-3-16,-3-4 1 15,-1 0 0 1,-5-4-2-16,-5 5 1 16,-6 0-2-16,-16-3 1 15,14 15-3-15,-17 1 2 0,-5 5-1 16,-8 7 3-16,-7 5 0 16,-5 1-1-16,-6 2-3 15,-1 5-16-15,-4-8-18 16,4-6-45-16,-3-9 2 15,0-17 34-15</inkml:trace>
  <inkml:trace contextRef="#ctx0" brushRef="#br2" timeOffset="262819.6154">11541 7526 33 0,'0'0'101'0,"0"-15"-7"16,0 15-7-16,-4 18-91 15,-3 1-8-15,0 11-10 16,-5 0-14-16,3 19-21 16,-4-3-37-16,3 15 6 0,0-3 87 15</inkml:trace>
  <inkml:trace contextRef="#ctx0" brushRef="#br2" timeOffset="263125.7095">10559 8249 46 0,'-13'24'105'16,"6"-9"-6"-16,7-15-6 16,0 0-84-16,15-5-17 0,7-6-3 15,6-5-4-15,8 3-12 16,3-6-29-16,14 8-35 15,2-4-1-15,8 5 41 16</inkml:trace>
  <inkml:trace contextRef="#ctx0" brushRef="#br2" timeOffset="264407.8383">5637 9826 139 0,'0'0'89'0,"-17"-6"1"0,17 6-33 16,0 0-39-16,-17-3-4 15,17 3-5 1,0 0-5-16,-8 15-3 16,11-2-2-16,3 2-1 15,1 7 1-15,3 3-1 0,3 6 1 16,3 7-1-16,3 4 1 16,-2 2-1-16,1 3 0 15,-4 3-1-15,-1-2 0 16,-3 2 0-16,-1-1 3 15,-6-5-3-15,-2-4 8 16,-1-7-1-16,0-4 1 16,-1-6 1-16,-1-4 0 15,2-19 0-15,2 16-2 16,-2-16 3-16,0 0-6 16,0 0 2-16,0 0-2 15,17-13-1-15,-17 13-3 0,17-16 0 16,-4 9 0-16,2-1-2 15,2 3 0-15,6-1 0 16,2 2 1-16,3 1 0 16,7 1 2-16,1 2 2 15,2 0-2-15,-1 2 5 16,-1 1-3-16,-3-3 4 16,-2 1-5-16,-7 2 5 15,-5-2-4-15,-5 1 4 16,-14-2-4-16,16 3 2 15,-16-3-3-15,0 0-3 16,0 0-2-16,0 0-12 16,0 0-25-16,16 10-43 0,-16-10-1 15,0 0-6-15,0 0 9 16</inkml:trace>
  <inkml:trace contextRef="#ctx0" brushRef="#br2" timeOffset="265359.2414">6366 9953 112 0,'0'0'99'0,"0"0"-3"16,0 0-6-16,0 0-74 15,0 0-13-15,0 0-4 16,0 0 0-16,0 0-3 16,0 0 0-16,0 0 1 15,-3 23 2-15,7-9 1 16,2 8 1-16,1 2 2 15,1 5 0-15,2 3 0 16,0 4 1-16,1 0-1 16,-1 0-2-16,0 5-1 0,-1-1 1 15,1-4 2-15,-1 0 0 16,2-5 1-16,1-3-1 16,0-2-1-16,-1-4 3 15,-11-22-1-15,23 19 0 16,-23-19-6-16,23 0 3 15,-23 0-6-15,19-20 1 16,-10 2 0-16,1-9-2 16,0-5 3-16,0-7-2 15,0-3 3-15,-1-5-3 0,-1-1 7 16,0-1-1-16,-1 1 2 16,0 8 0-16,-1 5 1 15,0 5-1-15,-2 8 0 16,0 7-1-16,-4 15 0 15,6-13 0-15,-6 13-1 16,0 0 0-16,0 0-1 16,1 15-1-16,-1-15 1 15,-1 21 0-15,1-21 1 16,1 23 0-16,-1-7-1 16,2 2 0-16,1 3 0 15,1 2 0-15,2 3 1 16,0 1 0-16,1 2-2 15,3 4 1-15,0-1-1 0,3-2-1 16,1-1 1-16,2-2 0 16,3-2-1-16,0-5 1 15,4-3 3 1,0-4-4-16,3-4 4 0,1-2-2 16,1-5 1-16,-1-2-2 15,-1-5 2-15,0-2-1 16,-3-1-3-16,0-3 4 15,-4-2-1-15,-3 2 1 16,-2 2-1-16,-14 9 2 16,22-19-1-16,-22 19-1 15,13-7 1-15,-13 7-1 0,0 0-1 16,0 0 2 0,0 0-3-16,0 0-1 15,0 0-5-15,0 0-11 16,13 5-24-16,-13-5-48 0,0 0 1 15,0 0-7-15,0 0 10 16</inkml:trace>
  <inkml:trace contextRef="#ctx0" brushRef="#br2" timeOffset="266910.3542">7797 10073 133 0,'10'17'88'15,"-10"-17"-7"-15,0 0-33 16,0 0-52-16,0 0-4 16,0 0-1-16,16 0 3 15,-16 0 2-15,0 0 7 16,0 0 5-16,7-17 2 16,-7 17 1-16,-3-13 1 15,3 13-2-15,-13-16-1 16,13 16-3-16,-20-10-1 15,7 8-1-15,-1-1-1 16,-1 5-1-16,2-1-1 16,-1 6 1-16,14-7-1 0,-22 18 0 15,14-5-1-15,2 0-1 16,3 5 1-16,2 3 0 16,2 2 0-16,5-2 0 15,1 2 0-15,0-1 0 16,5 1 0-16,1-1-1 15,1-3 0-15,2-5 1 16,1-1-1-16,1-3 0 16,-1-4 0-16,2-3 0 15,-2-8 1-15,0-3 0 16,-1-7 0-16,0-1 2 16,-3-4-1-16,-1-1 0 0,-2-2 0 15,0-1 1-15,-3 3-1 16,-1 3 0-16,-2 4 0 15,1 1-1-15,-5 13 1 16,5-13 1-16,-5 13-1 16,0 0 2-16,0 0-2 15,0 0 0-15,0 0-1 16,0 17 1-16,0-17 0 16,2 19-1-16,-2-19 1 15,6 22-1-15,-2-9 0 16,0 1 1-16,3 2-1 15,2 0-1-15,0-2 1 16,1 2-2-16,0-3 1 0,1 0 0 16,2-3 1-16,0-1-2 15,2-8 2-15,-1-3 1 16,2-6 0-16,-1-3 0 16,-2-4-1-16,-2-2 1 15,-1-3-1-15,-1-2 4 16,-5 2-3-16,1 1 0 15,-5 3 0-15,0 2 2 16,0 14 0-16,-2-20-2 16,2 20 1-16,0 0-2 15,0 0 0-15,0 0-1 16,0 0-1-16,0 0-1 0,0 0-2 16,0 20 3-16,4-7-1 15,2 1 2-15,1 4-2 16,4 0 2-1,-1 7-2-15,1-2 2 0,2-1 0 16,3-4-1-16,0-2 0 16,3-7-1-16,1-5 3 15,-1-7-4-15,4-7 3 16,-3-8 2-16,2-4-1 16,-4-4 3-16,-3-3-1 15,-5 3 1-15,-4-3 0 16,-4 5 3-16,-4 4-1 15,-3 5 0-15,5 15-1 0,-20-14-3 16,7 15 0-16,0 6-1 16,13-7-1-16,-23 28-1 15,11-10 0 1,2 1-2-16,3 3-1 0,3-5-1 16,4 1-1-16,0-18-1 15,10 18 0-15,-10-18 1 16,23-1 2-16,-10-6 2 15,4-6 4-15,1 1 4 16,-1-1 2-16,-1 2-1 16,-2 2 1-16,-14 9 1 15,23-9-3-15,-23 9-1 0,16 10-2 16,-16-10-1-16,16 26-1 16,-7-10 1-16,2 4-4 15,2-1-3 1,2 3-1-16,1-5-2 0,1-2 0 15,0-5-6-15,0-5-3 16,1-9-11-16,1-5-11 16,-5-9-21-16,3-8-25 15,-5-10 2-15,-1-5 31 16</inkml:trace>
  <inkml:trace contextRef="#ctx0" brushRef="#br2" timeOffset="267125.8803">8201 9790 163 0,'-20'1'104'0,"20"-1"-6"16,-20-6-32-16,20 6-61 15,1-23-7-15,-1 23-5 16,23-14-11-16,-8 10-16 15,11 14-28-15,-3 1-28 16,7 18-2-16,-1 1-3 16</inkml:trace>
  <inkml:trace contextRef="#ctx0" brushRef="#br2" timeOffset="267894.0526">9481 9537 46 0,'0'0'95'0,"0"0"-4"15,0 0 0-15,0 0-70 16,0 0-11-16,0 0-1 16,0 0-8-16,1 20 1 15,-3-5-2-15,-1 7 1 16,-2 4-1-16,1 4 3 15,1 4-1-15,-3 5 2 16,1 3 1-16,-3 2-2 0,1-3 1 16,0 1 0-16,0-3 0 15,0-3 0-15,-1-4-2 16,3-5-4-16,0-5 2 16,2-5-3-16,2-4-4 15,1-13-5-15,0 0-3 16,-2 13-9-16,2-13-6 15,0 0-15-15,-2-26-12 16,7 9-23-16,-3-13-1 16,4-3 36-16</inkml:trace>
  <inkml:trace contextRef="#ctx0" brushRef="#br2" timeOffset="268240.8015">9511 9546 55 0,'10'-23'74'16,"0"6"-6"-16,-5 4-24 15,-5 13-14-15,0 0-11 16,0 0-6-16,0 0 0 16,8 20-4-16,-5-6-1 15,0 6-4-15,3 2 0 16,3 1-2-16,2 5 1 16,2-1-2-16,2 0 1 15,1 4-1-15,-1-1 2 16,1 2-1-16,3-1 0 15,0 4 2-15,-2-3-3 0,0 1 0 16,1 0 0-16,-2-3 0 16,-1-2 0-16,0-2 1 15,-4-2-2 1,0-5-2-16,-3-2 2 0,-8-17-5 16,12 22-4-16,-12-22-7 15,0 0-5-15,0 0-7 16,0 0-10-16,0 0-10 15,0 0-37-15,-10-16 3 16,10 16 49-16</inkml:trace>
  <inkml:trace contextRef="#ctx0" brushRef="#br2" timeOffset="268511.1903">9332 9941 99 0,'0'0'101'0,"-14"-1"-2"16,14 1-5-16,0 0-86 15,22-17-6-15,-22 17-2 16,28-18-1-16,-9 8 0 16,4 1-2-16,2 2 1 15,2 1 0-15,2 4 0 0,0 2-1 16,1 1-7-16,1-1-10 15,3 6-32 1,-9-3-38-16,6 1-2 0,-3-5-3 16</inkml:trace>
  <inkml:trace contextRef="#ctx0" brushRef="#br2" timeOffset="272965.8605">9985 10221 48 0,'0'0'73'0,"-11"15"-17"16,11-15-15-16,0 0-8 16,0 0-12-16,0 0-3 15,0 0-4-15,-7-13-4 16,7 13-5-16,0 0-2 15,-3-13 1-15,3 13-2 16,0 0 1-16,-4-18-1 16,4 18 1-16,0-16 0 15,0 16-1-15,3-20 0 16,-3 20-1-16,7-19-1 0,-7 19 0 16,9-15 0-16,-9 15-1 15,11-13 1-15,-11 13-2 16,0 0 1-1,13-9 1-15,-13 9-1 0,0 0 0 16,15 7 3-16,-15-7-2 16,0 0 1-16,20 20 0 15,-20-20 0-15,16 22-1 16,-8-9 1-16,1 1 0 16,1 1-2-16,0-1 0 15,-2 1 0-15,0-1 1 16,1 5 0-16,-3 0 1 15,-2-2-1-15,0-3 1 0,1-1-1 16,-5-13 3-16,2 23-2 16,-2-23 2-1,0 0-3-15,0 0 2 16,0 0-2-16,0 0 2 0,0 0-2 16,0 0 1-16,-1-18-1 15,1 3 0-15,0-1 3 16,-1 1-4-16,1-6 3 15,1 3-2-15,2 2 2 16,-3-3-3-16,4 5 3 16,-1 1-2-16,-3 13 0 15,9-18-1-15,-9 18 2 0,0 0 0 16,0 0-2-16,0 0 3 16,13-3-3-1,-13 3 2-15,0 0-1 0,8 16 1 16,-8-16-1-16,9 15 1 15,-9-15 1-15,10 18-3 16,-10-18 2-16,10 22 0 16,-5-8 0-16,0 4-2 15,0-1 0-15,-1 0 1 16,0 1-2-16,1-1-3 16,-2-1-4-16,4 0-16 15,-7-16-28-15,11 23-37 16,-11-23 6-16,12 14-10 15</inkml:trace>
  <inkml:trace contextRef="#ctx0" brushRef="#br2" timeOffset="273311.845">10507 10158 15 0,'0'0'88'0,"19"3"-3"16,-19-3-3-16,0 0-60 0,0 0-15 15,4 18-1 1,-4-18-1-16,-6 23 0 16,0-10-3-16,2 3 3 15,-2 2 0-15,1-1-4 0,-1 2 2 16,0-2-2-16,3 0 1 15,-1 1 0-15,-1-1-2 16,1-1 1-16,-2-2-4 16,6-14 7-16,-7 20-9 15,7-20-2-15,-4 15-21 16,4-15-26-16,0 0-29 16,0 0-6-16,-6-16 18 15</inkml:trace>
  <inkml:trace contextRef="#ctx0" brushRef="#br2" timeOffset="273597.2381">10371 10218 73 0,'0'0'95'16,"0"0"-4"-16,0 0 0 15,0 0-75-15,0 0-9 16,0 0-4-16,0 0-3 15,0 0-3-15,13 15 1 16,-13-15-2-16,0 0 1 16,20 17 0-16,-20-17 2 15,24 16 1-15,-9-3 0 16,0 3-3-16,1-2 0 16,0 2-1-16,-3-2-4 0,5 2-17 15,-18-16-22-15,26 26-42 16,-26-26 4-16,22 13-3 15</inkml:trace>
  <inkml:trace contextRef="#ctx0" brushRef="#br2" timeOffset="274247.3583">10635 10260 83 0,'13'-11'78'15,"-13"11"-5"-15,2-15-28 16,-2 15-46-16,1-17-2 0,-1 17 2 16,4-15 1-16,-4 15 3 15,0 0 4-15,0 0 5 16,12 13 0 0,-12-13 0-16,9 22-4 0,-5-6-3 15,2-3 2-15,0 3-3 16,-1 1-3-16,1-1 3 15,1 3-4-15,-1-2 3 16,-2-4-5-16,2 0 7 16,0 0-8-16,-6-13 8 15,7 19-4-15,-7-19 1 16,0 0-1-16,0 0-1 0,0 0 1 16,13 0-2-16,-13 0 2 15,2-22-5-15,-1 8 7 16,0-2-4-16,1 0 4 15,-2-3-2-15,3 3 4 16,-2-1-6-16,4 1 7 16,-1 0-2-16,3 2-3 15,0-2 2-15,2 0-3 16,1 3 1-16,2 0-1 16,-12 13 1-16,21-16-3 15,-21 16 2-15,22-3 1 16,-22 3 0-16,19 16 1 15,-19-16 0-15,20 23 0 0,-10-4 0 16,0 0-3-16,-1 2 3 16,-1 1-4-16,2-2 3 15,1-1-4 1,-1 0 3-16,1 0-4 0,-11-19 4 16,26 20 0-16,-13-16 0 15,2-2-2-15,0-7-5 16,3-3-11-16,-7-18-36 15,11-9-34-15,-8-11-6 16,2-9-2-16</inkml:trace>
  <inkml:trace contextRef="#ctx0" brushRef="#br1" timeOffset="285418.1197">2964 6957 63 0,'0'0'89'0,"14"3"-8"15,-14-3-5-15,0 0-70 16,0 0-11-16,0 16 0 0,0-16-1 15,-1 18 0-15,1-18 2 16,-5 27 2-16,4-8 4 16,-3 1 3-16,1 7 0 15,-3 2 3-15,2 4-2 16,-2 1 4-16,3 2-6 16,-1 0 5-16,-1 6-6 15,1-1 2-15,2 4-3 0,0 1 0 16,-1 3-2-1,0 3-1-15,-3 3 1 16,2 6-3-16,-2-1 5 16,-1 2 1-16,-1 0-2 0,0 0 1 15,-2 3-1-15,3-1 2 16,-2-2-2-16,0-2 2 16,2 1-4-16,-2 3 0 15,-1-2 1-15,0 3 0 16,-3-3 1-16,-1 4 1 15,1 0 1-15,-5 1 0 16,4-1 1-16,-3-2-1 16,4-1 2-16,-3-2-2 15,4 1 0-15,2-3-2 16,0 0 1-16,-1 0-2 16,2 2 1-16,0-2-2 15,3 1 1-15,1 0 4 0,-1 0-3 16,2-2 2-16,1-3 1 15,0 0 0-15,0-2 1 16,1-4-1-16,-2 0 0 16,3-3-4-16,-1-1 3 15,1-3-4-15,-1 0 2 16,2-3-2-16,-1 1 0 16,-1-1 0-16,4 0 1 15,-5 0-1-15,3-3 0 16,-3 4 0-16,2-1 1 15,-1 0 1-15,1-1 0 16,-2-1 2-16,1-1-2 0,1 0 1 16,0 1 0-16,-1-7 0 15,1-1-1-15,-1-3-1 16,-1 0 0-16,2-2 0 16,0-2 2-16,-1-3 1 15,-1-2 1-15,0-3 1 16,2-1 0-16,1-13 1 15,-3 21 0-15,3-21 1 16,0 0-3-16,-3 14-1 16,3-14 0-16,0 0-22 15,0 0-60-15,-10 16-12 16,10-16 0-16,-22 0-7 16</inkml:trace>
  <inkml:trace contextRef="#ctx0" brushRef="#br1" timeOffset="288304.5069">5427 5301 17 0,'0'0'81'16,"0"0"-4"-16,-13 3-33 0,13-3-34 15,0 0-2-15,0 0-3 16,-15-4-1-16,15 4-2 15,0 0-1-15,0 0-1 16,0 0-1-16,0 0 1 16,25-9-2-16,-9 6 0 15,2-3 0-15,5-1 1 16,3 0 0-16,3 0 3 16,2 1-2-16,2 2-2 15,4-1 1-15,2 1-1 0,4 1 0 16,5 3-1-16,5 0 1 15,11-1-2 1,5-2 3-16,5 1-1 0,2-4 1 16,8 1-1-16,1-3 0 15,2 1 1-15,-1-1-1 16,-1 0 0-16,3 1 0 16,3-1 0-16,2 2 2 15,-2 1-1-15,-2 1 0 16,3 0 0-16,1-1 0 15,-2 0 0-15,-1 0-1 0,4 0 1 16,0-3 0-16,1 1 1 16,-1 3 1-16,1-2-2 15,-1 2-1 1,-2 1 2-16,-4 1 0 0,-2 5-1 16,0 2-1-16,4 0 1 15,0 0-2-15,-2 5 2 16,2-2 0-16,2 3 1 15,2-6-2-15,0 1 2 16,1-2 0-16,5 1-1 16,-1-4 0-16,2-1 0 15,5 3 0-15,-1-3-2 16,0 3 3-16,5-2-1 0,-2-1-3 16,0 2 3-1,0-2 1-15,2 1-1 16,-2-2-1-16,-1-1 1 15,0 0-1-15,-2 0 2 0,-1 1 0 16,-3 2-1-16,-1 1 0 16,-4-1 1-16,1-1 1 15,0 1-1-15,-2 2 1 16,-4-1-2-16,-3-1 3 16,-2-2-2-16,1 2 2 15,-5-2-2-15,-4 2 1 16,-4-1 0-16,-5 2-1 15,-3 1 1-15,-5-3 0 16,-6 2 0-16,-6-2-1 0,-3 5 0 16,-3-5 1-1,-5 1 0-15,-1 1 0 0,-4-1 2 16,-4 2-2-16,0 0 1 16,-3 3 1-16,-3-4 0 15,-1 4 2-15,-2 1-1 16,-4-1 1-16,-3 1-1 15,-13-7 0-15,19 16 0 16,-19-16-2-16,11 16 1 16,-11-16-3-16,6 19 1 15,-3-6-1-15,-3 0 0 16,0 3 1-16,-3 1-1 16,2 3 0-16,-1 5-1 15,-2 5 3-15,-2 2 3 16,2 4-5-16,-2 1 3 0,0 5-1 15,2 2 1-15,-2 5-2 16,2-5 2-16,4 4-4 16,0 2 0-16,0 5 0 15,0 2-1-15,1 2-1 16,2 4 0-16,-3 1 1 16,3 6 4-16,0 1 0 15,0 1 0-15,1 0 2 16,2 1-1-16,1-1 0 15,0 0-1-15,2 0 0 16,-3 2-5-16,-1 2 2 16,3 2-2-16,-3 0 4 0,0 1 1 15,-1 2 0-15,0-6 2 16,-1 4-3-16,2 2 5 16,-1 0-5-16,-3 6 3 15,2-1-6-15,-1 6 4 16,1 2-1-16,-5 6 0 15,2 1 0-15,-1 1-1 16,-2 5 4-16,0 1-1 16,0 6 2-16,-3-3-4 15,1 3 3-15,-1-1-3 16,0-3 4-16,2-4-2 16,-1-2-4-16,4-1 5 15,-2-5 0-15,3-2-1 0,-1-5 1 16,1 0-1-16,1-6 1 15,0 0-1-15,2-5 4 16,-1-4-6-16,1-4 1 16,1 3-3-16,0-1 0 15,1-3-1-15,0 1 2 16,1-1-2-16,1-2 3 16,1-6-3-16,-1-1 4 15,0-8 0-15,0-5 3 16,2-6 0-16,-2-2-1 15,-1-7-2-15,1-4 2 16,-3-4-1-16,2-1 0 0,0-5-3 16,-3-3-7-16,3 1-22 15,-6-18-56-15,0 20-2 16,0-20-5-16,-19 6 44 16</inkml:trace>
  <inkml:trace contextRef="#ctx0" brushRef="#br1" timeOffset="290121.2424">2754 11117 118 0,'0'0'91'0,"-18"9"-3"15,18-9-2-15,-13 4-59 16,13-4-17-16,0 0-3 16,0 0-5-16,0 0-3 15,0 0-1-15,0 0 0 0,0 0 0 16,27 12 0 0,-5-8 0-16,5-1 0 15,6 1 3-15,6-4-2 16,6 3 3-16,4-3-2 0,0 2 2 15,0-2-2-15,2-2 3 16,2 1-7-16,3 1 1 16,-1 0 0-16,4 0-2 15,8 1 2-15,5-1-2 16,4 3 1-16,4-2-2 16,0 5 7-16,1-3-2 15,4 1-2-15,1 1 2 16,-3-2-1-16,2 2 0 15,6-2-1-15,3 0 3 16,3-1-2-16,1-1 2 16,1 1 0-16,2-1-2 0,2 2 1 15,2-2 0-15,2 1 1 16,0-1-3-16,2 2 1 16,2-7-2-16,2 5 4 15,2-2-1-15,8-2 1 16,-2-4-3-16,-1-1-1 15,-2 0 3-15,2-2-2 16,-2 4 2-16,4-3-3 16,0 1 3-16,-1 2-4 15,-4 2 6-15,-3 2-2 16,2 1 1-16,-4 2 0 16,-1-1-1-16,5 0 1 0,-5 2-1 15,-1-2 0-15,-2 1 0 16,1 0-1-16,0 1 0 15,-3-1 1-15,1-1 2 16,1 2-3-16,-2-1 3 16,0 2-2-16,0-3 1 15,-2 0-1-15,1-1 0 16,2-2 0-16,0 0 0 16,-1-3 0-16,-2 0 1 15,0 1-1-15,-1-1 0 16,0 0 1-16,-2 0-1 15,0 0-1-15,-1 4 1 16,0 0-1-16,-4-1 1 0,1 2-1 16,0-2 1-16,-2 1-2 15,-1 0 3-15,-1-3-2 16,-3 1 2-16,1-3-2 16,0-3 2-16,2-2-1 15,0-1 2-15,-2 0-1 16,0-1 0-16,-2-2 1 15,-2 1-1-15,-8 1 1 16,-4 2-1-16,-3 2 0 16,0 2 0-16,-1-1 1 15,-5 3-1-15,-2 2 1 16,-5 1-1-16,-1 2-1 16,-6 1 2-16,-6 1-1 0,-7 2-1 15,-3 0 2-15,-4 1-1 16,-4-1 0-16,1 3 4 15,-6-3-1 1,2 0 0-16,-6-1 2 0,1 1-1 16,-6-1 2-16,1-1-3 15,-2 2 0-15,-13-3-2 16,18 0 1-16,-18 0-1 16,16 0 1-16,-16 0-1 15,0 0-2-15,15 1 2 16,-15-1-2-16,0 0-10 15,0 0-32-15,0 0-42 0,10 13-3 16,-10-13-2-16</inkml:trace>
  <inkml:trace contextRef="#ctx0" brushRef="#br0" timeOffset="302432.4046">2874 12964 60 0,'0'0'90'0,"9"16"-3"16,-9-16-2-16,0 0-53 0,0 0-22 16,0 0-2-16,-9 14-4 15,9-14-1-15,0 0-2 16,-20 19 0-16,20-19 3 15,-19 23-2-15,8-8 2 16,-1 2-1-16,1 3 0 16,-1 0-1-16,-1 6-1 15,3 5 1-15,-3 0-3 16,1 3 2-16,1 3-2 16,1-1 1-16,-2 0-1 15,4 2 0-15,-1-5 0 16,0-3 0-16,1-2 2 15,0-4-1-15,1-2 0 0,1-3 0 16,-1-2 1-16,0-3 0 16,3-1 0-16,-2 0 0 15,6-13 3-15,-7 20-2 16,7-20 2-16,-6 16-3 16,6-16 3-16,-3 13-3 15,3-13 3-15,-3 15-1 16,3-15-3-16,-3 14 2 15,3-14-3-15,-4 15 2 16,4-15-3-16,-3 13 1 16,3-13-4-16,0 0-5 15,-6 13-8-15,6-13-31 0,0 0-39 16,0 0-5-16,0 0-1 16,-1-25 28-16</inkml:trace>
  <inkml:trace contextRef="#ctx0" brushRef="#br0" timeOffset="302993.0572">2811 13009 75 0,'17'4'100'0,"-3"-1"-3"0,-1 1-8 15,-13-4-62-15,0 0-35 16,0 0 1-16,13 5 3 16,-13-5-1-16,0 0 5 15,3 13 1-15,-3-13 5 16,0 0 6-16,0 0 0 16,0 13 3-16,0-13-3 15,0 0 0-15,0 0-2 16,10 15-2-16,-10-15-3 15,9 13-1-15,-9-13 1 16,12 21-4-16,-7-7 0 16,4 2-1-16,1 3 0 0,2 2-1 15,-1 4 1 1,1 2 0-16,1 1 0 0,1 1 1 16,1-1 0-1,0 3 0-15,0 0 0 0,-2 0-1 16,3-1 1-16,-3 0-2 15,1-1 1-15,-4-1 0 16,0-1 0-16,0-4-1 16,-2-4 1-16,-1-2 4 15,-7-17 0-15,9 20-1 16,-9-20-2-16,5 16 2 16,-5-16-1-16,0 0-4 15,0 0-3-15,0 0-10 0,0 0-14 16,6 16-19-16,-6-16-44 15,-7-13-4 1,7 13-5-16,-19-17 6 16</inkml:trace>
  <inkml:trace contextRef="#ctx0" brushRef="#br0" timeOffset="303428.3961">2743 13377 75 0,'0'0'93'0,"-23"7"0"15,23-7-3 1,0 0-59-16,-15 14-16 16,15-14-3-16,0 0-4 0,0 0-2 15,0 0-2-15,0 0-1 16,0 0-1-16,0 0 0 15,0 0 0-15,0 0-3 16,0 0 4-16,0 0-3 16,16 10 1-16,-16-10-1 15,23 2 1-15,-7-1 0 16,6 2-1-16,-1-1 2 16,3-1-2-16,4-1 0 15,1 3 0-15,-3-2 2 16,-1-1-3-16,-4 2 1 15,-2-2 1-15,-3 0 0 16,-2 1 0-16,-14-1 0 0,19 2 0 16,-19-2-3-16,0 0-6 15,16 8-31-15,-16-8-52 16,0 0-2-16,0 0-8 16,0 0-2-16</inkml:trace>
  <inkml:trace contextRef="#ctx0" brushRef="#br0" timeOffset="305776.5326">3473 13186 87 0,'0'0'97'16,"0"0"-4"-16,0 0-5 16,0 0-77-16,0 0-8 15,0 0-1-15,0 0 0 16,0 0-2-16,0 0-1 15,0 0 0-15,-3 13 0 16,3-13 1-16,0 0-1 16,13 5 0-16,-13-5-1 15,19 7 0-15,-5-4 2 0,2 2-1 16,4 1 0 0,2 1 1-16,0-1-2 15,1 1 3-15,0-2-1 16,-2-2 1-16,-2 4-2 0,-2-4 2 15,-2 1-3-15,-15-4-8 16,23 7-12-16,-23-7-26 16,17 5-33-16,-17-5-4 15,0 0-2-15</inkml:trace>
  <inkml:trace contextRef="#ctx0" brushRef="#br0" timeOffset="306164.608">3588 13401 116 0,'-10'15'99'16,"6"-2"-4"-16,4-13-6 15,-13-2-84-15,13 2-3 16,0 0-1-16,0 0-3 15,0 0 0-15,17-6-2 16,-17 6 2-16,15 0-1 16,-15 0 2-16,24-1 0 15,-8 1 0-15,1 0 2 16,4-1-3-16,-1 1 4 16,3 0-2-16,-1 1 0 15,-2 2 2-15,0-2-2 16,-1 1 2-16,-3-2-2 0,-2 3 2 15,-1 0-2-15,-13-3 0 16,20 4-3-16,-20-4-7 16,16 6-10-16,-16-6-33 15,0 0-32-15,0 0-5 16,0 0 1-16</inkml:trace>
  <inkml:trace contextRef="#ctx0" brushRef="#br0" timeOffset="307640.5344">4379 12018 85 0,'0'0'85'16,"0"0"-1"-16,0 0-40 15,0 0-28-15,0 0 0 0,0 0-4 16,0 0 1-16,0 0-2 16,0 0-2-16,0 0-1 15,0 0-3-15,0 0 0 16,-11 13-2 0,11-13-2-16,0 0-1 0,2 14 0 15,-2-14 1-15,2 16-2 16,-1-3 4-16,1 0-3 15,1 3 0-15,0 2 1 16,-2 4-1-16,2 3 1 16,0 2-1-16,0 3 1 15,-1 1-1-15,1 5-1 16,-1 0 1-16,-1 4 1 16,2 3-1-16,-1 2-1 0,0 0 1 15,1 1-1 1,2 3 4-16,-1 3-3 15,0 3 1-15,2-5-3 0,0 2 3 16,-2 0 0-16,2-1-1 16,-2 1 1-16,2 0-3 15,-3-6 3-15,0 0-1 16,0 0 2-16,-2 3-2 16,2-1 0-16,0 1 1 15,1 0-2-15,2-1 2 16,0 5 0-16,1 2-1 0,-1-3 1 15,1 1-2-15,2 0 2 16,-4-1-1 0,1-1 1-16,1 1-2 15,-1-6 1-15,0 0-1 0,0-1 1 16,0-2-1-16,-1-2 1 16,3 2-2-16,-3-1 1 15,1-2-2-15,-2 1 2 16,2-2 1-16,-2-1-3 15,1-1 1-15,-1-3-1 16,-1-4 2-16,0-2 0 16,0-1 2-16,3-5-1 15,-4 1-4-15,1-6 3 16,0-1 0-16,-1-1 3 16,1-1-3-16,-2-1 0 15,-1-13 0-15,3 19 0 0,-3-19 1 16,1 19 1-16,-1-19 0 15,3 14-2-15,-3-14 3 16,0 0-2-16,3 16 1 16,-3-16-1-16,0 0 2 15,0 0 0-15,0 0 0 16,0 0-3-16,0 0 1 16,0 0 1-16,0 0 1 15,0 0-1-15,0 0-2 16,0 0 1-16,0 0 0 15,0 0 2-15,0 0-1 16,0 0 0-16,0 0-1 16,0 0 2-16,0 0-2 0,0 0 1 15,0 0 0-15,0 0-1 16,0 0 1-16,0 0-2 16,0 0 1-16,15 1-2 15,-15-1 3-15,14 2-2 16,-14-2 1-16,23 1 0 15,-9 2-1-15,2 1 0 16,0-2 1-16,3-1 1 16,-2 1-2-16,5-1 0 15,-3 2-1-15,-1 0 1 16,0-3 0-16,-2 1 0 16,-3 2 2-16,-13-3-3 15,20 3 3-15,-20-3-1 0,0 0 0 16,13 5 0-16,-13-5-2 15,0 0-7-15,0 0-15 16,0 0-40-16,0 0-29 16,0 0-3-16,0 0-2 15</inkml:trace>
  <inkml:trace contextRef="#ctx0" brushRef="#br0" timeOffset="308444.5486">4500 12064 109 0,'0'0'99'16,"0"0"-3"-16,9 16-4 0,-9-16-77 16,0 0-5-16,0 0-4 15,0 0 0-15,0 0-1 16,0 0-4-16,0 0 0 15,0 0 1-15,0 0-2 16,0 0-1-16,0 0 2 16,16-5-1-16,-16 5-1 15,14 5 1-15,-14-5 1 16,26 0-2-16,-8-2 2 0,2 1 1 16,0 1-2-16,2-2 0 15,1-1 0 1,-2 0 1-16,-1 2-1 15,-1 0 1-15,-3-1-2 0,-1 1 2 16,-15 1 0-16,21 0-1 16,-21 0 2-16,13 3-4 15,-13-3-7-15,0 0-15 16,12 18-61-16,-12-18-7 16,-3 21-6-16,3-21-4 15</inkml:trace>
  <inkml:trace contextRef="#ctx0" brushRef="#br0" timeOffset="312496.2546">5171 12228 1 0,'0'0'57'0,"0"0"23"16,0 0-1-16,0 0-36 16,0 0-15-16,0 0-5 15,0 0-8-15,0 0-3 0,-13-6-4 16,13 6-1-1,0 0-3-15,0 0 0 16,-13 11 1-16,13-11-3 16,0 0 1-16,0 0-1 0,-14 10 1 15,14-10-2-15,-6 13 0 16,6-13 0-16,-7 18-3 16,2-5 2-16,1 0-1 15,0 3 0-15,1 3-1 16,-1 1 4-16,-1 0-2 15,4 2 1-15,-1 3-1 16,2-2 0-16,0 4 2 16,3-1-1-16,2-1 1 15,-1 1-3-15,2-1 2 16,-1 0-1-16,3 0 1 16,-1-1-1-16,0-2-1 15,0-2 0-15,1 3 0 0,-3-6-1 16,4 1 1-16,0-3 0 15,-9-15 1-15,18 24-3 16,-18-24 4-16,23 18-4 16,-10-15 4-16,2-1-2 15,-1 1 0-15,2-5-1 16,0 2 2-16,-2-1 0 16,1-1 0-16,-2-1 1 15,-13 3-1-15,23-3 1 16,-23 3-1-16,14-8 2 15,-14 8-2-15,0 0-1 16,11-13 0-16,-11 13 1 0,1-13 0 16,-1 13 0-16,-3-15 2 15,3 15 2-15,-7-14-2 16,7 14 4-16,-9-13-3 16,9 13 2-1,-16-12-1-15,16 12 3 0,-18-8-5 16,18 8 3-16,-22-10-2 15,9 7 1-15,-1 0-2 16,-1 0 2-16,-1-1-3 16,0 2 1-16,-1-1 0 15,1 2-3-15,2 1 2 16,-1 1-1-16,2 4-2 16,13-5-2-16,-23 7-3 0,23-7-4 15,-16 14-8-15,16-14-10 16,-18 26-25-16,5-8-36 15,4 8-1-15,-3 1 2 16</inkml:trace>
  <inkml:trace contextRef="#ctx0" brushRef="#br0" timeOffset="314129.1511">5359 13257 1 0,'0'0'75'0,"0"0"-4"0,0 0-3 16,0 0-56-16,0 0-4 16,0 0 0-16,-13-9 1 15,13 9 0-15,-18-4 0 16,18 4 2-16,-20-6-2 16,20 6 0-16,-21-4 1 15,21 4-4-15,-22-3 2 16,22 3-2-16,-23 1 1 15,10 4-2-15,0-1 3 0,0 2-3 16,13-6 0 0,-23 14-2-16,23-14 0 15,-19 18-1-15,19-18-1 0,-14 15 1 16,14-15-3-16,-9 22 1 16,9-22-2-16,-6 23 3 15,6-23-3-15,-1 25 1 16,1-12-1-16,3 0-1 15,-3-13 1-15,5 21-1 16,-5-21 2-16,12 18-4 16,-12-18 3-16,0 0-1 15,17 13 2-15,-17-13-2 0,13 0 1 16,-13 0 2 0,16-3-1-16,-16 3 2 15,15-7-2-15,-15 7 2 16,0 0-2-16,14-15 3 0,-14 15-1 15,0 0 0-15,9-16 0 16,-9 16 1-16,0 0 2 16,3-14-1-16,-3 14 0 15,0 0-2-15,0 0 3 16,0 0-1-16,0 0-2 16,0 0 1-16,0 0-2 15,0 0 1-15,0 0-1 16,0 0 2-16,0 0-4 15,0 0 1-15,0 0 0 16,0 0 0-16,0 0-1 16,0 0-1-16,0 0 0 15,0 0 1-15,0 0 1 0,0 0 0 16,0 0 0-16,0 0-1 16,0 0 2-16,0 0 0 15,5-13 0-15,-5 13 0 16,0 0-1-16,0 0 2 15,0 0-2-15,0 0 3 16,0 0-3-16,0 0 1 16,0 0 0-16,0 0 0 15,0 0 0-15,0 0-1 16,0 0 3-16,0 0-2 16,0 0 2-16,9-13-1 15,-9 13 2-15,0 0-3 0,0 0 2 16,0 0 0-16,0 0-2 15,0 0 2-15,0 0-1 16,0 0 1-16,0 0-2 16,0 0 1-16,0 0-2 15,0 0 3-15,0 0-3 16,0 0 0-16,13-10 2 16,-13 10-2-16,0 0 3 15,0 0-1-15,0 0 2 16,0 0-1-16,0 0 3 15,0 0-3-15,0 0 1 16,0 0-1-16,3 13 1 16,-3-13-1-16,0 0-1 0,0 0 0 15,1 16-1-15,-1-16 1 16,0 0-2 0,8 21 1-16,-8-21-1 0,8 26 1 15,-2-10-1-15,1 4-1 16,0 2 2-16,1 2 0 15,-1 1 0-15,0-2 1 16,2 3 1-16,-4 0-1 16,1 0-1-16,0-3 2 15,-3 0-3-15,0-3 1 16,0 1-1-16,-2-3 1 16,-2-2-2-16,-1-3 2 0,2-13 1 15,-7 22 1-15,7-22 2 16,-14 13 1-16,14-13-1 15,-19 6 1-15,19-6 0 16,-23-3-2-16,23 3 0 16,-22-5-1-16,22 5 0 15,-19-5-2-15,19 5 1 16,-16-6-2-16,16 6-1 16,0 0 2-16,-13-3-2 15,13 3-2-15,0 0-2 16,0 0-3-16,0 0-10 15,0 0-25-15,0 0-47 0,0 0-1 16,0 0-2-16,0 0 33 16</inkml:trace>
  <inkml:trace contextRef="#ctx0" brushRef="#br0" timeOffset="315227.9711">5242 14153 1 0,'7'14'69'15,"-7"-14"9"-15,0 0-1 16,0 0-49-16,-3 15-15 16,3-15-1-16,0 0-2 15,0 0-1-15,-13-3 0 16,13 3-1-16,0 0-2 15,0 0-2-15,-6-13-2 16,6 13 0-16,0 0 2 16,0 0-1-16,6-13-1 15,-6 13 0-15,13-13 1 16,-13 13-1-16,16-14 1 0,-16 14-2 16,23-15-1-16,-23 15 1 15,23-9-1-15,-23 9 1 16,23-1 0-16,-23 1-1 15,23 9-2-15,-23-9 1 16,21 14 0-16,-21-14-1 16,18 20 2-16,-8-7-3 15,-1 0 1-15,-3 2 0 0,0 1-2 16,-3 2 2 0,-5 1-1-16,-1 4 1 15,-4 3 0-15,-2-1 1 16,-2 1 0-16,-1-2 4 0,-1 1-1 15,0-7 1-15,3 1 0 16,10-19 0-16,-16 18 0 16,16-18 0-16,0 0 0 15,0 0-2-15,0 0 1 16,0 0-1-16,0 0-1 16,0 0 1-16,0 0-1 15,0 0 1-15,19-9-2 16,-19 9 1-16,22-3 0 15,-9 2 0-15,3 2 1 16,-1 0-2-16,1 4 2 16,0 1-1-16,-1-1 1 0,-1 4-1 15,-1 1-1-15,-13-10 1 16,22 22 0-16,-14-9 1 16,0 3-1-16,-1-1 0 15,-3 3 1-15,-1-2 0 16,0-2 0-16,-3 2 1 15,-2 0 0-15,0-2-1 16,-3 1 0-16,5-15 4 16,-13 23-2-16,13-23 1 15,-17 20 0-15,17-20-1 16,-20 16 1-16,20-16 0 16,-20 8 0-16,20-8-3 15,-21 5 3-15,21-5-1 0,-17-6 1 16,17 6-2-16,-17-7 1 15,17 7-1-15,-13-7 0 16,13 7 1 0,0 0-2-16,0 0 0 0,-13-8-1 15,13 8 1-15,0 0 1 16,0 0 0-16,0 0-1 16,0 0-1-16,0 0-5 15,0 0-10-15,0 0-20 16,0 0-61-16,0 0-3 15,0 0-6-15,0 0 36 16</inkml:trace>
  <inkml:trace contextRef="#ctx0" brushRef="#br0" timeOffset="317752.9508">5921 12420 45 0,'0'0'88'0,"12"15"-2"0,-12-15-3 15,0 0-63-15,0 0-10 16,-6 13-3-16,6-13-2 16,0 0 0-16,0 0-2 15,-13 10-2-15,13-10 1 16,0 0 1-16,0 0 4 16,0 0 0-16,0 0 0 15,0 0 1-15,0 0-1 16,0 0 3-16,0 0 0 15,0 0-3-15,0 0-2 0,0 0-1 16,0 0-1 0,0 0-1-16,0 0-2 15,0 0 0-15,0 0-1 16,15 7 1-16,-15-7 1 0,21 4-2 16,-6 0 0-16,2 1 1 15,2-2 1-15,1 0-1 16,0 1 0-16,0-3 0 15,1 4-1-15,-4-2 1 16,-1-2 1-16,-2 0 0 16,-14-1-1-16,20 5 2 15,-20-5 0-15,13 3 0 16,-13-3-1-16,0 0 1 16,0 0-3-16,0 0 2 15,0 0-4-15,0 0-4 16,0 0-6-16,0 0-14 0,0 0-25 15,16 13-40-15,-16-13 0 16,0 0-5-16,0 0 37 16</inkml:trace>
  <inkml:trace contextRef="#ctx0" brushRef="#br0" timeOffset="318748.9476">6452 12439 103 0,'12'13'101'0,"-12"-13"-9"16,12 14-8-16,-12-14-84 15,0 0-9-15,0 0-2 16,0 0-1-16,0 0 2 16,0 0 0-16,0 0 6 15,0 0 4-15,-5 15 1 16,5-15 2-16,0 0 3 16,0 0 1-16,-13-2-3 15,13 2 4-15,0 0-2 0,-7-14 1 16,7 14 0-16,-6-16 0 15,6 16-1-15,-6-20-2 16,5 7 2-16,1 13-3 16,-1-23 2-16,3 10-2 15,-2 13 0-15,6-23 0 16,-6 23-2-16,15-16 2 16,-15 16-3-16,17-7 1 15,-17 7-1-15,22 4-1 16,-22-4-1-16,21 13 1 15,-21-13-1-15,20 26-2 16,-12-10 2-16,-1 2-2 16,-3 4 1-16,-1 3 0 0,-3 3 0 15,-3 3 1-15,-3-1 0 16,-4 5 0-16,-4 2 1 16,-3-1-1-16,-1-3 3 15,0-2-1-15,-3-7 2 16,3-4 0-16,2-4 2 15,3-6 1-15,13-10-1 16,-19 2 1-16,19-2 0 16,0 0 0-16,-14-10 0 15,14 10-2-15,0 0-1 16,0 0 0-16,-5-13-1 16,5 13 0-16,0 0-1 0,0 0 0 15,0 0-2-15,18 8 2 16,-18-8-2-1,17 12 1-15,-17-12 0 0,21 17 0 16,-5-9 2-16,0 0-2 16,2-1 1-16,-3 2 0 15,1-2 2-15,0-1-2 16,-1-3 1-16,0 0 0 16,-15-3-1-16,22 0 1 15,-22 0-1-15,19-7 0 16,-19 7 1-16,14-12 0 15,-14 12 0-15,12-13 1 16,-12 13 0-16,7-14-1 0,-7 14 0 16,0 0 1-16,7-18-2 15,-7 18 2 1,5-14-2-16,-5 14 2 16,0 0-2-16,0 0 0 0,4-13 2 15,-4 13-3-15,0 0-7 16,0 0-13-16,0 0-34 15,0 0-42-15,9-17 1 16,-9 2-5-16,1 1 35 16</inkml:trace>
  <inkml:trace contextRef="#ctx0" brushRef="#br0" timeOffset="320944.3774">6020 13462 75 0,'0'0'87'0,"-18"8"-1"0,18-8-33 16,0 0-34 0,-13 5-4-16,13-5-4 15,0 0-2-15,0 0 0 16,-13 3-2-16,13-3-2 0,0 0 0 15,0 0-2-15,16-3-2 16,-16 3 0-16,22-5-1 16,-8 5 0-16,5-2-2 15,1 0 1-15,2 1 1 16,1-1 0-16,0 1 0 16,2 1-1-16,-2 0 0 15,0-2 1-15,-2 4 1 16,-2-2 1-16,-2 1-1 0,-4-1 0 15,-13 0 2 1,19 3 0-16,-19-3 0 16,0 0-1-16,0 0 1 15,0 0-4-15,0 0-3 0,0 0-8 16,0 0-22-16,0 0-52 16,0 0-5-16,0 0-1 15,0 0 13-15</inkml:trace>
  <inkml:trace contextRef="#ctx0" brushRef="#br0" timeOffset="321516.9125">6497 13472 71 0,'0'0'88'0,"12"17"-6"15,-12-17-5-15,0 0-77 16,0 0-1-16,0 0 2 16,0 0 1-16,0 0 0 15,0 0 1-15,0 0 5 16,3-19 0-16,-3 19-1 16,4-17-2-16,-4 17-2 15,3-27-1-15,-2 9 0 16,1 0 0-16,-2-4 1 15,1-2-1-15,-1-1-1 16,2 2 1-16,-1-2-1 16,2 1 2-16,0 4-1 0,0 2 1 15,0 5 1-15,-3 13 2 16,4-14-1-16,-4 14 3 16,0 0 0-16,0 0-2 15,0 0 0-15,1 16-3 16,-1-16 0-16,-3 14-3 15,3-14 1-15,-1 20-2 16,1-20-1-16,-1 25 0 16,1-11 1-16,0 5 0 15,0 0-1-15,1 4 2 16,0 0-1-16,2 2 0 16,2 1 0-16,-2-2 0 0,2 1 0 15,0-1 0-15,-1-1 1 16,2-3-7-16,-3-2-2 15,2-1-15-15,-5-17-20 16,12 30-50-16,-9-17 2 16,1 3-5-16,-4-16 51 15</inkml:trace>
  <inkml:trace contextRef="#ctx0" brushRef="#br0" timeOffset="322317.0298">6373 13978 53 0,'-1'13'100'16,"1"-13"-3"-16,-3 15-5 15,3-15-71-15,0 0-21 16,0 0 2-16,0 0-3 0,0 0-1 16,0 0-2-16,0 0 1 15,16 6 3 1,-16-6-3-16,20 7 1 15,-20-7 0-15,30 3 0 0,-11-3 2 16,1-2-1-16,0-1 0 16,0-2 0-16,-1 0 2 15,-3-2-2-15,0 1 1 16,-16 6 0-16,19-10 0 16,-19 10 0-16,0 0 1 15,11-14 0-15,-11 14-1 16,0 0 1-16,0 0 1 15,0 0 1-15,-14-10 0 16,14 10 2-16,0 0-2 16,-17 2 0-16,17-2-1 15,0 0 1-15,-18 13-1 16,18-13-1-16,-13 11 0 0,13-11-3 16,-10 15 2-16,7-2-2 15,3-13 2-15,-6 29-2 16,5-11 1-16,1 5-1 15,0 0 0-15,3 4 0 16,0 1 1-16,1 2-1 16,0 2 0-16,2 1 1 15,0 1-3-15,1 1 3 0,-1 1-1 16,0-1 2 0,1-1-1-16,-1 0 3 15,-2-1-3-15,0-4 2 16,2 1 1-16,-1-4-1 0,-3-2-1 15,3 1 0-15,-2-3 1 16,-1-2-1-16,0-3 2 16,-1 0-3-16,-1-17-2 15,2 24-4-15,-2-24-10 16,-2 13-16-16,2-13-36 16,0 0-22-16,-18-9-1 15,18 9 51-15</inkml:trace>
  <inkml:trace contextRef="#ctx0" brushRef="#br0" timeOffset="322633.1125">6385 14648 33 0,'0'0'95'16,"-13"0"-2"-16,13 0-1 15,3-19-71-15,2 5-12 16,3-1-4-16,3-2-1 15,2-2-3-15,4-1-2 16,4 1 3-16,-1 0 0 16,3 2-1-16,0-2-1 15,1 4 1-15,1-3-1 16,1 4 1-16,-4 1-1 16,-2 0 0-16,-1 3-1 15,-4 4 3-15,0 4-6 0,-15 2-8 16,21 3-25-16,-21-3-52 15,6 25-3-15,-9-8-4 16,-2 1 67-16</inkml:trace>
  <inkml:trace contextRef="#ctx0" brushRef="#br0" timeOffset="325452.8158">7455 12289 1 0,'0'0'74'0,"0"0"5"16,0 0-26-16,0 0-13 15,0 0-10-15,0 0-8 16,0 0-7-1,-13 7-4-15,13-7-4 0,0 0-4 16,-11 16-1-16,11-16-2 16,-8 16 3-16,8-16 0 15,-7 19 0-15,6-5 2 16,-2-1-1-16,1 1 0 16,2-1-1-16,0 2 0 15,2 2 0-15,-1 0-1 16,1 2-1-16,1-4 0 15,0 3-3-15,2-2 3 16,1 2 0-16,1-4-1 0,1 2 0 16,2-2 0-1,1-1 0-15,1 2 1 16,1-5 0-16,0 1 1 0,0-1-3 16,-13-10 4-16,23 16-2 15,-23-16-1-15,20 7 1 16,-20-7 0-16,16 0 3 15,-16 0-4-15,16-4 2 16,-16 4-2-16,17-8 2 16,-17 8-1-16,19-11 1 15,-19 11-1-15,19-15 0 16,-19 15 0-16,18-16 1 16,-18 16 0-16,12-19 0 15,-12 19 0-15,7-19 0 16,-7 19 1-16,4-16-1 0,-4 16 2 15,-2-17-3-15,2 17 2 16,-5-17-2-16,4 4 0 16,1 13 2-16,-7-25-2 15,2 12 1-15,5 13-1 16,-8-26 1-16,3 13 0 16,-2 0 0-16,7 13-2 15,-19-19 1-15,19 19 0 16,-17-15-1-16,17 15 2 15,-22-12-1-15,22 12-1 16,-20-7 0-16,20 7 2 16,-23-6-3-16,7 2 2 15,0 4-2-15,-1-2-3 0,0 7-2 16,-4-5-6-16,1 7-13 16,-6-3-32-16,5 12-36 15,-7-2-3-15,5 7 1 16</inkml:trace>
  <inkml:trace contextRef="#ctx0" brushRef="#br0" timeOffset="326531.5386">7406 13266 80 0,'13'8'86'0,"-13"-8"-3"16,0 0-35-16,0 0-43 0,0 0-2 15,7 15-3-15,-7-15 1 16,0 0-2-16,0 0 0 15,0 0 0 1,-1 13 1-16,1-13 0 0,0 0 1 16,0 0 2-16,16-16 0 15,-16 16 1-15,16-18-1 16,-16 18 1-16,17-23 1 16,-8 10-1-16,-1 0-2 15,1-1 0-15,-2 1 0 16,-1 0-1-16,-6 13 1 15,10-20 1-15,-10 20-1 16,9-19 1-16,-9 19 4 0,4-14 0 16,-4 14 1-16,0 0-1 15,0 0-1-15,0-13 1 16,0 13-1 0,0 0-1-16,0 0-1 0,0 0-3 15,0 0 0-15,0 0 1 16,0 0 0-16,0 0-2 15,0 0 1-15,0 0-1 16,-6 13 1-16,6-13 0 16,0 0-2-16,0 0 0 15,0 0 2-15,2 13-3 16,-2-13 2-16,0 15 0 0,0-15-1 16,-2 22 0-1,2-7 1-15,-1 3 0 0,1-3-1 16,0 6 2-1,0-2-3-15,0 1 3 0,1 1-1 16,-1-3 0-16,2 1 1 16,-2-2-2-16,0 5 2 15,0-6-2-15,-2 0 3 16,2-2-4-16,-1-1 1 16,1-13-2-16,-2 20 2 15,2-20 0-15,0 13 0 16,0-13 1-16,0 0-1 15,0 0 1-15,0 0-3 0,0 0-4 16,0 0-14 0,0 0-28-16,0 0-41 15,0 0-1-15,0 0-6 16,8 13 57-16</inkml:trace>
  <inkml:trace contextRef="#ctx0" brushRef="#br0" timeOffset="327712.7681">7493 13961 55 0,'0'0'97'15,"3"13"-1"-15,-3-13-5 16,0 0-75-16,0 0-15 16,0 0-2-16,-5 16 0 15,5-16 0-15,-3 14-3 16,3-14 1-16,0 22 1 15,0-22 3-15,2 25 0 16,-1-11-1-16,-1-14 1 16,5 26-1-16,-5-26 3 15,3 24 1-15,-3-24-1 16,2 21-1-16,-2-21 1 16,2 17 2-16,-2-17-2 15,0 0 0-15,0 0-1 0,3 13-1 16,-3-13 0-16,0 0-2 15,0 0 3-15,0 0-3 16,0 0 2-16,3-13-2 16,-3 13 2-16,0 0 0 15,0 0-1-15,0 0 2 16,17-9-2-16,-17 9 0 16,13-3-1-16,-13 3 1 15,14-2-1-15,-14 2 0 16,18 0 1-16,-18 0-1 15,20 4 1-15,-20-4-1 16,23 11 0-16,-23-11 1 16,24 15 0-16,-11-7 0 0,0 3-1 15,-13-11 3-15,24 21-3 16,-24-21 2-16,20 22-1 16,-12-9 0-16,-8-13 0 15,13 24 1-15,-7-9-2 16,-2-2 0-16,1 0 2 15,-2 0-2-15,0 3 0 16,-3 0-1-16,1-2 2 16,-2 2-2-16,-1-3 3 15,2-13-4-15,-6 23 4 16,6-23-2-16,-11 17 3 16,11-17-1-16,-13 10 1 0,13-10 0 15,-16 9 0-15,16-9 1 16,-19 4-1-16,19-4 1 15,-17-1-2-15,17 1 2 16,-16-4-2-16,16 4-1 16,-13-9 1-16,13 9-2 15,0 0 2-15,0 0-1 16,-7-13 0-16,7 13-1 16,0 0 2-16,0 0-1 15,0 0 0-15,0 0 1 16,0 0 0-16,0 0-1 15,0 0 2-15,0 0-1 16,0 0 0-16,0 0 0 0,13-6 0 16,-13 6 0-16,0 0 0 15,0 0-2 1,0 0 0-16,0 0-5 16,3 17-8-16,-3-17-13 0,0 0-34 15,0 0-34-15,0 0-3 16,0 0 1-16</inkml:trace>
  <inkml:trace contextRef="#ctx0" brushRef="#br0" timeOffset="328320.8762">7475 13988 45 0,'0'0'96'16,"16"5"-7"-16,-16-5-6 15,0 0-75-15,13-18-16 16,-13 18-2-16,12-17 1 15,-12 17 3-15,0 0 2 16,14-14 6-16,-14 14 7 16,0 0 2-16,0 0 1 0,0 0 2 15,0 0 1 1,0 0-2-16,0 0-4 0,0 0 0 16,0 0-4-16,0 0-3 15,0 0 2-15,0 0-2 16,0 0-1-16,0 0 0 15,0 0 1-15,0 0-2 16,0 0 0-16,13 7 2 16,-13-7-2-16,0 0-1 15,0 0 1-15,19 4 0 0,-19-4-1 16,23 3 2 0,-7-3-1-16,4 0-1 15,2 2 1-15,1-4-1 16,0 1 2-16,1 1-1 0,0 0 0 15,-6-2 0-15,0 4 1 16,-4-5 1-16,-14 3-2 16,19 3 2-16,-19-3-1 15,0 0-1-15,13 4-8 16,-13-4-14-16,0 0-31 16,0 0-40-16,-9 14-4 15,9-14-2-15</inkml:trace>
  <inkml:trace contextRef="#ctx0" brushRef="#br0" timeOffset="330554.1245">7931 12325 1 0,'0'0'60'0,"-16"-4"21"15,16 4 0-15,0 0-39 16,-14-12-17-16,14 12-3 16,0 0-3-1,-13-14-3-15,13 14-2 0,0 0-1 16,0 0-3-16,0 0-5 15,-10-13-2-15,10 13 0 16,0 0-2-16,0 0 2 16,0 0-1-16,0 0 1 15,0 0-1-15,0 0 1 16,0 0-2-16,0 0 1 16,0 0-1-16,14 0 0 0,-14 0-1 15,0 0-1-15,0 0 1 16,0 0 0-16,16-5 1 15,-16 5-2-15,0 0 2 16,20 0-1-16,-20 0 0 16,21 0 1-16,-21 0 0 15,24 2-2-15,-11-2 1 16,2 0 1-16,-1 3-1 16,0-3 1-16,1 2-2 15,-2 0 0-15,0 2 1 16,1-2 1-16,1-1-1 15,-15-1 0-15,23 2 1 16,-23-2-1-16,20 1 1 0,-20-1 2 16,17-1-2-16,-17 1 0 15,0 0 0-15,13 0 1 16,-13 0-2 0,0 0 1-16,0 0-1 0,0 0 0 15,0 0 0-15,0 0 1 16,0 0-1-16,0 0 0 15,0 0 2-15,0 0-1 16,0 0 0-16,0 0-1 16,0 0 0-16,0 0 1 15,0 0 0-15,0 0-2 16,0 0 0-16,6 13 1 0,-6-13 1 16,0 0 1-16,0 13-3 15,0-13 1 1,0 0-1-16,-1 17 1 15,1-17-2-15,0 16 2 0,0-16-1 16,0 23-1-16,0-9 2 16,1 2-1-16,-1 4 2 15,3 1-1-15,-2 2 1 16,1-2-2-16,1 2 1 16,1 3 0-16,0 0 1 15,1 0-1-15,-1 0-1 16,0 6 1-16,2 0-2 15,-2 1 2-15,1 0-2 0,-1 0 2 16,0 2-3-16,1 1 3 16,-1-1 0-1,-1-4-1-15,3 2 1 16,-2 1 0-16,0 0 1 0,-1-3-1 16,2-1 1-16,-2 5-4 15,-1-4 4-15,1 1-1 16,0 1 1-16,-1-2-1 15,1 2 0-15,-1 1 0 16,1 1 0-16,0 0 2 16,0 1-2-16,1 1-3 15,2 1 3-15,-1 4-2 16,-1-1-1-16,0 0 1 16,0 2 0-16,1-1-1 15,1 1 2-15,-2-7 2 16,-1 5-2-16,-2-5 0 0,4-3 3 15,-3 2-1-15,1-2-1 16,0 0 2-16,-1 0-1 16,-1 3 0-16,2-6-1 15,0 4 1-15,0-1 1 16,-2-1-3-16,1-1 1 16,-2-2-1-16,3 1-1 15,-2-1 0-15,0 0 0 16,1-3 1-16,-2-3-3 15,1-1 6-15,2-2-4 16,-1-3 3-16,-1-1-2 16,1 0 2-16,0 0 0 15,-2-16 1-15,5 25-2 0,-4-12 0 16,-1-13 0-16,3 23 0 16,-3-23 1-16,4 20-1 15,-4-20 0-15,0 19 2 16,0-19-3-16,2 17 2 15,-2-17 1-15,3 17-1 16,-3-17 0-16,1 18 0 16,-1-18-1-16,0 0 1 15,2 17 0-15,-2-17-1 16,0 0 0-16,0 0 0 16,7 14 0-16,-7-14 1 15,0 0-2-15,0 0 0 0,0 0 2 16,10 20 0-16,-10-20-1 15,0 0 1-15,7 13 0 16,-7-13 0-16,0 0 0 16,4 13-1-16,-4-13 0 15,0 0 1-15,0 0-1 16,0 0 0-16,0 0 0 16,0 0 0-16,0 0 1 15,8 13 1-15,-8-13 0 16,0 0-1-16,0 0 0 15,0 0 0-15,0 0 1 16,0 0 0-16,0 0-1 16,0 0-1-16,0 0 0 0,0 0 1 15,0 0 0-15,0 0 0 16,-13 2 0-16,13-2 0 16,0 0-1-16,0 0 1 15,-16-3-1-15,16 3 1 16,0 0 0-16,-16-1 0 15,16 1-1-15,-13 4 1 16,13-4-2-16,-14 7 3 16,14-7-4-16,-13 6 2 15,13-6 0-15,-19 6-1 16,19-6 0-16,-16 5 1 16,16-5-1-16,-17 2 1 0,17-2 0 15,-13 1 0-15,13-1-1 16,0 0 0-16,-16-3 3 15,16 3-3 1,0 0 1-16,0 0-2 0,0 0-3 16,-13-2-5-16,13 2-8 15,0 0-24-15,0 0-56 16,0 0-2-16,0 0-5 16,-16-9 45-16</inkml:trace>
  <inkml:trace contextRef="#ctx0" brushRef="#br0" timeOffset="337796.4134">8618 13306 12 0,'0'0'77'16,"0"0"1"-16,0 0-34 16,0 0-24-16,0 0-5 0,-13-3-3 15,13 3-2-15,0 0 1 16,0 0-1-16,0 0-1 15,0 0-2-15,0 0 0 16,0 0-1-16,0 0-1 16,0 0 0-16,0 0-1 15,0 0 2-15,0 0-2 16,0 0 0-16,0 0-2 16,0 0 0-16,0 0 0 15,0 0-1-15,0 0-1 16,13-7-1-16,-13 7 0 15,15-3 1-15,-15 3 1 0,18-1 0 16,-18 1 0-16,23-2 0 16,-10 2 1-16,0 2-3 15,2-4 2 1,1 1-1-16,-2-1-1 0,3 4 0 16,1-1 2-16,1-1-1 15,-1 0 0-15,7-1 2 16,-5 1-2-16,6 0 2 15,-1-2 1-15,0-2-1 16,1 1-1-16,2 0 0 16,-2 2 0-16,-3-1 0 15,3 1 0-15,-3-1-1 0,2 2 0 16,-1 2 0-16,1-1 0 16,1-1 1-1,0 2-1-15,2-2 0 0,1 1 0 16,2 1-1-16,-3 2 2 15,3-3-1-15,-2-1-1 16,-1 0 1-16,1 0-1 16,-1 0-1-16,-1 2 3 15,-1-2-2-15,0-2 1 16,-1 1 0-16,-1 1 0 16,1 1 0-16,-2-1-1 15,1-1 2-15,-1-2-2 16,0 3 2-16,0 0-1 0,1 0 0 15,-1 0 0 1,0 0 0-16,-2 0 0 16,0 1-1-16,-1 2 2 15,0-3-2-15,2 2 1 0,-2-2-1 16,1 1 2-16,3 1-1 16,0-1 0-16,2 1 1 15,0-1-1-15,3 0 2 16,-2-1-3-16,5 2 1 15,-2-2-2-15,-1 1 2 16,-1 1-1-16,-1-1 1 16,-1-1-1-16,-1 2 0 15,-2-1 2-15,-3 1-2 16,1 0 2-16,0 1 0 16,-3-1-1-16,0-2 1 15,-1 3 0-15,-1-3 0 0,-2 1-1 16,1-1 2-16,-1 0-1 15,-14 0-1-15,23 0 1 16,-10 0-2-16,0 0 1 16,-13 0 1-16,25 0-1 15,-25 0 0-15,23 2 0 16,-23-2 0-16,26 0 1 16,-26 0-1-16,20 0 0 15,-20 0 0-15,22 0 2 0,-22 0-2 16,18-2 1-1,-18 2-1-15,15-1 0 16,-15 1 1-16,13 0 0 16,-13 0 1-16,0 0-1 0,13-2 0 15,-13 2 1-15,0 0 0 16,0 0 0-16,13 3 1 16,-13-3 0-16,0 0-3 15,0 0 3-15,0 0-2 16,0 0 1-16,0 0-2 15,0 0 1-15,0 0-2 16,0 0 2-16,0 0 0 0,0 0-2 16,0 0 2-1,0 0-1-15,13 6 1 16,-13-6 0-16,0 0 0 16,0 0-1-16,0 0 0 0,0 0 2 15,0 0-2-15,0 0-1 16,0 0 0-16,0 0 0 15,0 0-1-15,0 0 2 16,0 0-2-16,0 0 1 16,0 0-2-16,0 0 4 15,0 0-1-15,0 0 1 16,0 0-1-16,0 0 0 16,0 0 2-16,0 0-3 15,0 0 3-15,0 0-3 16,0 0 0-16,0 0 1 15,0 0 1-15,0 0-1 16,0 0-3-16,0 0-1 0,0 0-6 16,0 0-7-16,0 0-15 15,0 0-28-15,0 0-31 16,0 0-1-16,0 0 2 16</inkml:trace>
  <inkml:trace contextRef="#ctx0" brushRef="#br0" timeOffset="339124.0062">10817 13085 56 0,'10'13'96'16,"-10"-13"-1"-16,0 0-3 16,0 0-73-16,-6 15-12 15,6-15-1 1,0 0-1-16,0 0-2 0,0 0-1 16,-13 11 3-16,13-11-3 15,0 0 0-15,0 0 0 16,0 0 1-16,0 0 0 15,-13 2 1-15,13-2-2 16,0 0 0-16,0 0 3 16,0 0-1-16,0 0 1 15,0 0-1-15,0 0-1 0,0 0-1 16,0 0 0-16,0 0-3 16,0 0 0-16,0 0 1 15,-1 13-1-15,1-13 1 16,0 0-3-16,0 0 2 15,0 0-2-15,0 0 3 16,9 13-1-16,-9-13-1 16,0 0-2-16,16 13 3 15,-16-13 1-15,15 10-1 16,-15-10 0-16,22 20 1 16,-9-13-1-16,0 3 1 15,3-3 0-15,-2 2 0 16,2 1 1-16,0-3-1 15,-3-1 1-15,-13-6 0 16,22 15 1-16,-22-15-2 16,17 10 1-16,-17-10-1 15,0 0 0-15,16 11 1 0,-16-11-1 16,0 0 0-16,0 0 0 16,0 0 1-16,0 0-1 15,13 9 1-15,-13-9 1 16,0 0-2-16,0 0 1 15,0 0 0-15,0 0 0 16,0 0 0-16,0 0 1 16,0 0-2-16,0 0 1 0,0 0-1 15,0 0 1 1,0 0-1-16,0 0 0 16,0 0 1-16,0 0 1 15,0 0-2-15,0 0 1 0,0 0-1 16,0 0 0-16,0 0-1 15,0 0 1-15,0 0 0 16,-13 1-2-16,13-1 0 16,0 0 1-16,0 0-1 15,0 0-1-15,-16 15 2 16,16-15-1-16,0 0 0 16,-17 13 0-16,17-13 0 15,-18 11 2-15,18-11 1 16,-18 12 0-16,18-12 0 15,-18 13 0-15,18-13 0 16,-17 13 1-16,17-13 0 16,-17 8-1-16,17-8-1 0,-16 9 0 15,16-9-2-15,-19 10 2 16,19-10 1-16,-16 9 0 16,16-9 0-16,-13 7 0 15,13-7 2-15,0 0-1 16,0 0 1-16,0 0-1 15,0 0 0-15,0 0 0 16,0 0 0-16,0 0-1 0,0 0-1 16,0 0 1-1,0 0-1-15,0 0 0 16,0 0-1-16,0 0-1 16,0 0 0-16,0 0-1 15,0 0-2-15,0 0-4 0,0 0-6 16,0 0-11-16,0 0-16 15,0 0-32-15,0 0-21 16,13-3 0-16,-13 3 22 16</inkml:trace>
  <inkml:trace contextRef="#ctx0" brushRef="#br0" timeOffset="341908.2288">11253 12787 4 0,'0'0'88'16,"6"15"-3"-16,-6-15 1 15,0 0-64-15,0 0-11 0,0 0-4 16,0 0-3-16,0 0-1 16,0 0 1-16,0 0 0 15,0 0 0-15,0 0 0 16,0 0-2-16,0 0 1 16,-2 15 1-16,2-15-1 15,0 0-1-15,0 0 2 16,0 13-1-16,0-13 0 0,0 0 0 15,3 17-1-15,-3-17 0 16,1 13 0 0,-1-13 0-16,2 15-2 15,-2-15 2-15,1 18-1 0,-1-18 0 16,3 23 1-16,-3-23 0 16,2 25 0-16,-2-9-1 15,1-2 1-15,-1 2 0 16,2 0 2-16,-1 0-1 15,0-2 0-15,1 2 0 16,-1-1 1-16,2-1-1 16,-1 3 0-16,-1-4-1 15,1 2-1-15,-2-15 0 16,2 24 0-16,-2-24 0 16,5 26 0-16,-5-26 0 15,3 23 0-15,-2-8 0 0,2-2 0 16,-2 3 0-16,1-3 0 15,1 0 0-15,-2 0 0 16,-1-13 0-16,6 23-1 16,-6-23 2-16,4 20-2 15,-4-20 1-15,8 17 0 16,-8-17-1-16,5 17 0 16,-5-17 0-16,5 13 2 15,-5-13-3-15,8 15 3 16,-8-15-1-16,0 0 0 15,13 14 0-15,-13-14-1 16,0 0 0-16,16 13-1 16,-16-13 0-16,0 0 1 0,0 0-1 15,12 15 0-15,-12-15 0 16,0 0 1-16,0 0 0 16,13 11 2-16,-13-11-2 15,0 0 0-15,0 0 0 16,0 0 0-16,16 10-1 15,-16-10 2-15,0 0-2 16,0 0 1-16,13 6 0 16,-13-6 0-16,0 0 0 15,0 0 1-15,15 4 1 16,-15-4-3-16,0 0 1 16,0 0 0-16,15 8 0 15,-15-8 0-15,0 0-1 0,0 0 1 16,16 7-1-16,-16-7 2 15,0 0-1-15,0 0 1 16,16 3-2-16,-16-3 1 16,0 0 0-16,13 0 1 15,-13 0-2-15,0 0 0 16,0 0 1-16,15 1 0 16,-15-1 1-16,0 0-1 15,0 0 0-15,15-4 0 16,-15 4 2-16,0 0-2 15,14-3 0-15,-14 3-1 16,0 0 1-16,16-1 0 0,-16 1 1 16,0 0-2-16,15-6 0 15,-15 6 1-15,0 0-1 16,15-3 1-16,-15 3 0 16,0 0 1-16,16-2-2 15,-16 2 1-15,0 0 0 16,16-7-1-16,-16 7 2 15,0 0-1-15,15-5 0 16,-15 5 0-16,0 0 0 16,15-9 2-16,-15 9-3 15,16-7 1-15,-16 7 0 16,15-13 0-16,-15 13-2 16,14-13 2-16,-14 13 0 0,16-18-3 15,-16 18 5-15,15-21-3 16,-15 21 1-16,13-23 0 15,-8 8 1-15,0 2-1 16,0-1 0-16,1-1 0 16,-2-1-1-16,1 1 2 15,1-3-2-15,-1 1 1 16,1 0-1-16,0-2 0 16,0-1 0-16,-1 1 1 15,0 0 0-15,-1 3-1 16,0 0 1-16,1 2 0 15,-2-2 0-15,0 0-1 0,-3 16 2 16,4-27-3-16,-1 14 2 16,0 0-1-16,-3 0 0 15,0 13 1 1,3-22-2-16,-3 22 1 0,2-21 0 16,-2 21 2-16,-1-16-1 15,1 16 0-15,1-18-1 16,-1 18 1-16,0-17 0 15,0 17 2-15,0 0-1 16,2-14-2-16,-2 14 1 16,0 0-1-16,-2-15 0 15,2 15-2-15,0-14-1 16,0 14 0-16,0-17 1 0,0 17 0 16,-1-19 2-16,1 19-1 15,1-16 3 1,-1 16 3-16,0 0 0 15,0 0-1-15,0 0 2 0,0 0-1 16,0 0 1-16,0 0-1 16,0 0-1-16,0 0-2 15,0 0 1-15,0 0-2 16,0 0 1-16,0 0-2 16,0 0 0-16,0 0-1 15,0 0 2-15,0 0 0 16,-2 16 0-16,2-16 0 0,-2 13 0 15,2-13 1 1,-1 17 0-16,1-17 0 16,-2 19-1-16,2-19 0 15,2 26 1-15,-2-13-1 0,0 1 1 16,1 2-1-16,-1 1 1 16,0-1-1-16,0 2 1 15,0-1 0-15,0 0 0 16,0 2-1-16,-1 0 1 15,1-1 1-15,-2-2-2 16,4 2 2-16,-4-2-1 16,4-3 0-16,-2 1 0 15,0 0-1-15,0-14 1 0,1 25 0 16,2-9-3 0,-2-2 2-16,2 4 1 15,0-4 0-15,0 0-1 16,1-1 1-16,1 2-1 0,-1-2 0 15,-4-13 3-15,6 21-3 16,-6-21-1-16,6 22 1 16,-6-22 0-16,5 22-1 15,-5-22 0-15,9 18 2 16,-9-18-2-16,10 18 0 16,-10-18 1-16,12 17 0 15,-12-17-1-15,0 0 2 0,16 15-1 16,-16-15-1-1,0 0-1-15,0 0-4 16,13 7-8-16,-13-7-16 16,0 0-53-16,0 0-15 0,0 0-1 15,-8-16-4-15</inkml:trace>
  <inkml:trace contextRef="#ctx0" brushRef="#br0" timeOffset="343292.7123">9338 12299 1 0,'9'13'56'16,"-9"-13"25"-16,0 0-1 16,0 0-46-16,0 0-14 15,-16-10-1-15,16 10-2 16,-13-5-2-16,13 5-5 15,-17-1 2-15,17 1-2 0,-18 4 0 16,18-4-4-16,-18 9-3 16,18-9-1-16,-21 10 1 15,21-10 0-15,-21 10-1 16,21-10 1-16,-23 13-1 16,10-1 2-16,13-12-1 15,-25 26 0-15,12-9-3 16,0 3 2-16,0 3-1 15,0 5 1-15,2 1-3 16,-1-1 1-16,2 6 1 16,3-3 0-16,0 0 0 15,2-1-2-15,2-4 2 16,2 1-2-16,1-2 3 0,1-1-2 16,1-2 0-16,1 0-1 15,0-2 2-15,1 0-3 16,2-1 0-16,1-3 0 15,-7-16 1-15,13 21-1 16,-13-21 0-16,16 13 1 16,-16-13-2-16,13 3 1 15,-13-3-1-15,0 0 1 16,13-3-2-16,-13 3 1 16,0 0 1-16,7-16 0 15,-7 16 1-15,3-13 1 16,-3 13 0-16,6-18 0 0,-6 18 1 15,4-16-1-15,-4 16 1 16,6-19-1 0,-6 19-1-16,11-16 1 15,-11 16-1-15,0 0-1 0,18-16 0 16,-18 16-2-16,13-10 2 16,-13 10-1-16,0 0 2 15,15-7 0-15,-15 7 2 16,0 0 1-16,15 6 1 15,-15-6 1-15,8 13-1 16,-8-13 0-16,11 20-1 16,-4-6 0-16,-7-14-1 15,16 26 1-15,-12-11-3 0,5-1 2 16,-2-1-1-16,0 2 1 16,-7-15 0-1,15 23-1-15,-15-23 1 16,14 21-2-16,-14-21 0 0,11 13-5 15,-11-13-3-15,0 0-3 16,15 10-6-16,-15-10-7 16,0 0-17-16,-3-17-20 15,-1 3-24-15,-6-5 2 16,-1-6 47-16</inkml:trace>
  <inkml:trace contextRef="#ctx0" brushRef="#br0" timeOffset="345595.6037">9239 12681 57 0,'0'0'88'16,"-11"-14"1"-16,11 14-5 16,0 0-54-16,-14-6-14 0,14 6-6 15,0 0-6-15,0 0 0 16,0 0 0-16,0 0-3 16,0 0 0-16,0 0-3 15,0 0 0-15,0 0 1 16,0 0 2-16,17 13-3 15,-4-12 1-15,8 2-1 16,-3-1 2-16,7-1 0 16,2 1-1-16,1-5 0 15,-2 1 0-15,3-2 0 16,-4 0-2-16,1-1 3 16,-1 2 0-16,-3-1-2 15,-2 1 4-15,-1-1-3 0,-2 1 3 16,-3 0-2-16,-14 3 3 15,21-4-3-15,-21 4 3 16,0 0 0-16,13-4-3 16,-13 4 2-16,0 0 0 15,0 0 1-15,0 0-2 16,-13 10 0-16,13-10-2 16,0 0 1-16,-19 14 0 15,19-14 2-15,-18 13-3 16,18-13 0-16,-18 23 1 15,10-6 1-15,-2 4-2 16,0-1 2-16,2 3-1 0,-1 1-1 16,0 1 2-16,2-3 1 15,3-1-3-15,-2-3 2 16,5-3-1-16,1-15 1 16,2 22-1-16,-2-22 1 15,0 0-2-15,16 13 0 16,-16-13-1-16,19 0 1 15,-19 0-1-15,25-9 0 16,-11 1-1-16,0-4-1 16,2-2 2-16,-1-4 0 15,-2-5 0-15,1 3-1 16,-2-4 2-16,-2 2-1 16,-2-3 1-16,0 5 1 0,-1-1 1 15,-1 5-1-15,-2 1 3 16,-1 2-1-16,-3 13 2 15,4-13 0-15,-4 13-1 16,0 0 0-16,0 0 0 16,0 0-1-16,0 0-1 15,0 0-1-15,-3 15-2 16,3-15 1-16,-3 16 0 16,3 0-1-16,0-1 0 15,0 3 1-15,0 2 0 16,0 2 2-16,3 1 0 15,-1 0 1-15,1 0-1 0,-2-6 0 16,3 2 0-16,1-2 0 16,1-2-1-16,-1-1 1 15,-5-14-1-15,12 20-1 16,-12-20 2-16,16 12-1 16,-16-12 0-16,17 1-2 15,-17-1 3-15,16-7-1 16,-16 7-1-16,14-14 1 15,-14 14-2-15,9-21 2 16,-9 21-1-16,6-21 2 16,-5 8-1-16,2 0-2 15,-1-5 1-15,0 6 2 0,0-6-2 16,-1 4 1-16,4-2 0 16,-2 0-2-16,-3 16 3 15,5-23-2 1,-5 23 2-16,0 0-1 15,6-15 1-15,-6 15-1 0,0 0 1 16,0 0 0-16,0 0-1 16,3 15 1-16,-3-15-1 15,1 13 0-15,-1-13-2 16,2 19 2-16,-2-19-1 16,6 26 1-16,-5-10 0 15,2 1 1-15,0-1 0 16,-2-2 0-16,2 2 1 0,1-2-2 15,-1 1 2-15,-3-15 0 16,6 21-1 0,-6-21-1-16,7 18 0 15,-7-18 1-15,0 0-2 0,10 14 2 16,-10-14 0-16,0 0-2 16,0 0 0-16,13 7 1 15,-13-7-3-15,0 0 2 16,0 0-2-16,0 0 1 15,15-17-1-15,-15 17 0 16,9-19 0-16,-5 6-1 16,-1-2 1-16,2-6 0 15,0-3 1-15,1-2 0 0,-1 0 2 16,0 1 0-16,-1 2 2 16,0 3 4-16,1 6-1 15,-5 14 1 1,4-18-1-16,-4 18 0 0,0 0-1 15,0 0-1-15,0 0-1 16,0 0-1-16,0 0-2 16,0 0-1-16,0 0 1 15,-1 13 0-15,1-13 1 16,0 0-2-16,0 0 2 16,2 20 0-16,-2-7 0 15,2 2 1-15,-1 2-2 16,1 2 1-16,-1 3-1 0,2 1 2 15,-1 0-1 1,-1-6 0-16,2 2 0 0,0-2 0 16,1-2 1-16,-4-15-1 15,10 21 1-15,-10-21-2 16,12 18 2-16,-12-18-2 16,14 11 1-16,-14-11-1 15,19 7-1-15,-6-5-3 16,-13-2 2-16,29-7-1 15,-13-2-3-15,2 0 1 16,1-5 0-16,0-4 1 16,0-3 1-16,-1-5 3 15,0-4-1-15,-4-1 2 16,1-3 0-16,-4-2 4 16,1 2 1-16,-5 3-1 15,-1 3 3-15,-5 4-2 0,3 6 3 16,-4 5-2-16,0 13 1 15,-4-13-3-15,4 13-1 16,0 0-1-16,0 0-1 16,0 0 0-16,-14 5-1 15,14-5-1-15,0 0 1 16,0 0-2-16,-12 20 0 16,12-20 2-16,-6 20-3 15,6-20 3-15,-7 25-4 16,6-7 4-16,-1 0-2 15,2 2 2-15,2-4-1 16,1 0 0-16,1-2 1 0,2-1-2 16,-6-13 3-16,18 17-2 15,-5-8 2-15,0-5-1 16,3 2 0-16,0-1 2 16,1-3-2-16,1 4 3 15,1 1-2-15,-2-1 1 16,0 1-2-16,0 1 1 15,-1-1-1-15,0 0 1 16,-3 2 0-16,-13-9 0 16,20 14-2-16,-20-14 1 15,12 15 0-15,-12-15-3 16,1 18 4-16,-1-18-1 16,-7 22 0-16,0-8 0 0,-2 1 3 15,-2-1-1-15,-1-1 2 16,-2-1 2-16,1-2-2 15,-2-3 1-15,2-4-1 16,13-3-1-16,-23-3-2 16,23 3 0-16,-21-7 1 15,21 7-2-15,-16-13 0 16,16 13-1-16,0 0-1 16,-15-15-2-16,15 15-12 15,0 0-25-15,0 0-53 16,0 0-3-16,0 0-4 15,-7 21 25-15</inkml:trace>
  <inkml:trace contextRef="#ctx0" brushRef="#br0" timeOffset="349236.4431">10513 12658 9 0,'0'0'88'0,"0"0"-2"0,7 13-1 16,-7-13-67-16,0 0-12 16,0 0-2-16,0 0-4 15,0 0-1-15,0 0-1 16,0 0 3-16,0 0-2 16,0 0 2-16,0 0 3 15,1-14 2-15,-1 14 0 16,0 0 4-16,0 0-2 15,0 0 1-15,-3-13-1 16,3 13 0-16,0 0-3 16,0 0 0-16,0 0-1 15,-15-9-2-15,15 9-1 0,0 0 0 16,-16-6 1-16,16 6-2 16,0 0 1-16,-13 0 0 15,13 0 0-15,0 0 0 16,0 0 0-1,-10 16-3-15,10-16 1 0,-5 13-1 16,5-13 2-16,-3 16-3 16,3-16 1-16,3 22 0 15,0-8 1-15,1 3 1 16,2-1 0-16,1 3 0 16,2 0 0-16,0-2 0 15,1 0 1-15,1 1-1 16,2-2 0-16,2-3 1 0,-1-3 0 15,1-2 1-15,-1 1 1 16,1-2-1-16,-1 0 0 16,2 1 0-1,-3-1 0-15,-13-7-2 0,23 16 1 16,-23-16 0-16,17 16-1 16,-17-16 0-16,10 14 1 15,-10-14-1-15,2 14 1 16,-2-14-1-16,0 0 0 15,-12 21 1-15,12-21 1 16,-16 13-1-16,16-13 0 16,-18 13 2-16,18-13 0 15,-22 11 0-15,22-11-1 0,-20 6-1 16,20-6-1-16,-13 0-1 16,13 0-2-1,0 0-6-15,0 0-14 16,-13-13-25-16,13 13-43 0,0 0-1 15,14-9-4-15,-14 9 58 16</inkml:trace>
  <inkml:trace contextRef="#ctx0" brushRef="#br0" timeOffset="354864.2776">9910 13557 63 0,'0'0'65'16,"0"0"-12"-16,0-14-5 15,0 14-13-15,0 0-5 16,0 0-10-16,0 0-4 16,0 0-6-16,0 0-5 15,-13-10 1-15,13 10-1 16,0 0 2-16,0 0 0 16,0 0 0-16,0 0-2 0,0 0 0 15,0 0 0-15,0 0-1 16,0 0-1-16,0 0 0 15,0 0-6-15,-5 13 3 16,5-13 0-16,0 0 0 16,-3 15-6-16,3-15 4 15,2 19-4-15,-2-19 4 16,3 29 0-16,-2-9-3 16,2 3 0-16,1 2 2 15,1-1 4-15,0 5-3 16,1 0 3-16,0 1-2 15,0-2 2-15,1-1 0 0,0 2 0 16,-1-2 2-16,0 1-2 16,-2-4 1-16,0-1-1 15,-1 1 0-15,2-3-1 16,-3-1 2-16,1-2-1 16,0-2 0-16,0-1 1 15,-1-2 1-15,-1 0-1 16,-1-13 0-16,4 18 0 15,-4-18 0-15,2 14 0 16,-2-14 0-16,0 0-2 16,0 15 1-16,0-15 0 15,0 0 0-15,0 0 0 16,0 0-1-16,0 0 0 0,0 0-2 16,0 0-2-16,0 0-8 15,0 0-13 1,0 0-23-16,0 0-45 15,3-13-4-15,-3 13 1 0,3-29 71 16</inkml:trace>
  <inkml:trace contextRef="#ctx0" brushRef="#br0" timeOffset="355997.5515">10143 13631 63 0,'0'0'93'16,"0"0"-3"-16,0 0-40 16,0 0-38-16,0 0-2 15,0 0-4-15,0 0 2 16,5-13-4-16,-5 13 0 16,0 0 3-16,0 0 2 15,0 0-2-15,-13-5 0 0,13 5-4 16,0 0 0-16,0 0 2 15,0 0-2 1,-15-4-2-16,15 4 0 0,0 0-1 16,0 0 1-16,-13-9 2 15,13 9-1-15,0 0 4 16,0 0-3-16,-17-8 0 16,17 8 1-16,0 0 0 15,-13 0 0-15,13 0-1 16,0 0 1-16,0 0-5 15,-13 5 1-15,13-5 1 16,0 0 0-16,0 0-1 16,0 0 2-16,-7 15-2 15,7-15 0-15,0 0 0 16,0 0 1-16,-2 16-2 16,2-16-2-16,2 16 2 15,-2-16-4-15,4 21 4 0,-3-8-2 16,2 2 3-16,0-1-4 15,2 1 5-15,-1 0-1 16,0 1 0 0,1 2 1-16,-1-1-1 0,0 3 0 15,2 0 1-15,-3 2 0 16,1 1-1-16,-2-3 1 16,-1 0 0-16,2-1-2 15,1 0 1-15,-1-2 0 16,2-4 2-16,-1 0-2 15,2 0-1-15,-1 0 0 16,1 2 0-16,1-2 2 0,-7-13-1 16,12 23 1-16,-6-9-2 15,-6-14 1-15,8 23 1 16,-8-23-1-16,8 19 3 16,-8-19-4-16,5 14 2 15,-5-14-1-15,0 0 1 16,3 13 0-16,-3-13 0 15,0 0 1-15,0 0 0 16,0 0 1-16,0 0-2 16,0 0 1-16,0 0-2 15,0 0 1-15,0 0 1 16,0 0-3-16,0 0 0 16,0 0-3-16,0 0-2 0,0 0-5 15,0 0-4-15,0 0-10 16,0 0-15-16,0 0-25 15,19-13-33-15,-19 13 2 16,7-21 25-16</inkml:trace>
  <inkml:trace contextRef="#ctx0" brushRef="#br0" timeOffset="357259.2231">9911 14026 13 0,'0'0'78'0,"0"0"-2"16,-16 10-22-16,16-10-45 15,0 0-5-15,-16 3-2 16,16-3-5-1,0 0-10-15,-14 4-16 0,14-4-8 16,0 0 3-16,0 0 8 16,0 0 15-16,0 0 5 15,0 0 12-15,0 0 12 16,0 0 19-16,0 0 7 16,0 0 1-16,0 0-10 15,-13-5-13-15,13 5-6 16,0 0-3-16,0 0-2 0,0 0 0 15,0 0 0-15,0 0-2 16,0 0 0 0,0 0-1-16,0 0-1 15,-15 1-2-15,15-1 0 0,0 0-1 16,0 0-1-16,0 0 0 16,0 0-1-16,0 0-1 15,0 0 2-15,-1 13-2 16,1-13 0-16,0 0-1 15,0 0 1-15,0 0 1 16,6 16 0-16,-6-16-1 16,7 16 0-16,-7-16 0 15,11 18-1-15,-11-18 1 16,15 18-1-16,-15-18-1 16,14 24 0-16,-14-24 0 15,18 25 0-15,-8-11 1 16,-2 1 0-16,2 1 0 0,2-1 0 15,-2 0-1-15,2-1 2 16,-5 4-4-16,-7-18-2 16,19 26 1-16,-9-13 0 15,-10-13-1-15,19 21 1 16,-19-21 1-16,15 19-2 16,-15-19 4-16,15 10 2 15,-15-10 0-15,0 0 0 0,14 6 1 16,-14-6-2-1,0 0 1-15,0 0 0 16,0 0 0-16,0 0-1 16,0 0-1-16,0 0 1 0,0 0-1 15,0 0 0-15,13-12 0 16,-13 12-1-16,0 0 2 16,12-16-1-16,-12 16 4 15,11-15 1-15,-11 15-3 16,18-25 4-16,-7 11-2 15,-1-2 0-15,5-2 0 16,-2 3 2-16,0-3-4 16,0 2-1-16,-2 2 1 15,1-1-1-15,-1 2 2 16,-11 13 0-16,19-20-1 16,-19 20 0-16,14-18-3 15,-14 18 2-15,15-18 1 0,-15 18-1 16,13-20 0-16,-13 20 0 15,11-19 1-15,-11 19-1 16,12-17 2-16,-12 17-4 16,0 0 2-16,14-16 0 15,-14 16 1-15,0 0-1 16,0 0 0-16,0 0 2 16,0 0-3-16,0 0 5 15,0 0-4-15,0 0-1 16,0 0-4-16,0 0-6 15,0 0-9-15,0 0-19 16,13-7-56-16,-13 7-3 0,0 0-3 16,-13 0 52-16</inkml:trace>
  <inkml:trace contextRef="#ctx0" brushRef="#br0" timeOffset="360648.7556">8983 15198 3 0,'0'0'84'0,"-10"13"0"15,10-13-36-15,0 0-31 16,0 0-6-16,0 0-4 15,0 0-4-15,0 0-1 16,0 0-3-16,-7 13-1 16,7-13 0-16,0 0 0 0,16 7-1 15,-16-7 1 1,23 3 3-16,-10-3-1 0,4-2 4 16,0-4-2-1,4 1 2-15,-4-5 0 16,3-3 1-16,-3-6-1 0,-1-3 2 15,0-7 0-15,-3 0-1 16,3-7 1-16,-6 0 0 16,2-3-2-16,-5-1 2 15,0 2-2-15,-4 2-1 16,-2 3 1-16,-2 1 0 16,-5 4-1-16,1 2-1 15,-3 3 2-15,3 5-2 0,-6 1 0 16,4 2-1-1,7 15 2-15,-17-20-3 16,17 20 1-16,-19-11 1 16,19 11 0-16,-20-7-1 0,20 7 1 15,-19 0-1-15,19 0-2 16,-14 4 1-16,14-4-3 16,-12 13 2-16,12-13-2 15,-8 23 0-15,3-9 1 16,1 2 0-16,1 3 1 15,0 3 1-15,0 1 2 16,2 3-1-16,2 0 0 16,-1 3 1-16,3 2-3 15,1 1 3-15,1 1-1 16,1 0 0-16,1 5-5 16,3-3 2-16,-1 2 1 15,1-2-2-15,1-1 3 0,2 4-3 16,-1-5 3-16,2-1-4 15,1-5 8-15,-2 2-4 16,1-6 1-16,-2-1 0 16,-1-5-1-16,-11-17 0 15,25 22 0-15,-25-22 2 16,18 10-2-16,-18-10 0 16,19-3-1-16,-19 3 1 15,20-17 0-15,-8 4 1 16,-2-6-2-16,3-3 0 15,-2-1 0-15,1-3 0 16,0-1 1-16,1 1 0 0,-5-2 1 16,1 7 4-16,-2 0-3 15,-1 9 3-15,-6 12-1 16,7-18-4-16,-7 18 4 16,0 0-2-16,0 0 1 15,0 0-5-15,0 0 1 16,0 0-1-16,1 13 0 15,-1-13 5-15,0 0-5 16,2 15 1-16,-2-15-2 16,4 18 2-16,-4-18 2 15,6 23-3-15,-2-8 3 16,-1 7-2-16,4-4 2 16,-2 1-1-16,2 0 2 0,0 1-2 15,0 0 0-15,1 2 1 16,0-3-1-16,0-5 0 15,0 2 0-15,-1 0 0 16,-7-16 0-16,13 20 2 16,-13-20-2-16,0 0 0 15,16 9 0-15,-16-9 0 16,0 0 0-16,15-5 0 16,-15 5-1-16,7-14-2 15,-7 14 1-15,10-19 2 16,-7 5-1-16,1-2 0 15,1 0 1-15,-3-4-1 0,1 0 1 16,-1 2 1-16,1-1 0 16,-2 4-2-16,1 0 1 15,-1 1-1-15,0 1 1 16,-1 13 0-16,3-13-1 16,-3 13 1-16,0 0 2 15,0 0-2-15,0 0 2 16,0 0 0-16,0 0-1 15,0 0 2-15,0 0-2 16,6 17 0-16,-6-17-1 16,3 20 1-16,-3-20-1 15,7 20 0-15,-3-5-1 16,2-2 1-16,0 3 0 0,0 1 1 16,1 2-2-16,0-3 1 15,0 1 1-15,1 0 0 16,0-4 0-1,0 0-2-15,-8-13 0 0,21 18-1 16,-21-18 3-16,20 3-4 16,-20-3 0-16,19-12-1 15,-19 12 2-15,17-23-1 16,-12 7 2-16,-1-3-1 16,-1-1 1-16,0 0 1 15,-2 1-1-15,2 0 1 16,-1 6 0-16,-2 0 1 0,0 13 0 15,1-14 1-15,-1 14-1 16,0 0-2 0,0 0 1-16,0 0 0 15,0 0-1-15,0 0-2 0,0 0 0 16,0 0-2-16,15 16 3 16,-15-16 1-16,7 20-2 15,-7-20 1-15,8 22 1 16,-2-8 1-16,1-1-1 15,1 4 3-15,-1-1-4 16,1-3 2-16,0 2-1 16,0-2 0-16,-8-13-2 15,18 17 0-15,-18-17-1 0,14 3-2 16,-14-3 2-16,13-6-1 16,-13 6 1-1,10-20 0-15,-4 7 1 16,-2 0 2-16,-1-4 0 0,1 1 2 15,-1-4-1-15,2-1 0 16,-2 1 0-16,-1 1 0 16,3 1 2-16,-2 2 0 15,-3 16 1-15,5-18 0 16,-5 18 1-16,0 0 0 16,0 0 0-16,0 0 0 15,8 13-1-15,-8-13-2 0,3 18 0 16,-3-18-1-1,5 23-1-15,-2-10 2 16,3 0-2-16,0 0 1 16,2 3-1-16,1 1 3 0,4-3-1 15,-1 1 0-15,1-1-1 16,2 1 1-16,0-1-1 16,-1-4 0-16,2-4 1 15,-1 1-2-15,0-4 1 16,1-4-2-16,0-2 0 15,0-4 1-15,1-5 1 16,-1 0-2-16,0-5 1 16,-1-5-1-16,-1-3 2 15,-2-1 0-15,-2-5 0 16,-3-5 3-16,-3-1-4 16,-2-7 6-16,-4-3-3 0,-2-2 2 15,-2 1-2-15,-3-1 3 16,-1-3-3-16,-1 7 1 15,-1 5 0-15,1 5-4 16,1 8 3-16,0 5 0 16,-1 6 0-16,11 16 2 15,-18-14-2-15,18 14 0 16,-15 0 1-16,15 0-1 16,-14 10-2-16,14-10-1 15,-9 14-1-15,9-14-2 16,-4 26 1-16,4-7 0 15,4 6-1-15,2 4 1 16,1 4 1-16,3 13 0 0,3 2 0 16,2 5-1-16,1 0 3 15,2 1-3-15,0-1 3 16,0-4-3-16,3-4 3 16,-3-12-3-16,-2-8 3 15,-1-10 0-15,-1-3-4 16,-14-12 4-16,20-1-1 15,-13-12 1-15,1-3-2 16,-3-3 3-16,0 0-1 16,-1-2 1-16,0-4 3 15,-1 6-2-15,0 2-1 16,2 4 1-16,-5 13 0 16,8-19-2-16,-8 19 0 0,13-6-3 15,-13 6 0-15,16 2-1 16,-16-2 2-16,22 11-1 15,-9 1 0-15,0 1 0 16,0 0 2-16,1 3 1 16,-1 3 2-16,3-4 0 15,-2 4-2-15,2-7 1 16,-3-1 1-16,2-3-2 16,-2-4 0-16,1-3 1 15,-1-5-2-15,-13 4 0 16,22-14-1-16,-22 14-1 15,17-26-3-15,-11 10-4 0,0-2-5 16,-5-2-11-16,3 3-24 16,-7-9-36-16,-1 6-3 15,-3-9 79-15</inkml:trace>
  <inkml:trace contextRef="#ctx0" brushRef="#br0" timeOffset="360937.6231">9630 14877 14 0,'2'13'101'16,"-2"-13"-6"-16,0 0-9 15,3 20-76-15,-3-20-36 16,0 0-28-16,0 0-34 16,0 0-2-16,0 0 43 15</inkml:trace>
  <inkml:trace contextRef="#ctx0" brushRef="#br0" timeOffset="361133.3987">9523 14511 32 0,'0'0'103'0,"-13"8"-4"16,13-8-9-16,3 13-67 15,-3-13-48-15,20 3-23 16,-6-6-32-16,17 15-17 16,3-5 3-16</inkml:trace>
  <inkml:trace contextRef="#ctx0" brushRef="#br0" timeOffset="364051.6288">10817 14408 46 0,'0'0'93'0,"0"0"-4"16,0 0-45-16,0 0-39 15,0 0-3-15,0 0-1 16,10 23-1-16,-7-5-1 15,4 3 1-15,-2 2 0 16,3 8-2-16,1 2 4 0,1 2 0 16,2 1 0-16,1 0 0 15,0 0 2-15,0 1-1 16,1 2 0 0,0-3 1-16,1-1-1 0,-1 1-1 15,2-3 0-15,-1 0 0 16,-1-2-1-16,-1-1-2 15,0-4 2-15,0 1 0 16,1-5-3-16,-2-2 3 16,1-4-3-16,0-1 1 15,-13-15 0-15,24 14 0 16,-11-13-1-16,0-3 1 16,-13 2 1-16,23-19 1 0,-11 6 2 15,-2-5 0-15,0-2-2 16,-1-1 0-16,-2-2 1 15,-1-9 0-15,-2 3 0 16,-2-4-4-16,-2-5 2 16,-3-1-3-16,-3-4 3 15,-1-5 1-15,0 1-1 16,-2 2-1-16,-1-1 0 16,0 5 2-16,0 7-2 15,1 1 4-15,0 8-3 16,2 5 0-16,0 7 1 15,7 13-1-15,-10-14 1 0,10 14-1 16,0 0 1-16,-16-8 2 16,16 8-2-16,0 0-1 15,-16 13 1-15,16-13-1 16,-12 20 1-16,8-4-1 16,-2 5 0-16,3 2-2 15,1 5 3-15,2 3-1 16,1 1 0-16,2 5 1 15,1 2 1-15,1 0-1 16,0 0 1-16,1-2-3 16,0 0 1-16,1 1 0 15,-1-1 1-15,1-1-1 16,-1-5 0-16,1-2-1 0,0-6 2 16,-1 2 0-16,1-6-2 15,-7-19 1-15,13 17-3 16,-13-17 2-1,0 0-2-15,16-7 3 0,-16 7 0 16,9-18 0-16,-9 18 3 16,8-17-2-16,-8 17 2 15,0 0-1-15,0 0 2 16,16-10-3-16,-16 10-1 16,0 0-1-16,20 14 0 15,-20-14 0-15,21 21-1 16,-7-8 2-16,2 0-1 0,1 1 2 15,2 0-4 1,0-3 4-16,0 0-4 0,1-2 5 16,0-1-3-1,-3-5 1-15,2-1 1 0,-2-5-2 16,1-3 2-16,0-7-3 16,0-3 5-16,1-1-6 15,-4-5 3-15,0-1-3 16,-4 0 2-16,-2 3 1 15,-2-2 2-15,-4 8 0 16,-4-1 1-16,-4 1 4 16,5 14-1-16,-17-19-1 15,17 19 0-15,-25-13-1 16,11 9-2-16,-2-2 0 16,2 5-4-16,-1 2 2 15,2 2-2-15,13-3-1 16,-21 16 1-16,12-2 0 0,2 2 2 15,1 7-1-15,5 2 2 16,-2-1 0-16,4 4 1 16,1-2-1-16,1 1-2 15,2-7 3-15,2 0-5 16,1-5 4-16,0-2-3 16,-8-13 0-16,18 16-5 15,-18-16 5-15,18 4-2 16,-18-4 0-16,19-7 4 15,-19 7-3-15,18-25 2 16,-11 9-2-16,1-5 4 16,0-2-2-16,-1-2 5 0,-1 4-5 15,-1-1 3-15,0 5-2 16,-2 4 2-16,-1 0 2 16,-2 13-1-16,0 0-1 15,6-13-1-15,-6 13 2 16,0 0-3-16,0 0 2 15,0 0-2-15,3 14 0 16,-3-14 0-16,4 17-1 16,-4-17 2-16,5 26-3 15,-1-10 2-15,2 2 0 16,0 0-3-16,-1 0 3 16,3-2-2-16,-1 1 3 15,1-1-4-15,-8-16 2 0,18 13-4 16,-18-13 2-16,17 0-1 15,-17 0-1-15,16-19 3 16,-9 0-2-16,0-5 4 16,1-1-3-16,-1-4 6 15,0 2-3-15,2 1 5 16,-2 4-3-16,0 5 2 16,0 4-1-16,-7 13 1 15,13-10 1-15,-13 10 0 16,0 0-2-16,15 13 0 15,-15-13 0-15,10 21-1 16,-4-8-1-16,-1 6-3 0,3-1 0 16,-1 0 1-16,2 1 1 15,-4 0-2-15,2-3 2 16,-1 1-3-16,0-3 4 16,-6-14-1-16,9 18 0 15,-9-18-1-15,0 0-2 16,0 0 1-16,16-15-3 15,-12-2 4-15,2-3-5 16,-1-3 6-16,3-3-3 16,-3 6 3-16,3-2 3 15,-1 9-1-15,-1-2 2 16,-6 15 0-16,0 0 0 16,15-7 0-16,-15 7-2 0,13 9-1 15,-13-9-2-15,16 14 0 16,-6-1-1-16,-10-13 0 15,22 22 1-15,-9-9-1 16,0-4 2-16,0-1 0 16,3 4 2-16,0-4-1 15,1-6 2-15,0-2-2 16,1-7 0-16,-1-3 1 16,-1-3-1-16,1-5-1 15,-5-6 0-15,-2-5 2 16,-1-3-2-16,-5 0 1 15,-4-5 1-15,-3-4-2 0,-4-2 1 16,-8-7-2-16,-1-1-3 16,-4-5 0-16,0 1 1 15,1 2-2-15,2 7 2 16,3 5 0-16,2 11 1 16,5 10 3-16,7 20 2 15,-7-13-3-15,7 13 2 16,-2 21 0-16,1 0 0 15,2 4-1-15,-1 6-2 16,3 5 1-16,1 3-1 16,1 8 3-16,5 1-2 15,1 4 1-15,2 1-2 16,2-1 2-16,-1 3 0 0,2-9 1 16,-2-1 0-16,2-7-1 15,-3-8-1 1,-3-9-1-16,-10-21 1 0,18 13-2 15,-18-13 1-15,16-18-2 16,-9 0 2-16,0 1 0 16,-1-2 1-16,1-1 1 15,-7 20 2-15,13-23-1 16,-13 23-1-16,13-6 1 16,-13 6-2-16,0 0 1 15,19 16-1-15,-19-16-1 16,17 25 0-16,-8-9 1 0,-1-2 0 15,2 0-1-15,-1-1 2 16,-9-13-3-16,15 21-3 16,-15-21-7-16,14 8-7 15,-14-8-27-15,12-14-27 16,-8-3-15-16,3-4-2 16</inkml:trace>
  <inkml:trace contextRef="#ctx0" brushRef="#br0" timeOffset="364317.5795">11628 14607 83 0,'-9'15'96'16,"9"-15"-7"-16,0 0-44 16,23-3-46-16,3-6-3 15,12-1-6-15,4-4-16 16,14 8-34-16,2-8-25 16,8 4-1-16,-5-5 46 15</inkml:trace>
  <inkml:trace contextRef="#ctx0" brushRef="#br0" timeOffset="364798.8668">10679 14854 32 0,'0'0'97'16,"0"0"-4"-16,0 0-17 15,13-7-67-15,-13 7-6 16,14-13-2-16,-14 13-4 0,27-13-7 16,-5 3-9-16,17 6-10 15,4-5-12-15,16 2-17 16,2-11-27-16,17 5 20 16</inkml:trace>
  <inkml:trace contextRef="#ctx0" brushRef="#br0" timeOffset="366002.127">10417 15854 1 0,'19'13'59'0,"-19"-13"34"0,0 0-1 16,0 0-58-1,0 0-29-15,0 0-2 0,0 0 1 16,0 0-2-16,0 0 1 16,0 0 1-16,-3 13 1 15,3-13 0-15,0 0 0 16,0 0-1-16,0 0 0 16,0 0 2-16,0 0-2 15,0 0-1-15,0 0 1 16,-5 17-2-16,5-17 0 0,-2 19 0 15,1-4-6 1,1-1 5-16,0 5-6 0,1-2 7 16,1 3-9-1,-1 6 9-15,2 0-8 0,1 10 6 16,0 2 0-16,1 9 0 16,1 0 2-16,-1-1-5 15,3 1 4-15,-1-2-1 16,3-2 2-16,-1-7 1 15,-1-1-2-15,2-10 1 16,-1 1-1-16,-2 1 2 16,2-5 5-16,-3-4-6 15,-1 0 4-15,-2-2-6 0,2-3 8 16,-4 1-9 0,-1-14 10-16,0 0-9 15,6 17 1-15,-6-17 0 16,0 0-1-16,1 13-1 0,-1-13 3 15,0 0-2-15,0 0 0 16,0 0-1-16,0 0 2 16,0 0 0-16,2 15 1 15,-2-15-1-15,0 0-2 16,0 0 2-16,0 0-2 16,0 0 2-16,0 0-2 15,0 0 0-15,8-16 0 0,-8 16 0 16,13 0 2-1,-13 0-3-15,19-7 3 16,-4 2-2-16,0 1-1 16,4 0 2-16,3 2 1 0,1-1-2 15,0 0 1-15,1 5 0 16,2-4 0-16,-1 2 1 16,0 5 2-16,-1-2-2 15,-4-2-1-15,0 3-1 16,-4-2-9-16,2 1-15 15,-18-3-67-15,16-2-4 16,-16 2-7-16,-9-18 53 16</inkml:trace>
  <inkml:trace contextRef="#ctx0" brushRef="#br0" timeOffset="378460.3448">14115 4836 1 0,'0'0'41'15,"0"0"30"-15,0 0-43 16,0 0-26-16,0 0-1 16,0 0 0-16,15 8-9 15,-15-8 4-15,19 1-3 16,-6-5 6-16,2 1-1 15,3-3 2-15,3 0 4 16,1 1 2-16,4-1-1 0,0-3 1 16,3 0-2-16,-2 2-6 15,2-1 9-15,1-1-4 16,1 2 2-16,0-2-9 16,6-1 9-16,-4 0-7 15,3 1 8-15,1-1-3 16,4 0-1-16,-1 0-1 15,5 1 1-15,2-2 0 16,3 4 1-16,4-1 0 16,3 0-1-16,2 0 1 15,1 1-1-15,4 0 0 16,-1 1 0-16,-1 0 0 0,2-2-3 16,-4 1 3-16,4-1-1 15,1 4 1-15,6 0 1 16,1-1-2-16,4 0 1 15,1-1 0-15,-2 2 1 16,6-4-2-16,-2 3-1 16,-3-4-1-16,-2 0 0 15,-3 3 1-15,1 1 1 16,1-1-1-16,2 2-1 16,0 1 1-16,-1-2 1 15,2 4-1-15,2-1 1 16,-3 1-2-16,-1-2-1 15,-3 0 1-15,-1 2 0 0,4-1 1 16,1-1-1-16,-1 1 2 16,-1-1-1-16,2-2 1 15,0 1 0-15,2-2-1 16,-4 1 0-16,-2-3 0 16,-3 3-1-16,1-1-1 15,2-1 1-15,2 1 0 16,4 1 0-16,-2 4 0 15,0-2 0-15,3 3 1 16,1 0-1-16,-1 2 1 16,-3-1-1-16,0 2-1 15,2-2 2-15,3 1-1 0,4-1 0 16,1-1 0-16,2 0 1 16,2 0-2-16,2 2 1 15,-1-1 1-15,-4 1 0 16,1 0-2-16,1 0 1 15,0 1 0-15,1 1 0 16,-2 2 0-16,1-2 1 16,0 3-2-16,0-2 0 15,-4 3 1-15,-4 0 0 16,1-1 0-16,0-1 0 16,0-1 0-16,1 0-2 15,0-2 3-15,2 2-2 16,0-3 2-16,-1-1-1 0,0 1 0 15,-7 1 1 1,2-1 0-16,1 0 1 0,2-1-2 16,0-2 2-16,0 1-1 15,-1 0 2-15,3 0-1 16,0-3-1-16,-3 2 1 16,-4 1-1-16,1-2 1 15,1 2-1-15,1-1 1 16,2 1-1-16,0-2 1 15,2 2 0-15,2-4 1 16,2 0 0-16,-3-2-1 16,-2 0 1-16,2 0 0 0,-1-2-1 15,1-1 1-15,1-3 0 16,3 1-1-16,2-1 1 16,-1 1 0-16,3-2 0 15,-4 1 0-15,2 2-1 16,-2-1 1-16,1 3 0 15,-5 0-1-15,1 2 0 16,2-1 1-16,-2 4 0 16,-2 0-1-16,-2 0 1 15,-4 0 0-15,-2 2 1 16,-3-1 0-16,-1 2 1 16,-4-1 0-16,-3-2 0 15,-2 0 2-15,-1 2-1 0,-1-4 1 16,-2 1-2-16,-6 1 2 15,-3 3-2 1,-6-1 0-16,-1-1 0 16,-6 1-1-16,-3 2 1 0,-7-1-2 15,0 5 0-15,-4-5 0 16,-1 0-2-16,-2 1-5 16,-3 0-11-16,4 7-33 15,-20-8-33-15,19 5-4 16,-19-5 39-16</inkml:trace>
  <inkml:trace contextRef="#ctx0" brushRef="#br0" timeOffset="381008.0356">19959 3236 1 0,'1'-16'64'15,"-1"16"-11"-15,0-15-24 16,0 15-7-16,0 0-6 0,-1-19-3 16,1 19 0-16,0 0 4 15,-6-19-10 1,6 19 8-16,0 0-9 0,0 0-1 15,0 0-1-15,0 0 0 16,0 0-1-16,0 0-6 16,0 0 6-16,0 0-6 15,0 0 6-15,0 0 0 16,15 13-1-16,-15-13 0 16,0 0-2-16,10 13 1 15,-10-13 1-15,0 0-2 16,0 0 0-16,16 13 0 0,-16-13 1 15,0 0-1 1,0 0 1-16,15 17 1 16,-15-17-1-16,8 15 0 0,-8-15 0 15,8 16 1-15,-8-16-2 16,10 16 2-16,-10-16-2 16,11 21 0-16,-7-8 0 15,2 4 0-15,-2 1 0 16,2 1-1-16,0 4 2 15,-1 4-2-15,1 5 1 16,0 1 0-16,1 6-2 16,0 0 2-16,0 1-2 0,1 2 1 15,0 1-2-15,1-2 1 16,1-2-1 0,-1-2 1-16,4-1 0 15,-5 0 1-15,5 2 1 16,0 2-4-16,-1-2 4 0,1 1-4 15,-3 0 4-15,2 3-5 16,-2 1 7-16,1 3-7 16,-1 2 3-16,0 2-1 15,-1 4 0-15,1 2 1 16,0 0-2-16,-3 0 3 16,1 1 4-16,-3 0 3 15,3-5-3-15,-3 0-3 0,3-3 5 16,0-1-7-1,1 0 8-15,0-1-6 16,1-2-3-16,1-2-4 16,-1 6 4-16,0 0 0 0,2 2 1 15,-2 4 1-15,0 1-1 16,-1 4-1-16,-2 4 7 16,2 2-1-16,-2-2 2 15,-1-1-1-15,0-1 1 16,-1-1-1-16,1-5 0 15,1 0 3-15,2-1-9 16,0-1 1-16,1 2-2 0,1-1 1 16,1 4 1-1,-1 3 6-15,1 4-1 16,1 2-3-16,-2 4 2 16,2-4 0-16,-3-3 2 0,1-3-2 15,-1-3 0-15,0-2-7 16,-2-6 2-16,0 1 1 15,-1-5 0-15,-1 3 6 16,-1-2-7-16,3 2 4 16,-3-1 0-16,3 0-1 15,-1-1 1-15,0-2 1 16,3 0-2-16,0-1-5 16,-1 0 6-16,1-2-3 0,2 3 0 15,-2-1 1 1,-2 0 0-16,2-1 0 15,-1 4-1-15,-2-2 0 16,2 5 0-16,0 1 2 0,-2 5 0 16,3 8 2-16,-1 4-2 15,1 4 2-15,0-1-1 16,1 3 2-16,4 1-1 16,-1 4 0-16,3-4 0 15,-1-2-3-15,0-1 2 16,2 1-1-16,-4 1 2 15,0-2-2-15,-2 1 2 16,-1-5-2-16,-2-1 0 16,1-1 2-16,0-3 0 15,0 0-2-15,3 1 2 16,3 3-2-16,0-1 1 0,3 4 4 16,-2 1-2-16,2 3 1 15,0 5-2-15,-1 1 3 16,0 1-4-16,-5 0 5 15,1 0-7-15,-2-1 1 16,-2 0 0-16,0-2 0 16,-3-2 1-16,0 2 0 15,2-3-1-15,1 2 1 16,-1-4 1-16,-2 0 1 16,2-1-3-16,-1 2-1 15,2 0 0-15,-1 2-1 16,-5-4 1-16,2 5-1 15,-1 2 2-15,-1-3-2 0,-1 0 5 16,0-3-1-16,-3-5 1 16,1-3-3-16,-1 2-4 15,1-2 2-15,-1-1-1 16,-1 6 1-16,-3 3-4 16,-1 2 3-16,1 3 0 15,-2-1 3-15,1-1 3 16,-3-1-2-16,1-2-1 15,-2-2 3-15,2-4-3 16,3 0-1-16,-2-1 2 16,3 3-1-16,0 2 0 15,0 1 2-15,2 4 1 16,1 1-3-16,-1 1 1 0,2 3 4 16,-1 3-5-16,0 5 0 15,0 4 1 1,0 4 0-16,1 1-1 0,1 1 2 15,-1 2-4-15,2-5-7 16,2-5 3-16,0-1 0 16,4-8 2-16,0-4-5 15,2 2 4-15,1 0-5 16,1-8 10-16,0 2 1 16,1-6-2-16,-1-2-1 15,2-7-3-15,-1-11-4 16,2-2-10-16,-2-11-12 0,8 0-24 15,-11-12-37 1,11 1-3-16,-7-17 5 0</inkml:trace>
  <inkml:trace contextRef="#ctx0" brushRef="#br0" timeOffset="383911.5583">16304 3457 1 0,'-14'-6'76'16,"14"6"6"-16,-13-8-4 16,13 8-40-16,-13-12-16 0,13 12-9 15,-15 0-7 1,15 0-3-16,-15 12-3 15,4 2 2-15,0 6-2 16,-2 9 0-16,0 7 0 16,-3 6 1-16,2 4 0 0,-4 8 2 15,0 0 0-15,0 3-2 16,-2 0-2-16,-2-2-1 16,1-3 0-16,-2-1-1 15,-2-7 4-15,2-2-7 16,0-4 3-16,3-5 0 15,2-10 2-15,3-4-2 16,3-5-4-16,12-14-7 16,-10 15-13-16,10-15-21 15,7-15-35-15,-1-5-3 16,10-6 45-16</inkml:trace>
  <inkml:trace contextRef="#ctx0" brushRef="#br0" timeOffset="384300.057">16235 3428 76 0,'16'0'94'0,"-16"0"-4"16,0 0-4-16,10 18-80 15,-9-5-8-15,2 5 0 16,-1 2 1-16,4 5-1 15,-1 1-1-15,4 3 1 0,1 0 2 16,4-3-1-16,1 4 3 16,2-1-2-16,3 1 2 15,-1-1 0-15,0 3-1 16,1 1 0-16,2 2 0 16,-1-1-3-16,1-1-1 15,1 1 0-15,-1-6-3 16,-1 0 4-16,-2-5-4 15,-2-7 4-15,-4-2-3 16,-13-14 3-16,18 13-2 16,-18-13-2-16,0 0-8 15,0 0-11-15,0 0-20 16,0 0-41-16,0 0 1 0,0 0 34 16</inkml:trace>
  <inkml:trace contextRef="#ctx0" brushRef="#br0" timeOffset="384683.205">16078 3925 109 0,'-16'1'95'16,"16"-1"-1"-16,0 0-34 0,0 0-54 15,0 0-1-15,1-17 0 16,-1 17-3 0,22-13-1-16,-3 4-4 0,4-1 3 15,1 4-1-15,5-1 2 16,0 1 1-16,4 2-1 16,-1 1-2-16,1 2 3 15,-3 1-1-15,-1 0-2 16,0-2 1-16,-3 2 0 15,-1 0 0-15,-5 0 2 16,-1-1-1-16,-6-1-1 16,0 2 1-16,-13 0-4 15,14 3-7-15,-14-3-17 0,0 0-32 16,0 0-32-16,-3 19 2 16,3-19-8-16</inkml:trace>
  <inkml:trace contextRef="#ctx0" brushRef="#br0" timeOffset="385536.0505">16935 3886 39 0,'0'0'92'16,"0"0"-5"-16,0 0-4 15,0 0-64-15,0 0-13 16,0 0 0-16,0 0-4 15,0 0 0-15,0 0-3 16,0 0 4-16,13 1-4 0,-13-1 0 16,0 0 3-16,16-6-3 15,-16 6 3-15,16-3-3 16,-16 3 3-16,23 0-2 16,-8 2 1-16,3-2 0 15,2 3-1-15,3 0 2 16,4-2-2-16,2 2 1 15,0-3-1-15,1 1 1 16,4 1-1-16,-3-2 0 16,1 1 0-16,-2-1-1 15,-1 0 1-15,-1-1 0 16,-2 4 1-16,-3-3-1 0,-3 3 1 16,-1-2 1-16,-3-2 0 15,-3 1-1-15,-13 0 0 16,18 2 0-16,-18-2 0 15,0 0 2-15,13 0-3 16,-13 0-2-16,0 0-5 16,0 0-9-16,0 0-29 15,0 0-40-15,0 0-6 16,0 0-3-16</inkml:trace>
  <inkml:trace contextRef="#ctx0" brushRef="#br0" timeOffset="386167.5024">17588 3749 64 0,'16'8'91'16,"-16"-8"-4"-16,0 0-7 15,0 0-72-15,0 0-3 16,0 0-1-16,0 0-1 15,0 0-2-15,0 0 0 16,0 0-1-16,0 0 2 16,0 0-1-16,0 0-1 15,0 0-1-15,0 0 0 16,0 0 0-16,15 15 1 0,-15-15 0 16,0 0 0-16,20 10 0 15,-20-10-1-15,20 7 0 16,-20-7 1-1,23 10 0-15,-10-4-1 0,3-2 0 16,0 2-2-16,-2-2 0 16,2 5 3-16,-3-2-2 15,2-1 0-15,-15-6 2 16,23 7-2-16,-23-7 2 16,13 9 0-16,-13-9 2 15,0 0-1-15,0 0 1 16,0 0 2-16,0 0-1 15,0 0 0-15,0 0-1 16,5 14 3-16,-5-14-4 16,0 0 0-16,0 0 0 15,-13 10-2-15,13-10 1 16,0 0 0-16,-13 15 0 0,13-15 0 16,-11 13-2-16,11-13 3 15,-19 18-2-15,8-5 5 16,1 2-4-16,-1-1-3 15,0-1 2-15,1 0-4 16,10-13 1-16,-16 20-7 16,16-20-6-16,0 0-30 15,-7 15-40-15,7-15-3 16,0 0 2-16,-5-15 88 0</inkml:trace>
  <inkml:trace contextRef="#ctx0" brushRef="#br0" timeOffset="387260.5574">18333 3326 82 0,'11'-18'91'0,"-11"18"-2"15,0 0-33-15,0 0-32 0,0 0-7 16,0 0-7-16,0 0-3 15,2 18-3-15,-2-18-3 16,-2 26 0-16,2-9-1 16,0 6 1-16,2 2-1 15,-2 5 1-15,3 0-1 16,-2 5 0-16,2 0 0 16,0-1 1-16,1 5-3 0,1-6 3 15,0 2-3 1,1-3 0-16,1-1 2 15,2-2-2-15,0-3 0 16,1-6-1-16,1-1 3 16,1-1-3-16,1-7 1 0,-13-11 2 15,24 14-1-15,-11-11 1 16,-13-3 1-16,23-1 0 16,-10-3-3-16,-13 4 3 15,22-19 1-15,-10 6-2 16,-2-3-2-16,1-6 2 15,2-2-1-15,-3-4 1 16,3-3 1-16,0-7-2 16,0-2 2-16,-1-5-1 15,1 2 2-15,0 1-1 16,-3-1 3-16,2 7-1 16,-4 2 0-16,1 11 0 0,-2 3 0 15,-7 20 1-15,10-22 1 16,-10 22-2-16,0 0 0 15,0 0 0 1,0 0-1-16,0 0 1 0,0 0 0 16,0 0-1-16,0 0-2 15,0 0 1-15,0 0-1 16,0 0 0-16,2 19 0 16,-2-19 0-16,-2 23 0 15,2-1-1-15,0 2 1 16,0 7 0-16,2 6-1 15,0 2 0-15,1 3-2 16,3 1 1-16,0 4-1 0,1-6 3 16,0 3-4-16,1-5 3 15,0-3-1-15,-1-3 4 16,1 1-2-16,-3-2-5 16,1-4 4-16,1-5-4 15,-1-2 3-15,0-6-5 16,-6-15-4-16,11 17-25 15,4-10-58-15,-15-7-2 16,13-18-7-16,-10-4 64 16</inkml:trace>
  <inkml:trace contextRef="#ctx0" brushRef="#br0" timeOffset="390996.5066">22690 3274 71 0,'0'0'94'15,"6"-13"-2"-15,-6 13-42 16,0 0-36-16,0 0-3 16,-1-13-3-16,1 13-2 15,0 0 1-15,0 0-1 16,-19-7-2-16,19 7 1 15,-15-3 0-15,15 3-1 16,-13-2-1-16,13 2 1 16,0 0-4-16,0 0 1 0,-11 15-2 15,11-15 2-15,0 19-1 16,0-5-1-16,4 3 1 16,-1 3-2-1,3 4 2-15,0 2-2 0,1 1 2 16,0 6-3-16,2 3 1 15,-1-1 0-15,-2-2 0 16,1 2 1-16,-1-1-2 16,0 2 3-16,-2 0-4 15,2-4 3-15,-2-2-1 16,-1 2 1-16,0-3-1 16,0-4 1-16,0-2 0 0,-2-3 0 15,1-6 1-15,-2 2-1 16,0-16 1-16,1 17 1 15,-1-17-1-15,-1 18 1 16,1-18 0-16,0 0-1 16,-3 16 0-16,3-16 1 15,0 0-1-15,0 0 1 16,0 0 0-16,0 0-1 16,0 0 0-16,0 0 1 15,0 0 1-15,0 0-1 16,0 0 0-16,0 0-2 15,0 0 2-15,0 0 0 16,0 0 4-16,0 0-6 0,0 0 0 16,0 0 0-16,0 0-3 15,0 0 4-15,0 0-2 16,0 0 1 0,0 0-4-16,13-5 4 0,-13 5 2 15,0 0-1-15,0 0 3 16,10-13-2-16,-10 13-1 15,0 0 2-15,16-5-2 16,-16 5 2-16,19-8-2 16,-19 8 0-16,27-10 2 15,-11 4-2-15,1-1 1 16,2 0-1-16,1 1 0 0,2 1 1 16,1 0-1-16,0 2 2 15,2 2-3-15,-1-1 3 16,5 2-2-16,0-2-1 15,0 3 1-15,0-2 0 16,-1 1 1-16,1 0-2 16,0 0 2-16,-2 0-1 15,-3 0 1-15,-1 0 1 16,-2 0-1-16,-2 0-1 16,-3 0 1-16,-3 1 0 15,-13-1-1-15,19 4-1 16,-19-4-7-16,0 0-11 15,17 12-29-15,-17-12-45 16,-1 14-2-16,1-14-6 0</inkml:trace>
  <inkml:trace contextRef="#ctx0" brushRef="#br0" timeOffset="400165.184">15641 4897 1 0,'0'0'57'15,"0"0"28"-15,0 0-4 0,0 0-71 16,0 0-6-16,0 0-2 16,0 0 1-16,0 0-2 15,0 0 1 1,0 0 0-16,0 0 3 0,0 0-2 16,0 0 3-16,4 13-1 15,-4-13 0-15,0 0 1 16,0 0-3-16,0 0 0 15,0 0-2-15,-6 14 2 16,6-14-4-16,0 21 3 16,0-5-3-16,0 1 0 15,2 3 1-15,-1 6-1 16,0 4 0-16,-1 6-1 0,0 5 0 16,0-1 1-16,2 3-2 15,-1 4 1 1,2 3-2-16,3 1 2 0,1-2 6 15,2 1-3-15,2-1 2 16,2 3-2-16,2 0 4 16,-2 0-2-16,3 0 0 15,-2-1-1-15,-2-2-4 16,-2-2 1-16,-2 1-1 16,1-5 0-16,-5 0-2 15,1-5 1-15,-4-1 2 16,-1-3-1-16,0-3 2 0,0-3-2 15,0-7 2-15,-1 0 1 16,2-6 0 0,1 0-1-16,-2-15 0 15,2 20 1-15,-2-20-2 0,3 15 10 16,-3-15-11-16,0 0 2 16,0 0 1-16,0 0 0 15,0 0-1-15,0 0 0 16,0 0 0-16,13 10-1 15,-13-10 2-15,0 0 0 16,0 0-1-16,0 0 8 16,0 0-7-16,0 0 0 15,0 0 0-15,0 0-7 0,0 0 5 16,-1 14 7-16,1-14-7 16,0 0-1-1,1 17 1-15,-1-17 8 16,5 15-7-16,-5-15 7 0,5 21-6 15,-2-8-2-15,-3-13 1 16,6 19 0-16,-6-19-1 16,4 20-1-16,-4-20 2 15,0 22-1-15,0-22 7 16,2 26-7-16,-2-13 8 16,0 0-7-16,0 0 7 15,3 0-8-15,-3-13 7 0,4 24-5 16,-4-24 1-16,2 15-1 15,-2-15 1 1,2 13 1-16,-2-13 1 16,0 0-2-16,0 0 1 0,0 0-1 15,0 0-1-15,0 0 1 16,0 0 0-16,0 0-1 16,0 0-1-16,0 0 4 15,0 0-2-15,0 0-1 16,0 0 0-16,0 0 1 15,0 0-2-15,0 0 0 16,0 0-1-16,15-9 0 16,-15 9 0-16,17-1 0 15,-4 1 2-15,3 0-2 16,1 0 0-16,2 0 0 16,1 0-1-16,-1 0 2 15,1 1 0-15,-1-4 1 0,-3 5-2 16,-2-5 2-16,-1 1-1 15,-13 2 2-15,23-2 0 16,-23 2-5-16,18-2-6 16,-18 2-10-16,13 2-36 15,-13-2-37-15,0 0-2 16,-2-19 10-16</inkml:trace>
  <inkml:trace contextRef="#ctx0" brushRef="#br0" timeOffset="400791.6469">15635 4916 1 0,'-13'8'95'0,"13"-8"4"0,0 0-3 16,0 0-65-16,0 0-21 16,0 0-5-16,0 0-1 15,0 0-3-15,13-1-3 16,-13 1 2-16,23-6-2 16,-7 3 0-16,1-1 2 15,0 3 2-15,2-2-2 16,3 0 1-16,-2 4 1 15,-1-2-1-15,-1-1-1 16,0-1 2-16,-2 3-1 16,-3-1-8-16,-13 1-14 15,23-1-41-15,-23 1-27 16,0 0-6-16,0 0 25 0</inkml:trace>
  <inkml:trace contextRef="#ctx0" brushRef="#br0" timeOffset="402150.1046">16378 4844 1 0,'0'0'62'16,"0"0"13"-16,0 0-40 15,0 0-15-15,-15 4-3 16,15-4-4-16,0 0-5 0,-17 6 0 16,17-6-3-16,-13 11 0 15,13-11-3-15,-16 23 0 16,10-7-2-16,1 3 1 16,-1 3-2-16,3-1 2 15,0 4 0-15,0 1 0 16,3-3 0-16,2 1 0 15,-1 4-1-15,3-2 0 16,2-2 0-16,1 1-1 16,4-3 0-16,0-2 1 15,4 0-2-15,-1-6 4 16,5-5-3-16,-2-2 1 16,0-7-1-16,1-3 2 0,-2-2 0 15,-2-6 2-15,-2-4 2 16,-2-1-2-16,-3 0 2 15,-4-1 1-15,0 4 1 16,-6-3 0-16,0 1 0 16,3 15-3-16,-13-17-1 15,13 17 0-15,-16-16-3 16,16 16-1-16,-19-10-1 16,19 10-1-16,-20 1-3 15,20-1 1-15,-25 10 1 16,12-2-2-16,-1 2 0 15,3 3-4-15,-1 1-6 0,0 1-9 16,7 5-14-16,-4-4-19 16,8 2-26-16,-4 0 41 15</inkml:trace>
  <inkml:trace contextRef="#ctx0" brushRef="#br0" timeOffset="402614.4831">16816 5040 1 0,'18'13'85'0,"-18"-13"9"16,0 0-3-16,4 13-76 16,-4-13-12-16,0 0-4 15,0 0-1-15,0 0-2 16,0 0-2-16,0 0 0 16,0 0 2-16,16 1 3 15,-16-1 2-15,17-4 2 16,-4 1 1-16,0 0 2 15,2 0 0-15,2 0-1 0,0 2-2 16,-2 1 0-16,-1-1 0 16,-1 3-3-1,-13-2 0-15,20 2-3 0,-20-2 2 16,13 3 1-16,-13-3 0 16,0 0 0-16,0 0-1 15,0 0-1-15,0 0-5 16,0 0-12-16,0 0-33 15,0 0-36-15,0 0-1 16,0 0 53-16</inkml:trace>
  <inkml:trace contextRef="#ctx0" brushRef="#br0" timeOffset="403319.5777">17353 4955 1 0,'2'16'84'16,"-2"-16"9"-16,0 0-4 15,0 0-73-15,0 0-9 0,0 0-3 16,0 0-2-1,0 0-2-15,-5-13-2 16,5 13 0-16,0 0 2 16,0 0 0-16,12-16 1 0,-12 16 0 15,16-9 1-15,-16 9 0 16,20-7 1-16,-20 7-2 16,22-2 0-16,-22 2-1 15,20 2-1-15,-20-2 1 16,17 10-2-16,-17-10 0 15,13 13-2-15,-13-13 0 16,9 17 1-16,-9-17 0 16,3 22 1-16,-5-9-1 15,-2 0 2-15,-3 0 0 16,-2 1 3-16,-3 2-1 16,-1 0 1-16,0-1 0 15,0-1-1-15,2-1 1 0,2 0-2 16,9-13 0-16,-10 16-2 15,10-16 4-15,0 0-4 16,0 0 2-16,0 0 0 16,20 3 0-16,-20-3 0 15,19 0 0-15,-6 0 2 16,0 1-3-16,2 1 2 16,0-1-1-16,3-1 0 15,-1 1 1-15,-1 2 0 16,1-3-1-16,-1 2 1 15,0-2 0-15,-3 1-1 16,-13-1 1-16,22 3 0 0,-22-3 0 16,14 0-2-16,-14 0 1 15,0 0-5-15,0 0-8 16,14 12-19-16,-14-12-52 16,0 0-4-16,0 0 18 15,0 0 70-15</inkml:trace>
  <inkml:trace contextRef="#ctx0" brushRef="#br0" timeOffset="404117.9136">17961 4924 13 0,'0'0'84'0,"0"0"-2"15,0 0-42-15,0 0-29 16,0 0-4-16,0 0-3 16,0 0-3-16,-5 15-1 15,5-15 1-15,0 0-1 16,0 0 0-16,0 0 0 15,-5 13 2-15,5-13 0 0,0 0 1 16,0 0 0-16,0 0 0 16,5 14 0-16,-5-14 0 15,5 15 0-15,-5-15-1 16,8 20-2-16,-8-20 3 16,10 19-2-16,-10-19-1 15,15 14 0-15,-15-14 0 16,16 10 1-16,-16-10-1 15,17 6 2-15,-17-6-1 16,16 3 1-16,-16-3 0 16,16-2 0-16,-16 2 1 15,17-4-2-15,-17 4 1 16,19-9 0-16,-19 9 0 0,19-11 1 16,-19 11-1-16,17-6 1 15,-17 6 0-15,0 0-1 16,17-16-1-16,-17 16 0 15,0 0 1-15,16-17 0 16,-16 17-1-16,12-17 0 16,-12 17-1-16,10-15 2 15,-10 15 0-15,0 0 0 16,6-19 1-16,-6 19-1 16,-2-15 0-16,2 15 2 15,-7-18 1-15,7 18 1 16,-10-18-1-16,10 18-2 0,-16-21 0 15,16 21 1-15,-22-18-1 16,8 9 0-16,-1 3-1 16,0-1-1-1,-3 3-1-15,-2 1 1 0,0 1-3 16,-3 5-1-16,1 1-5 16,2 5-4-16,-3 0-4 15,1 8-6-15,-1 2-8 16,4 10-40-16,-5 1-24 15,1 8-2-15,-2-4 85 16</inkml:trace>
  <inkml:trace contextRef="#ctx0" brushRef="#br0" timeOffset="406403.546">16558 5605 1 0,'0'0'58'16,"0"0"30"-16,0 0-3 15,0 0-63-15,0 0-16 16,0 0-3-16,0 0-2 0,-8-17-5 15,8 17 5-15,-21-11-4 16,21 11 9-16,-24-9-6 16,24 9 8-16,-23-6-5 15,23 6 6-15,-20 2-4 16,20-2-2-16,-16 3 8 16,16-3-10-16,-13 10 6 15,13-10-7-15,-13 23 5 0,8-10-9 16,4 3 9-1,-1 2-6-15,4 1-3 16,1-2 0-16,1 1 2 16,3-4-2-16,-1-1 1 0,-6-13 1 15,19 20-2-15,-19-20 2 16,26 9 0-16,-10-9 2 16,2-3 0-16,1-4-1 15,1-2 1-15,1-2 3 16,-4-2-1-16,-1-3 2 15,-5 1 0-15,-1 1-1 16,-5-2 2-16,1 3 0 16,-6 13 1-16,1-20-1 0,-1 20 1 15,-1-16-1 1,1 16 0-16,0 0-2 16,0 0-3-16,0 0 1 15,0 0-3-15,0 0-1 0,0 0-2 16,-5 16 0-16,5-16-2 15,7 19 3-15,-2-6 0 16,2 4 1-16,2 2 1 16,2 2 2-16,-1 2 0 15,3 3 0-15,-1 0 0 16,1 5-1-16,-2-1 0 16,1 0-1-16,-3 3-1 15,-2-4 1-15,-4 2-1 16,-2-5 2-16,-4 0-1 15,-3-5 4-15,-2-3-1 16,-5-4 4-16,-2-4-1 0,-2 0 0 16,-2-4 2-16,-1-2 0 15,0-2 0-15,0-5-2 16,1-3 2-16,2-1-2 16,-1-5 1-16,2 1-1 15,3 1-1-15,13 10-2 16,-21-19 1-16,21 19-3 15,-15-12-2-15,15 12-4 16,0 0-9-16,0 0-11 16,0 0-31-16,0 0-38 15,0 0-1-15,0 0 45 16</inkml:trace>
  <inkml:trace contextRef="#ctx0" brushRef="#br0" timeOffset="407619.0004">17069 5701 1 0,'0'0'22'0,"0"0"59"15,-13 7-6-15,13-7-55 16,0 0-10-16,0 0-5 16,0 0-4-16,0 0 0 15,0 0 1-15,0 0-2 16,16-2 1-16,-16 2 0 15,16 2 2-15,-16-2 0 16,21 1 1-16,-8-1-1 16,0 3 0-16,0-1-1 15,2-2 2-15,-2 1-1 16,-13-1 1-16,20 2-1 16,-20-2 0-16,16 4-1 15,-16-4-1-15,0 0-4 0,0 0-8 16,13 3-11-16,-13-3-27 15,0 0-32-15,8 13-4 16,-8-13 79-16</inkml:trace>
  <inkml:trace contextRef="#ctx0" brushRef="#br0" timeOffset="408195.466">17603 5702 1 0,'17'20'40'16,"-17"-20"45"-16,0 0-4 15,0 0-64-15,0 0-15 16,0 0-1-16,0 0 0 16,0 0 2-16,0 0-1 15,0 0 3-15,0 0-1 16,0 0 2-16,0 0-2 15,3-21 2-15,-3 8-2 16,0-5-1-16,-1 3 0 16,-2-4-9-16,0 0 11 15,0 0-10-15,1 2 9 16,0 3-10-16,0 1 11 16,2 13-10-16,-1-24 1 0,1 24 7 15,0 0-7-15,3-14 7 16,-3 14-3-16,0 0 1 15,0 0-3-15,7 14 3 16,-7-14 3-16,6 21 0 16,-6-21-1-16,7 26 0 15,-3-10-7-15,2-1 10 16,0 4-8-16,-1 1 6 16,0 2-4-16,2 3-1 15,-1-1 0-15,0 1 0 16,-1-1 1-16,1-1-1 15,-2-1 1-15,1 1-1 0,-1-4 0 16,-3-2 1-16,2-4 1 16,-3-13 0-16,2 19-2 15,-2-19-1-15,0 13-5 16,0-13-9-16,0 0-25 16,0 0-43-16,0 0-2 15,0 0 52-15</inkml:trace>
  <inkml:trace contextRef="#ctx0" brushRef="#br0" timeOffset="408818.5012">17975 5653 1 0,'13'20'46'15,"-13"-20"39"-15,0 0-2 16,0 0-63-16,0 0-14 16,13-4-4-16,-13 4 1 15,0 0-2-15,12-20-2 16,-12 20 2-16,8-25-8 0,-5 9 11 15,0-1-9-15,-2 1 10 16,1-4-7 0,-2 4 5-16,0 0-4 15,0 2 2-15,-2-1 5 16,4 2-5-16,-2 13 3 0,3-23-5 16,-3 23 6-16,6-18-4 15,-6 18 2-15,0 0-1 16,0 0 0-16,0 0-2 15,0 0 3-15,0 0-2 16,0 0-2-16,8 17 1 16,-8-17 0-16,2 22-1 15,-1-8 0-15,3 2 6 0,1 3 0 16,-1 2-2-16,2 2 4 16,0 5-4-1,2 1 3-15,1-1-3 16,2 3 4-16,-2-2-10 0,1-2 2 15,0-1 1-15,0-4-2 16,-1-2 3-16,-2-3-2 16,1-2 1-16,-4-2-3 15,-4-13-6-15,10 26-9 16,-10-26-23-16,12 23-47 16,-12-9-1-16,0-1 36 15</inkml:trace>
  <inkml:trace contextRef="#ctx0" brushRef="#br0" timeOffset="410324.5687">16685 6444 40 0,'0'0'86'0,"0"0"0"0,-16 0-49 16,16 0-21-16,-5-13-6 15,5 13-1-15,-6-16-3 16,6 16-1-16,-3-20-1 15,3 20-7-15,4-23 8 16,1 8-9-16,3-2 7 16,4 0-9-16,-1 2 7 15,4 4-8-15,-1 2 6 16,1 3 0-16,-2 8-1 16,-13-2-1-16,18 18-1 15,-10 0 7-15,-4 2-7 16,-1 3 8-16,-2 2-7 0,-1-1 7 15,-1-1 1-15,-1 0 2 16,-2-3 1-16,0-4-8 16,-1-1 7-16,5-15-7 15,-7 20 9-15,7-20-9 16,2 13 0-16,-2-13-2 16,0 0 2-16,23-3-1 15,-10 2 1-15,4-2 1 16,0 0-1-16,3 1 1 15,1 2 1-15,0 5-2 16,1 0 0-16,-3 7 0 16,1 1-2-16,-3 4-1 15,-1 2-1-15,-3 1 2 0,-4 2-1 16,-2-2 3-16,-6-1 2 16,-1-2 1-1,-5-4 5-15,-4 2-1 16,9-15 0-16,-23 20 0 0,7-14 2 15,0-4-2-15,-3 0-1 16,1-2-3-16,0 0-2 16,1-3 1-16,4-3-2 15,13 6-4-15,-20-7-6 16,20 7-7-16,0 0-25 16,-7-16-25-16,7 16-26 15,11-13-2-15,-11 13 58 16</inkml:trace>
  <inkml:trace contextRef="#ctx0" brushRef="#br0" timeOffset="411127.1386">17365 6161 1 0,'0'0'66'16,"0"0"28"-16,-13 6-6 15,13-6-63-15,0 0-20 16,0 0-4-16,0 0-4 16,0 0-3-16,13-6-1 15,-13 6 1-15,21 0 1 16,-3 1 2-16,2-1 0 15,3 2 1-15,3-1 1 16,1 1 1-16,2-4 0 16,-1 1 1-16,-2-3 0 0,-2-2 1 15,-4-1 0-15,-1-2 2 16,-6-1 0-16,-13 10 3 16,17-15 0-16,-17 15 0 15,6-13 1-15,-6 13-1 16,0 0 1-16,0 0-1 15,-16-4-2-15,16 4-2 16,-13 3-1-16,13-3 0 16,-13 9-4-16,13-9 2 15,0 0-2-15,-14 14 0 16,14-14-1-16,-6 17 1 16,6-17 0-16,-1 25-2 0,1-8 2 15,3 3 0-15,-1 9 0 16,3 0 9-16,1 3-11 15,-1 4 10-15,3 1 2 16,-3 2-2-16,1-1 1 16,0-2-2-16,0-3 2 15,-2-3-8-15,-1-1 10 16,1-4-11-16,-1-5 1 16,0-3 1-16,0-2 1 15,-2-2-2-15,-1-13-3 16,3 16-4-16,-3-16-7 15,0 0-17-15,3 17-41 0,-3-17-18 16,0 0-2-16,-10-19 65 16</inkml:trace>
  <inkml:trace contextRef="#ctx0" brushRef="#br0" timeOffset="411392.3217">17391 6448 85 0,'-16'10'94'15,"16"-10"-6"-15,0 0-51 16,9-17-38-16,-9 17-3 0,24-22-1 16,-7 11 3-16,4 1 1 15,6-5 2-15,0 1 2 16,5 4-7-16,0-5 8 15,-2 7-12-15,0 2-4 16,-4-3-29-16,8 8-44 16,-13-1-5-16,-3 4 32 15</inkml:trace>
  <inkml:trace contextRef="#ctx0" brushRef="#br0" timeOffset="412950.2294">18056 6149 1 0,'0'0'66'16,"0"0"22"-16,0 0-17 16,0 0-53-16,0 0-2 15,0 0-8-15,0 0-1 16,0 0-2-16,0 0-1 16,0 0-1-16,0 0-1 0,7 21 0 15,-7-21-5-15,0 21 3 16,2-6 0-16,-1 6-1 15,0 0 8-15,1 3-8 16,-1 1 9-16,5-2-9 16,-3 1 9-16,1-2-8 15,-2-2 7-15,2-7-7 16,-2 0-1-16,-2-13 1 16,0 0 2-16,0 0-2 15,0 0 0-15,15 7 1 16,-15-7 0-16,0 0 1 15,10-17 2-15,-10 17-4 16,0 0 2-16,13-14 0 0,-13 14 1 16,13-13-2-16,-13 13 0 15,24-12 0-15,-10 5-3 16,3-2 4-16,2 2-3 16,3 1 1-16,-2 2 0 15,2 2 0-15,-1-1-1 16,-2 6 0-16,-2 3 3 15,-1 0-2-15,0 4-1 16,-3 2 0-16,-13-12 1 16,22 23-2-16,-14-9 2 15,-1-1 0-15,-1 1-1 16,-1 1 9-16,-4-1-8 0,-2 1 9 16,-2-1-9-16,-3 1 10 15,-1-1-10-15,-2 0 11 16,-1-1-9-16,-3-2 0 15,13-11 0-15,-23 18 1 16,23-18-1-16,-20 12 0 16,20-12-2-16,-15 4-1 15,15-4-2-15,0 0-3 16,-13 2-6-16,13-2-13 16,0 0-23-16,0 0-46 15,-14-16 0-15,14 16 0 16</inkml:trace>
  <inkml:trace contextRef="#ctx0" brushRef="#br0" timeOffset="413320.4948">18050 6155 1 0,'-11'13'80'0,"11"-13"16"16,0 0-5-16,0 0-69 15,0 0-15-15,0 0-2 0,0 0-5 16,0 0 0-16,14-13-1 16,-14 13-2-1,23-10-1-15,-8 6 1 16,6-2 0-16,1 2 1 0,2 1 1 15,1-2 0-15,1 3 0 16,-2-1 2-16,-2 3 2 16,-3-2-1-16,-5 2 0 15,-1 0-4-15,-13 0-10 16,13 0-16-16,-13 0-36 16,0 0-24-16,0 0-2 15,-13 6 84-15</inkml:trace>
  <inkml:trace contextRef="#ctx0" brushRef="#br0" timeOffset="415062.7295">18471 4757 1 0,'0'0'30'0,"-1"-17"45"15,1 17-47-15,-1-15-3 16,1 15-8-16,0 0 5 16,0 0-1-16,0 0-2 15,0 0 1-15,0 0-6 16,0 0-4-16,0 0-2 15,0 0-3-15,0 0-1 16,-3-13-2-16,3 13 0 16,0 0-3-16,16-10 2 15,-16 10 0-15,21-4-1 16,-8 1 1-16,3 0-2 16,4 2 1-16,3-2-2 0,0 1-1 15,3 1 2-15,0-2 1 16,2-1-1-16,-2 1 1 15,1 0 1-15,-5-1 0 16,-1-1 1-16,-3 1 2 16,-4 3-3-16,-1-1 0 15,-13 2 2-15,15 0-2 16,-15 0 2-16,0 0-2 16,0 0 1-16,0 0 0 15,0 0 0-15,0 0 1 16,0 0-1-16,0 0-2 15,0 0 1-15,1 13 0 16,-1-13 0-16,0 0-2 0,0 0 2 16,0 0-2-16,0 0 0 15,0 0 0-15,-4 16-1 16,4-16 1-16,-2 19-1 16,2-5 7-16,0 2-6 15,3 3 4-15,-1 2-3 16,0 2 7-16,3 5-7 15,1-1 5-15,-1 5-5 16,0-3-1-16,2 4 1 16,-3-3-1-16,1 4-1 15,0 2 1-15,0 3-1 16,-1 2 0-16,0 1 2 0,2 3-3 16,-2 1 2-16,4 3-2 15,-7 2 1-15,6-2-1 16,0 0 6-16,-1-3 3 15,0 2-3-15,-2-4 2 16,-1 0-2-16,0 0 3 16,1-2-2-16,-2-4 2 15,-1-1-8-15,1-2 1 16,-1 1 0-16,2-3 0 16,0-1 0-16,3-2 0 15,-2-1 0-15,2 0 0 16,-2 0 0-16,3 0 0 15,-1-3 0-15,-1 1-2 0,0 0 3 16,0 2-1-16,0 0 8 16,0-1-8-16,0-1 9 15,0-1-3 1,-1 0 3-16,0 1-2 0,1-4-2 16,-1-1 3-16,0 0-10 15,-1-4 10-15,2 4-11 16,-1-5 4-16,-1 2-3 15,0-3 3-15,0 0 0 16,0-2 0-16,-2 1-1 16,-1-15 1-16,4 23 0 15,-4-23 1-15,5 19 0 0,-5-19 1 16,1 14-2-16,-1-14 2 16,0 0 0-1,3 17-1-15,-3-17 0 16,0 0-1-16,0 0 1 0,0 15 0 15,0-15-1-15,0 0 1 16,0 0 0-16,0 0-1 16,0 0 0-16,0 0 2 15,0 0-3-15,0 0 1 16,0 0 2-16,0 0-2 16,-13 10 1-16,13-10 1 15,0 0 0-15,-14 1 1 16,14-1 0-16,-15 2-2 0,15-2 0 15,-22 0 0-15,9 1 0 16,1-1 0 0,-1 0 0-16,13 0-2 15,-25 2 4-15,25-2-4 0,-23 1 2 16,23-1 0-16,-17-3-1 16,17 3 0-16,-16-1 0 15,16 1 0-15,-13-2-1 16,13 2 2-16,0 0-2 15,0 0 0-15,-15-3 0 16,15 3 1-16,0 0 1 16,0 0-3-16,0 0 1 0,0 0-4 15,0 0-5-15,0 0-12 16,-4-17-33 0,4 17-43-16,-3-14-3 15,3 14-3-15</inkml:trace>
  <inkml:trace contextRef="#ctx0" brushRef="#br0" timeOffset="418192.1135">21581 4836 1 0,'0'0'49'0,"0"0"-17"16,0 0-11-16,-3-14-2 15,3 14-7-15,0 0 4 16,0 0 0-16,0 0-1 16,0 0-1-16,0 0-1 15,0 0-1-15,-7-13-2 16,7 13-1-16,0 0-2 16,0 0-1-16,0 0 1 15,0 0 3-15,0 0-4 16,0 0-5-16,0 0 2 0,0 0 3 15,0 0-4-15,0 0-1 16,7 16-1-16,-7-16 0 16,4 22-1-16,1-9 3 15,-1 0-2-15,2 1-1 16,-1 2 1-16,1 1-1 16,0 2 2-16,1 0-1 15,-1 4 0-15,1-2 0 16,-1 7-1-16,1 4 1 15,0 1-1-15,1 1 1 16,0 7-3-16,-1-4 1 16,2 1 1-16,0 1 1 15,-1-3-2-15,0 0 1 0,-1-1-1 16,-1-1 6-16,-1-2-4 16,0 1 5-16,-2 2 1 15,1-1-1-15,-3 1 2 16,1-2-1-16,1-1 1 15,-2 0-7-15,2-2 8 16,-2 0-8-16,2-2 0 16,0 0-1-16,0 1 1 15,0 0 0-15,0 0 0 16,0-2 0-16,0 4-1 16,0-2 2-16,-1 1-1 15,1-1 0-15,0 1 0 0,0-1 0 16,0 0 0-16,0 0-1 15,0-2 0-15,0 2-1 16,0-3 2-16,-1 1 5 16,1-1-6-16,-1-1 7 15,2-2-7-15,-1 0 4 16,0-3 1-16,0-1 0 16,-2-2 1-16,2-4-8 15,0 2 7-15,-2-2-6 16,-1-13 7-16,3 21-3 15,-3-21-2-15,3 18 2 16,-3-18-2-16,2 14 1 16,-2-14-1-16,0 0 1 0,2 14 0 15,-2-14 0-15,0 0-1 16,6 13 1-16,-6-13 1 16,0 0-1-1,0 0 0-15,0 0 1 0,5 15-1 16,-5-15 2-16,0 0-1 15,0 0 0-15,-6 16-1 16,6-16 1-16,0 0-1 16,0 0 0-16,0 0 0 15,0 0-1-15,0 0 0 16,0 0 1-16,0 0 0 16,0 0 0-16,0 0 1 0,0 0-1 15,13 10 2-15,-13-10-1 16,0 0-1-1,0 0 1-15,0 0 2 16,0 0-1-16,0 0-2 0,0 0 0 16,0 0 0-16,0 0 2 15,0 0-2-15,0 0 0 16,0 0-3-16,0 0 1 16,0 0 1-16,14-12-1 15,-14 12 1-15,0 0-3 16,13-7 3-16,-13 7-2 15,0 0 1-15,18-7 1 0,-18 7 1 16,14-2-1 0,-14 2 0-16,17-1 2 15,-17 1-2-15,19-3 0 16,-19 3 1-16,19-1 1 16,-19 1-2-16,17 0 0 0,-17 0 0 15,17 0-1-15,-17 0 1 16,16 0 0-16,-16 0 0 15,15 1-2-15,-15-1 3 16,0 0-2-16,16 2 1 16,-16-2 1-16,0 0-3 15,13 4-2-15,-13-4-7 16,0 0-15-16,0 0-39 0,0 0-30 16,0 0-4-16,0 0 3 15</inkml:trace>
  <inkml:trace contextRef="#ctx0" brushRef="#br0" timeOffset="419175.0142">21664 4815 1 0,'0'0'29'16,"0"0"46"-16,0 0-26 15,0 0-27 1,0 0-6-16,0 0 0 0,0 0 0 15,0 0-1-15,0 0 0 16,0 0 1-16,0 0-11 16,0 0 5-16,0 0 2 15,0 0-3-15,0 0-11 16,0 0 10-16,-7-15-2 16,7 15-3-16,0 0 11 15,0 0-8-15,0 0-2 0,0 0 0 16,0 0 7-16,0 0-13 15,0 0-7-15,13-4 10 16,-13 4-1 0,16 0-2-16,-16 0 1 0,23-6-3 15,-8 3 5-15,-1 3 0 16,2-2-1-16,-2 0 1 16,2 1-9-16,-1-2 11 15,-2 0-10-15,-13 3 9 16,24-2-10-16,-24 2 10 15,22-1 1-15,-22 1-3 16,17 0 2-16,-17 0-3 16,0 0-5-16,15 6-9 0,-15-6-11 15,0 0-63-15,-2 14 0 16,2-14-8-16,-20 19 86 16</inkml:trace>
  <inkml:trace contextRef="#ctx0" brushRef="#br0" timeOffset="428378.4312">22113 4953 44 0,'0'0'28'0,"0"0"3"15,0 0 0-15,0 0-5 16,0 0-7-16,0 0-3 16,0 0-4-16,0 0-2 15,0 0-2-15,0 0-1 16,0 0 0-16,0 0-1 0,0 0 2 16,0 0-3-1,0 0 2-15,0 0-2 16,0 0-2-16,0 0 1 15,0 0-1-15,0 0 0 0,0 0-1 16,0 0 2-16,0 0-2 16,0 0 0-16,0 0 0 15,0 0 1-15,0 0-1 16,0 0 0-16,0 0 1 16,0 0-3-16,0 0 2 15,0 0 0-15,0 0-2 16,0 0 2-16,0 0 0 15,0 0-1-15,0 0-2 16,0 0 3-16,13 8 0 16,-13-8-1-16,0 0 3 15,0 0-2-15,0 0-1 0,16 4 1 16,-16-4-1-16,0 0-1 16,14 3 1-16,-14-3-1 15,0 0 0-15,0 0 0 16,16 11 0-16,-16-11 0 15,15 8 0-15,-15-8 1 16,14 8-1-16,-14-8 0 16,18 10 0-16,-18-10-1 15,20 13 0-15,-20-13 1 0,20 13 0 16,-20-13-1 0,23 16 1-16,-10-9 0 15,0 2 0-15,1 0 0 16,2-1 0-16,0 4 1 0,1-2-2 15,1 4 1-15,1-1 0 16,-1 2 0-16,2-1-2 16,-1 2 2-16,0 1 0 15,1-1-2-15,-1 3 1 16,1-3 1-16,-1 6-2 16,1-1 1-16,0 1 1 15,2-5-2-15,1 3 1 16,-1 1 1-16,-1-4 0 15,1 4-1-15,-2-5 5 16,2 2-4-16,-6 0 4 16,1 3-5-16,-1-4 5 15,1 3-1-15,-1 0 2 0,0-2-2 16,1 2-3-16,-1-4 5 16,1 1-5-16,1-4 6 15,0 3-6-15,1-5 0 16,0 2-2-16,0-2 4 15,0 0-3-15,-1 1 1 16,0-1 1-16,0 2-2 16,-2 0 1-16,-1 0 0 15,2 0 0-15,-3 2-1 16,2-2 2-16,0 1-2 16,0-1 1-16,-2 0 0 15,2-2 0-15,-1 2 0 0,-2-1-1 16,-2 1 3-16,2-3-4 15,-13-10 3-15,23 20-2 16,-10-8 2-16,-1 1-1 16,-12-13-1-16,23 24 2 15,-10-11-3-15,-2 0 1 16,2 2 0-16,0-1 1 16,-1-1-2-16,1 0 1 15,-1 0 1-15,1-1 0 16,1-1-1-16,0 1 2 15,1 2-1-15,1-2-1 16,-2 1 1-16,2-2 0 16,-2 2-2-16,2-3 1 0,-3 3 0 15,-13-13 1-15,22 16-1 16,-22-16 1 0,19 18-1-16,-19-18 3 0,17 14-1 15,-17-14 0-15,12 14 0 16,-12-14 1-16,12 15-2 15,-12-15 1-15,13 14 0 16,-13-14-2-16,13 12 2 16,-13-12-1-16,13 10 1 15,-13-10-1-15,0 0 1 16,18 11-1-16,-18-11 0 16,0 0 0-16,0 0 0 0,0 0 0 15,0 0-4 1,0 0-5-16,14 9-11 0,-14-9-21 15,0 0-45 1,0 0-7-16,-4-20 4 0,-2 3 89 16</inkml:trace>
  <inkml:trace contextRef="#ctx0" brushRef="#br0" timeOffset="430529.3217">22198 4955 1 0,'0'0'0'0,"0"0"37"0,0 0-31 16,0-13-7-16,0 13 7 16,2-13 1-16,-2 13 4 15,0 0 3-15,-9-16-1 16,9 16-4-16,0 0-2 15,0 0-4-15,-13-10-2 16,13 10-1-16,0 0 4 16,0 0 3-16,0 0 6 15,0 0 3-15,0 0 4 16,0 0 1-16,0 0-2 16,0 0 0-16,0 0-2 15,0 0-1-15,0 0-5 16,0 0 0-16,0 0-4 0,0 0 0 15,0 0-1-15,0 0-3 16,0 0-1-16,0 0 0 16,0 0 1-16,0 0 0 15,-13-3 2-15,13 3-2 16,0 0 1-16,0 0 0 16,0 0-1-16,0 0 0 15,0 0-3-15,13 1 1 16,-13-1 0-16,20-1-1 15,-7 2 0-15,3-1 0 16,1-1 0-16,2 2 0 16,1-4 1-16,1 6 2 15,0-1-2-15,-1-2-1 0,2 0 0 16,1-2 2 0,0 1-1-16,-1-1 0 0,1 2 0 15,-1-2-2-15,-1-3 3 16,0 5-1-16,-1-1-1 15,0-2 1-15,3-1 1 16,0 1 0-16,0-2-1 16,2 4 0-16,-1-3 0 15,1-2 0-15,1-1 0 16,-2 1-3-16,-1 0 2 16,-1 0-1-16,0-2 2 15,-1-1 0-15,1 2-1 0,0 1 1 16,-1 2 0-16,2-2 2 15,2-1-1-15,-2 2-1 16,0 4 0-16,0-2-2 16,3 2 1-16,-1-2-3 15,-2 0 4-15,1 3-1 16,2-2-1-16,0 2 1 16,2-2-1-16,-2-1-1 15,-1 1 2-15,0 2 4 16,-2-1-3-16,-1-2-1 15,-1 1-8-15,0 0 6 16,-4 0-4-16,0 2 7 16,1 0-1-16,-3-1-1 0,3 1-6 15,-1-2 5-15,-3 2 4 16,1 0 1-16,-2 0 4 16,-13 0-7-16,22-4-6 15,-22 4 7-15,17-3 0 16,-17 3-2-16,13-4 1 15,-13 4-3-15,13-8-4 16,-13 8 7-16,0 0 7 16,14-2-10-16,-14 2 9 15,0 0-7-15,15-2 3 16,-15 2-2-16,0 0 6 16,0 0-5-16,14-4-8 0,-14 4 9 15,0 0-7-15,0 0 6 16,0 0-1-1,0 0 7-15,0 0-6 16,0 0-3-16,13 1 3 0,-13-1-3 16,0 0 1-16,0 0 4 15,0 0 2-15,6 15-12 16,-6-15 6-16,0 0 4 16,1 16 3-16,-1-16-5 15,5 15 7-15,-5-15-9 16,1 18 1-16,-1-18 3 15,3 18-3-15,-2-5 0 0,1 2-1 16,-2-1 0-16,1 4-1 16,2-1 1-16,0 3-1 15,-2 5 0 1,1-1 1-16,-1 1-2 16,1 5 2-16,-2 0 0 0,1 2 0 15,-1 0-2-15,0 0 2 16,0-2-1-16,0 2 1 15,0-1 0-15,0-2 0 16,2 2-1-16,-1-4 1 16,2 2 1-16,0 4-2 15,-2-3 2-15,1 5 1 16,1-2-1-16,1 0 2 0,-1 0-1 16,0 2 0-16,0 0-1 15,-2-6 3 1,3 2-4-16,1 0 1 15,-1-4-1-15,-1 0 1 0,3-2-1 16,-2 2 1-16,0-4 0 16,-1 3-2-16,0-1 2 15,0-1-1-15,0 1 2 16,0 1-3-16,0-1 3 16,-2-2-2-16,1 1 1 15,0-1-1-15,1-4 0 16,2 0 1-16,-4-1-1 15,2-2 0-15,1 2 0 16,-1-1 1-16,2-1-1 16,0-2 3-16,0 2-2 15,-1-3 0-15,-1 0 1 16,-3-13-1-16,6 19 2 0,-6-19-1 16,0 0 0-16,5 16-1 15,-5-16 2-15,0 0-2 16,0 0 1-16,0 0-2 15,0 0-2-15,0 0-3 16,0 0-9-16,0 0-20 16,0 0-54-16,13 0-4 15,-13 0-5-15,-2-18 86 16</inkml:trace>
  <inkml:trace contextRef="#ctx0" brushRef="#br0" timeOffset="432396.9859">23253 5272 1 0,'14'7'0'15,"-14"-7"70"-15,0 0 1 16,0 0-55-16,0 0-10 16,0 0 1-16,0 0 1 15,0 0 2-15,0 0 1 16,0 0 0-16,0 0 0 16,0 0-1-16,0 0-1 15,0 0-2-15,0 0-3 16,0 0 0-16,0 0-2 15,0 0 2-15,-1-13 0 16,1 13 2-16,0 0-1 0,0 0 2 16,0 0 0-16,-16-7 0 15,16 7-2-15,0 0 0 16,-14 2-1-16,14-2-1 16,-13 3-1-1,13-3-1-15,-15 1 1 0,15-1-1 16,-14 0-1-16,14 0 1 15,-15 3 0-15,15-3 1 16,-14 1 0-16,14-1-2 16,0 0 1-16,-14 10-1 15,14-10 2-15,0 0-2 16,0 0 1-16,-16 9-1 16,16-9-1-16,0 0 2 0,-13 9-1 15,13-9 0-15,0 0 0 16,-12 16 0-16,12-16 1 15,0 0-1 1,-11 14 0-16,11-14 0 0,-6 13 1 16,6-13 1-16,0 0-2 15,-4 17 0-15,4-17 0 16,-2 13 0-16,2-13-1 16,0 13 2-16,0-13-1 15,0 13 0-15,0-13 0 16,4 15-1-16,-4-15 1 15,3 20-1-15,-3-20 7 16,2 22-7-16,-2-22 5 0,4 20-4 16,-4-20 4-1,4 19-3-15,-4-19 3 16,8 12-2-16,-8-12-2 16,0 0 0-16,13 13 1 0,-13-13 1 15,0 0-2-15,15 11-2 16,-15-11 3-16,0 0-1 15,13 8 0-15,-13-8 1 16,0 0-1-16,15 6 0 16,-15-6 0-16,0 0 7 15,16 3-6-15,-16-3-1 16,14 0 0-16,-14 0 0 0,16 1 1 16,-16-1 0-1,15 0 0-15,-15 0-1 16,15 0-1-16,-15 0 2 15,13 2 0-15,-13-2 0 0,13-3-1 16,-13 3-1-16,15-2 1 16,-15 2-3-16,16-4 3 15,-16 4 1-15,13-6-2 16,-13 6 0-16,13-3 2 16,-13 3 0-16,0 0 1 15,15-7-1-15,-15 7 0 16,0 0 0-16,0 0 1 15,15-11-1-15,-15 11-1 0,0 0-1 16,0 0-1 0,11-13 1-16,-11 13 0 15,0 0 0-15,0 0 1 16,15-15-2-16,-15 15 3 0,0 0-1 16,0 0-1-16,13-14 2 15,-13 14-1-15,0 0 1 16,7-17 1-16,-7 17-1 15,3-15-4-15,-3 15 6 16,4-14-4-16,-4 14 4 16,0 0-5-16,3-18 3 15,-3 18-6-15,0 0 8 16,3-13-2-16,-3 13-2 16,0 0 3-16,0 0-1 15,2-13 0-15,-2 13 0 16,0 0 0-16,0-14-2 0,0 14 2 15,0 0 0-15,-2-16 0 16,2 16 0-16,0 0 0 16,-3-14 1-16,3 14-1 15,0 0 0-15,-3-13 0 16,3 13 1-16,0 0-1 16,-5-18 1-16,5 18-1 15,0 0 0-15,0 0 0 16,-8-13-1-16,8 13 0 15,0 0 0-15,0 0 0 16,0 0 0-16,0 0 1 16,-14-8-1-16,14 8 0 15,0 0 0-15,-15 0 1 0,15 0 0 16,-13 1-2-16,13-1-1 16,-14 2 0-16,14-2-2 15,-13 1-3-15,13-1 1 16,0 0-5-16,-16 2-4 15,16-2-1-15,0 0-8 16,-16 4-6-16,16-4-28 16,-14 8-35-16,14-8-1 15,-20 19 62-15</inkml:trace>
  <inkml:trace contextRef="#ctx0" brushRef="#br0" timeOffset="451715.4075">21998 5033 22 0,'0'0'20'16,"0"0"-1"-16,0 0-12 0,0 0-42 15,0 0 3 1,0 0 32-16,0 0 0 15</inkml:trace>
  <inkml:trace contextRef="#ctx0" brushRef="#br0" timeOffset="452450.4913">21918 5067 1 0,'0'0'75'0,"0"0"19"15,0 0-6-15,6-13-77 16,-6 13-13-16,0 0-20 16,0 0-34-16,2 15-30 15,-2-15-5-15,-9 17 80 16</inkml:trace>
  <inkml:trace contextRef="#ctx0" brushRef="#br0" timeOffset="454211.284">21954 4994 14 0,'0'0'53'15,"0"0"-8"-15,0 0-11 16,0 0-10-16,13-13-9 0,-13 13-5 15,0 0-3-15,0 0-1 16,0 0-4-16,13-10 0 16,-13 10 2-16,0 0 0 15,0 0-1-15,0 0 0 16,13 3 0-16,-13-3-2 16,0 0 2-16,0 0 1 15,-2 18-2-15,2-18 0 16,-3 16-1-16,3-3 1 15,0-13-1-15,-3 26 0 16,1-10-1-16,-2 6-1 16,0-4 1-16,-2 3 0 15,0-3 0-15,0-5 0 0,1 0 0 16,5-13-4-16,-6 16-5 16,6-16-14-16,0 0-17 15,0 0-18 1,0 0-23-16,10-13 52 0</inkml:trace>
  <inkml:trace contextRef="#ctx0" brushRef="#br0" timeOffset="454522.0464">21956 5027 45 0,'0'0'85'0,"0"0"2"16,-13-4-46-16,13 4-26 15,0 0-5 1,-10-13-4-16,10 13-1 0,0 0-3 16,0 0 2-16,0 0-4 15,0 0 0-15,0 0-1 16,0 0-1-16,0 0 1 16,0 0 1-16,0 0 2 15,0 0-1-15,0 0 1 16,16 18 0-16,-16-18-2 15,20 25-4-15,-1-11-13 16,-3 1-19-16,9 12-52 16,-1-5-2-16,2 4 23 15,-6-3 67-15</inkml:trace>
  <inkml:trace contextRef="#ctx0" brushRef="#br0" timeOffset="455456.2082">22094 5620 1 0,'0'0'64'0,"0"0"23"15,0 0-9-15,0 0-59 16,0 0-12-16,0 0-10 15,13-10 3-15,-13 10 5 16,0 0-7-16,0 0-4 16,0 0 9-16,0 0 3 15,0 0 1-15,0 0 6 16,0 0-9-16,0 0-7 0,0 0 6 16,-2 19 6-16,2-19-7 15,-6 21-1-15,1-6 0 16,0 5-1-16,-4 3 2 15,0 3 5-15,-2 3-6 16,-2 0-2-16,0-1 3 16,4-2-3-16,-2-2-1 15,3-4-5-15,3-7-4 16,5-13-4-16,-6 13-7 16,6-13-15-16,0 0-25 15,0 0-25-15,-13-6 25 0,13 6 62 16</inkml:trace>
  <inkml:trace contextRef="#ctx0" brushRef="#br0" timeOffset="455788.0772">21937 5744 23 0,'0'0'86'15,"0"0"-6"-15,-1-13-39 16,1 13-15-16,0 0-10 15,0 0-7-15,0 0-7 16,0 0-8-16,0 0-1 16,17-13-2-16,-17 13 2 0,23 0-1 15,-10 0 6-15,3 3 6 16,0 0 3-16,0 1 3 16,-2 0 1-1,2 4 3-15,-16-8-2 0,23 13 1 16,-23-13-3-16,16 14-2 15,-16-14-4-15,14 13-4 16,-14-13-9-16,15 16-15 16,1-6-28-16,-16-10-38 15,23 14 0-15,-7-9 19 16</inkml:trace>
  <inkml:trace contextRef="#ctx0" brushRef="#br0" timeOffset="456343.6534">22760 5590 1 0,'0'0'90'0,"0"0"-3"16,0 0-5-16,0 0-74 16,0 0-5-16,0 0-2 15,0 0 6-15,0 0-5 16,0 0-3-16,-3 15 2 16,3-15 1-16,-12 13-1 15,12-13-2-15,-16 25 1 0,8-9-1 16,-5 1 1-1,3 1 3-15,-3 0 0 16,2 1 0-16,-2-2 0 0,3 1 1 16,-1 0-1-1,-1-2-3-15,4 0 1 0,-2 1-2 16,1-2 2-16,2 1-4 16,7-16-4-16,-12 24-10 15,12-24-26-15,0 0-41 16,0 0-3-16,0 0 27 15</inkml:trace>
  <inkml:trace contextRef="#ctx0" brushRef="#br0" timeOffset="456603.3384">22585 5679 1 0,'0'0'96'15,"0"0"1"-15,0 0-4 16,0 0-51-16,0 0-34 15,0 0-6-15,0 0-4 16,0 0-1-16,0 15-1 16,0-15 0-16,-6 14-2 15,6-14 3-15,-3 20 0 16,5-5 3-16,2-1-1 16,2 5-1-16,4 0 2 15,6 2-8-15,3 2-12 16,7 12-35-16,-2-1-32 15,4 10-4-15,-5-4 42 0</inkml:trace>
  <inkml:trace contextRef="#ctx0" brushRef="#br0" timeOffset="457263.7457">22356 6294 1 0,'0'0'67'16,"0"0"23"-16,-11-15-20 16,11 15-34-16,0 0-13 15,0 0-7-15,0 0-7 16,-13-3-3-16,13 3-4 15,-14 9-2-15,14-9-3 16,-19 20 5-16,11-5-5 16,-2 1 6-16,-1 2 2 15,1 0 4-15,2 2-1 0,-2 0-2 16,-1-3 3-16,6 2-9 16,-8-3 8-1,4 1-8-15,-1-2 0 16,1-1-6-16,9-14-1 0,-17 19-9 15,17-19-9-15,-14 14-15 16,14-14-17-16,0 0-33 16,-15 2-2-16,15-2 62 15</inkml:trace>
  <inkml:trace contextRef="#ctx0" brushRef="#br0" timeOffset="457573.1977">22165 6340 1 0,'0'0'60'16,"6"-15"22"0,-6 15 4-16,0 0-54 0,0 0-15 15,0 0-8-15,0 0-5 16,0 0-2-16,0 0-2 16,0 0 0-16,0 0-2 15,0 16 6-15,0-16-5 16,14 25 7-16,-14-25-1 15,23 24 2-15,-7-11-2 16,2 3-1-16,-3-3 2 0,6-1-7 16,-3-1 6-16,0 2-8 15,-1 0 0 1,-1-1-7-16,-2 2-10 16,-14-14-28-16,31 23-38 15,-18-14-3-15,0-2 18 0</inkml:trace>
  <inkml:trace contextRef="#ctx0" brushRef="#br0" timeOffset="458035.1568">22905 6224 63 0,'0'0'95'16,"6"13"-2"-16,-6-13-38 16,0 0-52-16,0 0-3 15,0 0-1-15,0 0-2 16,0 0-2-16,0 0 0 15,-11 16 1-15,11-16 3 16,0 0-1-16,-11 21 1 16,11-21 2-16,-10 26-1 15,6-9 2-15,-3 2-1 16,0 1 5-16,-1 0 0 16,3-1 2-16,-3-2-2 15,3-1-3-15,-1-2 0 0,6-14 0 16,-9 16 0-16,9-16-7 15,0 0-4-15,-4 13-8 16,4-13-5-16,0 0-9 16,0 0-10-16,0 0-7 15,0 0-1-15,0 0 1 16,0 0-3-16</inkml:trace>
  <inkml:trace contextRef="#ctx0" brushRef="#br0" timeOffset="458406.853">22770 6275 1 0,'0'0'74'0,"0"0"16"16,0 0 0-16,0 0-57 16,0 0-18-16,0 0-6 15,0 0-5-15,0 0-3 16,0 0-2-16,-6 17-1 15,6-17 1-15,0 0-2 16,4 16 1-16,-4-16 1 16,6 15 0-16,-6-15 3 15,9 13-1-15,-9-13 2 16,14 15-2-16,-14-15 0 0,19 19 4 16,-19-19 1-16,23 20-2 15,-12-7 0-15,-11-13-1 16,24 23-1-1,-16-10-2-15,-8-13-1 0,18 18-11 16,-18-18-5-16,10 13-9 16,-10-13-21-16,13 8-23 15,-13-8-18-15,13-1 12 16</inkml:trace>
  <inkml:trace contextRef="#ctx0" brushRef="#br0" timeOffset="459007.1328">23454 6281 1 0,'0'0'77'0,"-3"13"11"15,3-13 0-15,0 0-72 0,0 0-11 16,0 0-2-16,0 0-3 16,0 0-1-16,0 0 1 15,0 0-1-15,0 0 1 16,0 0 2-16,0 0-2 15,0 0 4-15,0 0 2 16,0 0 2-16,0 0-2 16,0 0 4-16,0 0-2 15,0 0-1-15,0 0 0 16,0 0-3-16,0 0-1 16,0 0-1-16,-8 16-2 15,8-16-1-15,-14 13 2 0,14-13-2 16,-16 23 6-1,6-9-6-15,1-1 7 0,1 0-1 16,-1 0-2 0,9-13 4-16,-9 20-5 0,9-20 3 15,0 0-7-15,-7 18 6 16,7-18-7-16,0 0 0 16,0 0 0-16,0 0-5 15,0 0 1-15,0 0-8 16,0 0-8-16,0 0-24 15,0 0-27-15,0 0-20 16,3-19 2-16,0 3 86 16</inkml:trace>
  <inkml:trace contextRef="#ctx0" brushRef="#br0" timeOffset="459357.1817">23413 6229 1 0,'-11'19'82'15,"11"-19"7"-15,0 0 2 16,-16 11-66-16,16-11-18 16,0 0-2-16,0 0-1 15,0 0 0-15,0 0 0 16,0 0 0-16,0 0 0 16,0 0 1-16,0 0-2 0,0 0-1 15,0 0 0 1,0 0 2-16,0 0-2 15,0 0 1-15,0 0-1 16,0 0 0-16,0 0 0 0,0 0-1 16,13 9-1-16,-13-9-1 15,10 16 3-15,-10-16-5 16,17 24 3-16,-2-11-5 16,-1-1-7-16,5 6-15 15,-2-5-62-15,8 5-2 16,-5-7-5-16,-1-2 71 15</inkml:trace>
  <inkml:trace contextRef="#ctx0" brushRef="#br0" timeOffset="461727.2953">23967 4626 1 0,'0'0'58'16,"0"0"30"-16,6 13-1 15,-6-13-68-15,0 0-13 16,0 0-2-16,0 0-6 16,0 0 3-16,0 0-2 0,0 0 2 15,0 0 0 1,0 0 2-16,0 0 0 15,0 0-1-15,0 0 0 16,0 0-2-16,0 0 2 0,16-2-1 16,-16 2 0-16,19 2-2 15,-19-2 1-15,24 0 0 16,-9 0 0-16,0 0 0 16,1 0 0-16,2 0 0 15,-2 1 1-15,1 1-1 16,2-1 0-16,-2-2 1 15,0 1-1-15,3-5 2 16,-1 2-1-16,-1 1 0 16,-3-3 0-16,-2 1 1 15,-13 4 0-15,19-4 0 16,-19 4 1-16,0 0-1 16,0 0 1-16,0 0 1 0,0 0-2 15,0 0 1-15,7 13 0 16,-7-13 1-16,0 0-3 15,0 0 1-15,0 0-1 16,-5 13 0-16,5-13 0 16,-2 17-1-16,2-17-1 15,-1 27 6-15,1-7-1 16,0 2 2-16,-2 1-5 16,2 6 4-16,0 0-3 15,0 3 4-15,-1 2-3 16,2-1-4-16,-1 2-2 15,0 1 1-15,0 3 2 0,2 3-3 16,-1 1 1-16,-1 5-3 16,2-3 1-16,-1 7 1 15,2-1 0-15,-2 3 3 16,2-1-2-16,0-1 2 16,1 0 0-16,1 2 1 15,2-3 0-15,0-1-1 16,2 1 1-16,-2 1-4 15,0-1 3-15,0-1-2 16,1-1 0-16,-1-1 2 16,-3-3-3-16,2-2 2 15,-2-1 0-15,2-6 1 16,-2-4-1-16,2-5 2 0,0 1-2 16,-2-5 0-16,1-3 2 15,-4 2-2-15,3-2 5 16,-1-3-1-16,0 0 0 15,0 1 1-15,-1-4-1 16,0-1 2-16,1 0-2 16,-3-13 2-16,5 14-5 15,-5-14 1-15,0 0-1 16,3 16 0-16,-3-16 0 16,0 0 1-16,0 0-1 15,0 0 2-15,0 0-2 16,0 0 1-16,0 13 0 0,0-13 0 15,0 0-1-15,0 0 2 16,0 0-1-16,0 0-2 16,0 0 3-1,0 0-1-15,0 0 1 0,0 0 0 16,0 0 1-16,0 0-1 16,0 0 0-16,0 0 1 15,-16 3-1-15,16-3-1 16,0 0 2-16,-18-4-6 15,18 4 3-15,-16-2 0 16,16 2 0-16,-23-1 0 16,10 1-2-16,0 1 1 15,-1-1-2-15,1 5 4 0,13-5-3 16,-22 3-1-16,22-3 0 16,-16 3-5-16,16-3-5 15,0 0-10 1,0 0-22-16,0 0-48 0,-10-13 0 15,10 13 12-15</inkml:trace>
  <inkml:trace contextRef="#ctx0" brushRef="#br0" timeOffset="465031.7008">16922 9012 1 0,'-5'19'55'0,"5"-19"26"16,0 0-33-16,0 0-34 16,0 0-73-16,0 0-7 15,-14-15-7-15,4-5 73 16</inkml:trace>
  <inkml:trace contextRef="#ctx0" brushRef="#br0" timeOffset="482950.7503">16573 7513 8 0,'0'0'34'16,"-15"7"-1"-16,15-7-5 15,0 0-9-15,0 0-4 16,0 0-6-16,0 0-3 15,0 0-3-15,0 0-1 16,0 0-1-16,0 0 1 16,15-3 0-16,-15 3-1 0,0 0 0 15,0 0 0 1,14-6 0-16,-14 6 0 16,0 0 1-16,17-7 0 15,-17 7 3-15,0 0-1 0,15-11 1 16,-15 11 0-16,0 0 0 15,13-12 1-15,-13 12-2 16,0 0 1-16,13-14-1 16,-13 14 1-16,0 0-3 15,13-12 2-15,-13 12 0 16,11-14-1-16,-11 14 0 16,12-16-1-16,-12 16-3 15,13-15 2-15,-13 15 1 16,11-14 0-16,-11 14-1 15,0 0 3-15,0 0-1 16,0 0 3-16,0 0 1 0,0 0-3 16,12-13-3-16,-12 13 0 15,0 0-5-15,7-23-1 16,0 10 1-16,1-1-2 16,2-2 1-16,0-2 4 15,1 1 1-15,1 0 2 16,-2 2 6-16,-10 15 2 15,20-21-4-15,-20 21 5 16,12-13-2-16,-12 13 1 16,0 0-2-16,0 0-1 15,0 0-2-15,0 0-4 16,0 0 5-16,0 0-5 16,0 0 1-16,0 0-4 0,5 13 2 15,-5-13 1-15,0 0 1 16,-4 16-1-16,4-16 1 15,0 0-1-15,-7 15-1 16,7-15 3-16,-4 18 0 16,4-18 0-16,-5 17-3 15,5-17 2-15,-4 19-1 16,4-19 0-16,-4 20 2 16,4-20-2-16,-3 22-2 15,3-22 2-15,-5 21 0 16,5-21 0-16,-3 22-1 15,2-9 0-15,1-13 0 0,-3 20-1 16,3-7 2-16,0-13-2 16,-1 25 1-16,1-12 0 15,1 1-2-15,-1-1 2 16,0 4 0 0,2 1 1-16,-1-4-3 0,-1 2 3 15,0-16-1-15,0 26 3 16,0-26-3-16,0 23 2 15,0-23-1-15,0 14 1 16,0-14-1-16,0 0 2 16,-1 15-2-16,1-15 0 15,0 0 2-15,0 0-2 16,0 0 2-16,0 0-4 0,0 0 3 16,0 0-2-16,0 0 0 15,0 0 1-15,0 0-1 16,0 0-1-16,0 0-1 15,0 0 2-15,0 0 0 16,0 0-2-16,0 0 0 16,0 0-3-16,0 0 0 15,0 0-5-15,0 0-1 16,0 0-9-16,0 0-12 16,0 0-17-16,0 0-21 15,0 0-22-15,0 0 21 16</inkml:trace>
  <inkml:trace contextRef="#ctx0" brushRef="#br0" timeOffset="483442.7307">16681 7690 1 0,'-16'9'0'0,"2"-3"25"16,-1 0 25-16,15-6-37 15,-23 4 0-15,23-4 1 16,-16 3 4-16,16-3 2 16,0 0 0-16,0 0 2 15,0 0 2-15,0 0-2 0,0 0-4 16,0 0-1-16,0 0-4 16,0 0-1-16,0 0-4 15,0 0-1-15,0 0-2 16,6-13-2-16,-6 13 0 15,0 0-2-15,14-2 0 16,-14 2-1-16,16 2 1 16,-16-2-1-16,22 1-1 15,-6 1 2-15,0-1-1 16,2 1 0-16,3-2 1 16,-1 1-1-16,3-1 0 15,-2 0 1-15,3-3-1 0,-4 0-1 16,1 2 2-16,-2-2-1 15,-2 2 1-15,-1-2 1 16,-3 0-2 0,-13 3 1-16,21 0 1 0,-21 0-1 15,13 1 0-15,-13-1-3 16,0 0-12-16,0 0-33 16,15 10-45-16,-15-10-6 15,0 0 11-15</inkml:trace>
  <inkml:trace contextRef="#ctx0" brushRef="#br0" timeOffset="486302.5909">17251 7448 1 0,'0'0'78'15,"0"0"4"-15,0 0-39 0,0 0-22 16,0 0-7-16,0 0-4 16,-12 13-5-16,12-13-2 15,0 0-1-15,0 0 0 16,0 0-1-16,0 0 0 16,0 0 1-16,0 0 0 15,13 0 1-15,-13 0-2 16,0 0 0-16,19 4 1 15,-19-4 1-15,23 2-2 16,-9-1-1-16,1 1 0 16,1-2 0-16,4 1 1 15,-4 1-1-15,1-4 2 16,-2 2-2-16,-2 0 4 0,-13 0 0 16,17-1 2-16,-17 1-1 15,0 0 1-15,0 0 1 16,0 0-1-16,0 0-1 15,0 0-1-15,0 0 2 16,0 0-5-16,0 0 0 16,0 0-4-16,0 0-11 15,0 0-14-15,4 13-31 16,-4-13-31-16,0 0-4 16,0 0 47-16</inkml:trace>
  <inkml:trace contextRef="#ctx0" brushRef="#br0" timeOffset="487053.3752">17590 7509 5 0,'-4'13'89'16,"4"-13"2"-16,0 0-6 16,0 0-66-16,0 0-9 0,0 0-5 15,0 0-3-15,0 0-2 16,0 0 0 0,5-13-1-16,-5 13 1 15,0 0 1-15,0 0 2 0,3-13 0 16,-3 13 2-16,2-13-1 15,-2 13 2-15,0-13-3 16,0 13 2-16,-2-21 0 16,2 21-2-16,-1-27 0 15,1 14 0-15,-2 0 0 16,2-3-2-16,0 16 2 16,0-23-2-16,0 23 0 15,-1-16 1-15,1 16-1 16,0 0 1-16,0 0-1 15,0 0 1-15,0 0-2 16,0 0 1-16,0 0-2 16,0 0 2-16,0 0-2 0,0 0-2 15,0 0 1-15,0 0 0 16,0 0-3-16,-4 13 3 16,4-13-1-16,2 13-1 15,-2-13 1-15,5 20 0 16,-5-20 2-16,8 23-2 15,-8-23 3-15,9 25-1 16,-5-12-1-16,-1 0 2 16,-3-13 0-16,9 25-1 15,-6-12 0-15,0-1 2 16,-2 1-1-16,-1-13 0 16,4 19 2-16,-4-19-1 0,2 15 2 15,-2-15-1-15,0 0 0 16,0 0 0-16,1 13-2 15,-1-13 0-15,0 0 1 16,0 0-2-16,0 0-3 16,0 0-2-16,0 0-8 15,0 0-11-15,0 0-26 16,0 0-41-16,0 0-2 16,0 0 38-16</inkml:trace>
  <inkml:trace contextRef="#ctx0" brushRef="#br0" timeOffset="487810.7259">17873 7359 1 0,'0'0'54'0,"13"-11"1"15,-13 11-22-15,0 0-5 16,0 0-5-16,0 0-1 16,0 0-1-16,0 0-3 15,0 0-8-15,0 0-3 16,0 0-3-16,0 0-4 0,0 0 0 16,0 0-2-16,0 0-2 15,0 0 4-15,0 0 3 16,0 0 3-16,0 0 1 15,0 0 1-15,0 0-2 16,0 0 1-16,0 0 0 16,0 0-3-16,0 0-3 15,0 0-1-15,0 0 1 16,0 0-3-16,0 0 1 16,-13 13-2-16,13-13 1 15,0 0 0-15,-3 13 1 16,3-13 0-16,-3 16-1 15,0-3 2-15,3-13-1 0,-4 25 1 16,1-9-1-16,-2 1 1 16,1 2-1-1,-3 1 1-15,-2 3 0 0,1-1 0 16,-3 2 0-16,0 2 0 16,1-1 0-16,-2-1-1 15,2-1 2-15,2 0-1 16,0-4 1-16,3 0 0 15,-3-2 0-15,3-1 2 16,-1-3-2-16,6-13 2 16,-7 23-2-16,7-23 1 15,-6 17-1-15,6-17 1 0,-5 13-1 16,5-13-1-16,0 0 3 16,0 0-2-1,-2 13 3-15,2-13-3 16,0 0 1-16,0 0 0 0,0 0 1 15,0 0-3-15,0 0 0 16,0 0-1-16,0 0-5 16,0 0 0-16,0 0-7 15,0 0-8-15,0 0-22 16,0 0-28-16,0 0-21 16,0 0 10-16,0 0 82 15</inkml:trace>
  <inkml:trace contextRef="#ctx0" brushRef="#br0" timeOffset="488843.4756">18041 7487 1 0,'-2'13'40'15,"2"-13"38"1,0 0-6-16,0 0-67 16,0 0-5-16,0 0 0 15,0 0 1-15,0 0 0 0,0 0 1 16,0 0 3-16,0 0 2 15,0 0 0-15,0 0 1 16,0 0 1-16,0 0 0 16,0 0-1-16,-13-12 1 15,13 12-2-15,0 0 1 16,0 0 0-16,0 0-1 16,-6-13-4-16,6 13 1 15,0 0 0-15,0 0-2 16,10-17 1-16,-10 17-2 15,10-14 1-15,-10 14-1 16,0 0 1-16,19-13-1 16,-19 13 1-16,17-5-3 0,-17 5-1 15,20 0 1-15,-20 0-2 16,25 3 1-16,-25-3-1 16,23 9-1-16,-23-9-2 15,17 16 3-15,-17-16-1 16,9 23-1-16,-9-7 2 15,-3 1-1-15,-3 0 3 16,0 4 1-16,-4-6 1 16,0 1 0-16,0 2 2 15,10-18 1-15,-20 21 1 16,20-21-1-16,-16 15 0 16,16-15 1-16,0 0-2 0,-13 5 2 15,13-5-3-15,0 0 0 16,0 0-1-16,0 0 0 15,12-13-2-15,-12 13 1 16,18-10 0-16,-5 7-1 16,0-1 0-16,5 0 1 15,0 1 1-15,3 2 0 16,-1 1 0-16,-1 2-2 16,-1 1 2-16,-2 2 0 15,0 2 0-15,-16-7-2 16,22 17 1-16,-22-17 1 15,13 23-1-15,-13-23 0 16,5 20 0-16,-5-20 0 0,-1 22 1 16,1-22 2-16,-10 22 0 15,10-22-1-15,-23 23 3 16,7-12-3-16,-6 5 1 16,1-3-1-16,-5 3 1 15,0-4-2-15,3-2 1 16,0 0 0-16,2-3-1 15,3-3 3-15,5-1 0 16,0-3 0-16,13 0 1 16,-15-3-2-16,15 3 1 15,0 0-1-15,0 0 1 16,-13-13-2-16,13 13-4 0,0 0-6 16,0 0-12-16,0 0-23 15,0 0-54-15,0 0-2 16,0 0-3-16,0 0 93 15</inkml:trace>
  <inkml:trace contextRef="#ctx0" brushRef="#br0" timeOffset="490520.5684">18798 7269 18 0,'0'0'82'15,"0"0"0"-15,0 0-44 0,0 0-21 16,0 0-4-16,0 0-4 15,0 0-4-15,-9 15-2 16,9-15-1-16,0 0-1 16,0 0-1-16,-13 7 0 15,13-7 2-15,0 0 2 16,0 0 2-16,0 0 1 16,0 0-1-16,0 0 1 15,0 0-3-15,0 0 1 16,0 0-2-16,-9 18-2 15,9-18 0-15,0 0-1 16,-1 19 0-16,1-19 1 16,0 18-1-16,0-18 0 0,3 21 0 15,-3-21 2-15,3 18-3 16,-3-18 1-16,5 20 1 16,-5-20-1-16,8 16 0 15,-8-16 3-15,8 17-2 16,-8-17-1-16,12 13 3 15,-12-13-2-15,0 0 0 16,18 16 0-16,-18-16 1 16,0 0-2-16,19 10 2 15,-19-10-1-15,13 3 0 16,-13-3 0-16,0 0-1 16,18 4 1-16,-18-4-1 0,15 0 1 15,-15 0-2-15,21-3 2 16,-21 3-1-16,26 2 1 15,-13-2-1-15,1-3 1 16,0 0-1-16,-1 3 1 16,0-3-1-16,-13 3 0 15,22-3 1-15,-22 3-1 16,19-7 1-16,-19 7 1 16,17-4 0-16,-17 4-1 15,15-6 2-15,-15 6 0 16,0 0 0-16,15-12 0 15,-15 12 0-15,0 0 1 16,0 0-1-16,10-17 0 0,-10 17 0 16,0 0-1-16,6-17 0 15,-6 17 0-15,6-15 0 16,-6 15-2 0,0 0 2-16,4-17 0 0,-4 17-1 15,0 0-1-15,0 0 3 16,-4-17 0-16,4 17-1 15,0 0 1-15,-9-13-1 16,9 13 0-16,0 0 1 16,-13-15 1-16,13 15-3 15,0 0 1-15,-18-16-1 16,18 16 1-16,0 0-1 0,-19-11 0 16,19 11 1-16,0 0-2 15,-17-7 2-15,17 7-2 16,0 0 1-16,-18-5-1 15,18 5 0-15,-14-7 1 16,14 7-2-16,-17-7 1 16,17 7-1-16,-24-7 1 15,11 4-1-15,-1 1-2 16,0 2 1-16,-1 0 0 16,1 0-1-16,-1 2-1 15,2 1 0-15,0-2-1 16,0-1-2-16,0 1-2 15,-3 1-11-15,4 5-22 0,-10-1-53 16,2 5-4-16,-9 1-2 16,-3 4 76-16</inkml:trace>
  <inkml:trace contextRef="#ctx0" brushRef="#br0" timeOffset="494875.3308">16040 7226 8 0,'0'0'64'16,"0"0"-15"-16,0 0-6 15,0 0-14-15,0 0-6 16,0 0-5-16,-7-13-4 15,7 13-3-15,0 0-6 16,0 0-1-16,0 0-1 16,0 0-1-16,0 0 0 15,0 0 1-15,0 0-2 0,0 0 0 16,0 0 1-16,0 0-2 16,0 0 1-16,0 0 0 15,6 13 1 1,-6-13-2-16,0 0-2 0,0 14 7 15,0-14-6-15,0 0 7 16,0 18-5-16,0-18 4 16,1 13-7-16,-1-13 7 15,3 15-4-15,-3-15 1 16,3 21 0-16,0-8-1 16,0 2-2-16,-2 1 2 15,1 5 0-15,-1-1 0 16,2 0 0-16,-3 0-1 0,1 2 0 15,1 1 1-15,-2 0-1 16,0 1 2 0,1 1-1-16,1 0 0 15,-2 3 0-15,0 1 1 0,0 2-1 16,1-1-3-16,1 3 3 16,-1-1-2-16,1 0 0 15,-1-1 1-15,0 1 0 16,1-2-1-16,-1 1-6 15,1-3 8-15,1 1-2 16,-2-3 1-16,2-1 0 0,-2-2 1 16,2 0-1-16,-1-3 0 15,-1-1 7-15,2-3-6 16,-2 0-1 0,1-2 1-16,1 1 2 15,-2-1-3-15,-1 0 1 0,3 1 0 16,-1-1-2-16,-1 2 1 15,0-3 0-15,2 3 0 16,0 0-3-16,-1 1 3 16,1-2-1-16,-1 0 2 15,1 3 0-15,0-1 0 16,0 0-1-16,0 1 0 16,0-1 0-16,-2-1 0 15,2 1 1-15,-1-1-2 16,-1-1 2-16,-1-1-1 15,2 2 0-15,-1 0 0 16,0 0 2-16,2 4-3 16,-1-3 0-16,1 3 5 0,0 0-8 15,-1-1 8-15,0 1-7 16,-2 1 8-16,3-4-3 16,-3-1 3-16,0 0-2 15,0 0-4-15,1-2 5 16,-1-1-4-16,2 0 5 15,-2-13-6-15,1 22 1 16,-1-22 0-16,2 15 0 16,-2-15 1-16,0 0 0 15,2 16 1-15,-2-16-2 16,0 0 2-16,0 0-2 16,0 0 2-16,0 0-3 0,0 15 2 15,0-15-1-15,0 0 1 16,0 0-1-16,0 0 0 15,0 0 1-15,5 14-1 16,-5-14 1-16,0 0-1 16,0 0-1-16,4 18 1 15,-4-18 0-15,1 14 0 16,-1-14 0-16,0 0 1 16,5 17-2-16,-5-17 2 15,3 13 1-15,-3-13-3 16,0 0 1-16,0 0 1 15,5 15-1-15,-5-15 0 16,0 0 0-16,0 0 0 0,0 0 0 16,0 0 0-16,0 0 1 15,0 0-2-15,16 3 1 16,-16-3-1-16,13-3 0 16,-13 3 0-16,21-3 2 15,-21 3 0-15,26-7-3 16,-14 2 3-16,4 1-1 15,0-2 1-15,-1 3-1 16,-1 0 0-16,2-1 0 16,-3 1 0-16,1 2 1 15,-14 1-1-15,25-3 1 16,-25 3-1-16,19 0 0 0,-19 0 0 16,16-2 1-16,-16 2-2 15,0 0 2-15,15 2-2 16,-15-2-6-1,0 0-12-15,0 0-26 0,16-3-46 16,-16 3-3-16,0 0-1 16</inkml:trace>
  <inkml:trace contextRef="#ctx0" brushRef="#br0" timeOffset="495810.7525">16029 7213 3 0,'-15'7'79'0,"15"-7"1"16,0 0-43-16,0 0-16 0,0 0-7 15,0 0-2-15,5-16-3 16,-5 16-1 0,0 0-4-16,0 0 0 15,0 0-2-15,0 0 1 0,0 0-1 16,0 0 1-16,14-10 0 15,-14 10-2-15,0 0 3 16,13 0-2-16,-13 0-2 16,17 0 1-16,-17 0-1 15,25-3-1-15,-11 2 2 16,-1-1-2-16,2-1-1 16,-1 3 3-16,1 0 0 15,-15 0 0-15,25 0 0 16,-12 2 2-16,-13-2-1 15,24 1 3-15,-24-1-2 16,17 3-1-16,-17-3 1 16,0 0 0-16,14 2 1 0,-14-2-5 15,0 0-9-15,0 0-26 16,0 0-50-16,-13 13-7 16,13-13 2-16,-17 0 91 15</inkml:trace>
  <inkml:trace contextRef="#ctx0" brushRef="#br0" timeOffset="498523.0095">19069 7054 26 0,'-7'16'89'16,"7"-16"-4"-16,0 0-28 16,0 0-41-16,0 0-6 15,0 0-5-15,0 0-2 16,0 0-1-16,0 0-1 15,0 0 0-15,0 0 1 16,0 0 3-16,0 0-2 16,0 0 3-16,0 0 0 15,0 0 1-15,0 0-3 0,0 0 1 16,0 0-1-16,0 0-2 16,0 0 1-16,15-6-1 15,-15 6-1 1,0 0 0-16,21-1-1 0,-21 1 2 15,17-2-1-15,-17 2-1 16,20 0 0-16,-20 0 1 16,19 0-1-16,-19 0 0 15,22 3 0-15,-22-3 1 16,20 2 1-16,-20-2-1 16,21 1 1-16,-21-1-3 15,21 3 2-15,-21-3 0 0,17 0 1 16,-17 0 1-16,19-1-3 15,-19 1 1 1,14 0 0-16,-14 0 1 16,0 0-1-16,14-5 0 15,-14 5 1-15,0 0-1 0,0 0 0 16,0 0 1-16,0 0 2 16,0 0-2-16,0 0 0 15,0 0 0-15,0 0-1 16,0 0-1-16,0 0 2 15,0 0-1-15,0 0-2 16,0 0 3-16,0 0 0 16,0 0-1-16,0 0-1 0,0 0 2 15,0 0-1-15,0 0-1 16,0 0 1 0,0 0-1-16,0 0-1 15,0 0 1-15,0 0 1 0,0 0 0 16,0 0-1-16,0 0 0 15,0 0-1-15,0 0 0 16,0 0 2-16,0 0-1 16,0 0-1-16,9 13 2 15,-9-13-2-15,0 0 1 16,0 0 1-16,0 0-1 16,0 0 0-16,0 0-1 15,-4 15 0-15,4-15 0 0,0 0 2 16,1 20-1-1,-1-20 0-15,0 19-1 16,0-19 0-16,2 23 1 16,-2-10-2-16,1 1 5 0,1 3-6 15,-1-1 7-15,0 2-7 16,2 0 6-16,-1 0-5 16,1 0 4-16,0 0-2 15,-1-1 0-15,1 0-1 16,-1 2 0-16,-1-2 1 15,2 1-1-15,-1-1 1 16,-1 0-1-16,0 2 0 16,1 1 1-16,1 1 0 15,-2-1 0-15,1 1-1 16,-1 0 1-16,1 2 0 16,-2 0 0-16,1 1 0 0,-1 1 0 15,0-2-1-15,0 0 1 16,1 1 1-16,-1 1-2 15,2-3-1-15,-1 1 1 16,2 0 1-16,-1-2-1 16,2 1 1-16,-3 0-1 15,4-1-1-15,-1 1 5 16,2 0-6-16,-2-1 7 16,2 2-2-16,-2-1 2 15,1 0-2-15,-1-2 0 16,-1 0 2-16,1-3-3 15,-1 1 5-15,-2-1-7 16,2-1 2-16,0 0-1 0,0 0 0 16,-1-2 1-16,0 3 0 15,0 2-1-15,-1-3 1 16,2 1-1-16,-1-2 0 16,2 4 0-16,0-2 1 15,-1 0 1-15,3 0-3 16,-2 7 1-16,1-4-2 15,-1 1 0-15,0 0 2 16,-4-3-1-16,5 1 0 16,-4 1-1-16,1-1 3 15,-1-3-1-15,0 1 1 16,1-1 0-16,-1 1-1 0,1-1-1 16,-1 0 2-16,1-1-2 15,-1-1 1-15,1-1 4 16,-1 0-4-16,-1-13 4 15,1 22-4-15,2-8 5 16,-3-14-2-16,3 22 1 16,-3-22 0-16,3 17-3 15,-3-17 4-15,4 19-5 16,-4-19 5-16,2 14-5 16,-2-14 2-16,1 13-1 15,-1-13-1-15,3 15 0 16,-3-15 1-16,0 0-1 15,3 16 0-15,-3-16 0 0,0 0 1 16,3 13 0-16,-3-13-1 16,0 0 1-16,0 0-1 15,4 12 1-15,-4-12 0 16,0 0 0-16,0 0-1 16,0 13 0-16,0-13 0 15,0 0-1-15,0 0 2 16,2 15-1-16,-2-15 0 15,0 0-1-15,0 0 1 16,0 0 0-16,0 14 0 16,0-14 0-16,0 0-1 15,0 0 2-15,0 0-1 16,0 0 2-16,0 0-2 0,0 0 1 16,0 0 0-16,0 0 0 15,0 0 1 1,0 0-2-16,0 0 2 0,-5 13-2 15,5-13 1-15,0 0-1 16,0 0 1-16,0 0-1 16,0 0 1-16,-13 5 0 15,13-5-2-15,0 0 1 16,-15 1 1-16,15-1 1 16,-16-3-1-16,16 3 0 15,-19 2-2-15,19-2 1 16,-20 1 0-16,20-1 0 0,-21 2-1 15,21-2-1-15,-18 4 0 16,18-4 0 0,-18 4 2-16,18-4-1 15,-17 7 2-15,17-7-2 0,-13 5 1 16,13-5 1-16,0 0 0 16,-14 6-2-16,14-6 2 15,0 0-1-15,0 0-3 16,0 0 1-16,0 0-6 15,0 0-10-15,0 0-24 16,0 0-54-16,-8-21-3 16,8 21-5-16,-11-21 19 0</inkml:trace>
  <inkml:trace contextRef="#ctx0" brushRef="#br0" timeOffset="504202.9158">15941 5109 1 0,'0'0'64'0,"0"0"-23"0,0 0-17 16,0 0-11-16,0 0-6 16,0 0-1-16,0 0 0 15,-3 15 0 1,3-15-1-16,0 0 1 0,0 0 1 15,0 0 2-15,-13 8 0 16,13-8 0-16,0 0-3 16,0 0 1-16,-18 9-2 15,18-9 2-15,-15 10-3 16,15-10-1-16,-23 7 0 16,8 2 0-16,1-2-1 15,-4-1 0-15,0-2 0 16,-3 5-2-16,1-1 1 15,-3 1 0-15,0 1-2 0,1-1 1 16,-1 1 1 0,2 2-1-16,-2 1 0 0,1-2 1 15,-1 1 0-15,3 1 0 16,-3 0 0-16,1 1 0 16,-1-1 0-16,-2 3-1 15,1 0 0-15,-2 3 0 16,-2-2 1-16,0 2-1 15,-1 1 1-15,-3 3 3 16,0 1-4-16,0 1 3 0,-2-1 4 16,-2 4-5-16,-2 1 3 15,-2-2-1-15,-2 2 1 16,-1-2-6 0,-1 2 9-16,3 2-7 15,-1-3-2-15,4 0 2 0,1 2 0 16,5-1-3-16,2 0 3 15,4 1-2-15,-2 0-2 16,1-2 1-16,2 2 0 16,1-1-1-16,1 1 1 15,1-1 2-15,0 1-3 16,2 1 4-16,3-1-1 16,0 2-1-16,1-2 0 15,0 3 7-15,0 0-8 16,0 2 5-16,2-2 1 15,-2 0 0-15,1 2 0 16,-1 0 1-16,2-2 2 16,0 0-8-16,-1-3 6 0,4 1-4 15,-1 2-1-15,2-3-1 16,0-1 0-16,3 1 1 16,-1 1-3-16,4-1 3 15,-2 3-1-15,2 0 1 16,0 1-2-16,4-1 2 15,0 0-1-15,1 2 1 16,4-5-1-16,2 3 6 16,0-4-4-16,3 1 1 15,0-1-4-15,2-3 5 16,1 0 0-16,0-2-3 0,-2 0 3 16,2-4-8-16,-1 0 6 15,2-1-4-15,-1-2 8 16,2 0-8-16,-1-1 2 15,2 0 1-15,1 0 0 16,0 0 1-16,4-2-2 16,-3-1 3-16,4 3-3 15,0-1 3-15,1 0 0 16,0 0-1-16,0 2 1 16,2-2-1-16,-2 2 0 15,0-1-1-15,3-3 0 16,-3 1 0-16,0-1-1 15,1 2 2-15,4-5-3 16,1 1 1-16,1-1 0 0,2 2 0 16,-2-2 1-16,3 2 1 15,2-2 0-15,-1-2-3 16,0 1 3-16,-1-2 0 16,-1 2-1-16,-2-3 0 15,2-2-1-15,-2-1 1 16,-3 1-1-16,1-1 1 15,1-2 0-15,-2 1 1 16,-1-1 1-16,-2 1 0 16,0 1-2-16,-3 0 1 15,-1-5 0-15,2 2 0 16,-5 2-2-16,1 0 2 0,0 0 0 16,0-2-3-16,-1 1 2 15,2-1 0-15,-2 3 0 16,-1-3 0-16,1 2 1 15,1-2-2-15,-1 0 0 16,-3-2 1-16,2 2 0 16,-1-1 1-16,-1-1-1 15,1 2 1-15,-15 0-1 16,21-1 2-16,-21 1-2 16,17 0 2-16,-17 0-2 15,0 0 2-15,15 0-1 16,-15 0-1-16,0 0 1 15,0 0-1-15,0 0 3 0,0 0-3 16,0 0 1-16,0 0-1 16,0 0 2-1,0 0-2-15,0 0 2 16,0 0-1-16,0 0-3 0,0 0 6 16,0 0-3-16,0 0 0 15,0 0 0-15,0 0 0 16,0 0-2-16,0 0 3 15,0 0 0-15,0 0-3 16,0 0 3-16,0 0-2 16,0 0 2-16,0 0-2 15,0 0-1-15,0 0-4 0,0 0-5 16,0 0-11-16,0 0-24 16,0 0-50-16,0 0-3 15,-15 4 9 1,15-4 89-16</inkml:trace>
  <inkml:trace contextRef="#ctx0" brushRef="#br0" timeOffset="505367.6035">15677 7571 1 0,'0'0'68'16,"13"5"17"-16,-13-5-24 15,0 0-54-15,0 0-2 16,0 0 3-16,0 0-1 16,0 0 1-16,0 0 1 15,0 0 0-15,0 0 2 0,0 0-3 16,0 0 0 0,0 0-3-16,0 0 0 15,0 0-2-15,0 0-2 0,0 0-1 16,0 0 1-16,0 0 1 15,0 0 1-15,0 0 1 16,0 0-2-16,0 0 2 16,0 0-2-16,0 0 1 15,0 0-2-15,0 0-1 16,0 0 0-16,0 0-1 16,13 9 1-16,-13-9 0 15,13 4 1-15,-13-4-1 16,13 8 0-16,-13-8 0 15,20 13 0-15,-20-13 0 16,21 13 0-16,-21-13-1 16,22 14-1-16,-9-5 2 0,0-2 1 15,-13-7-2-15,23 11 2 16,-23-11-1-16,20 9 0 16,-20-9 1-16,16 9 0 15,-16-9 0-15,0 0 0 16,15 6 0-16,-15-6 0 15,0 0 1-15,0 0 0 16,0 0-1-16,0 0 0 0,0 0 1 16,0 0-2-1,0 0 1-15,0 0 0 16,0 0 0-16,0 0 0 0,0 0 0 16,0 0 1-16,0 0-2 15,0 0 4-15,0 0-2 16,0 0-1-16,0 0 0 15,0 0 1-15,0 0-2 16,0 0 1-16,0 0 0 16,0 0-2-16,0 0 2 15,0 0 0-15,0 0 0 16,0 0-1-16,0 0-1 16,0 0 0-16,0 0 2 15,0 0-2-15,0 0 1 16,0 0 0-16,0 0-1 15,0 0 0-15,0 0 1 16,0 0 0-16,0 0-2 0,0 0 0 16,0 0-1-16,0 0 2 15,0 0-1-15,4 13 2 16,-4-13 0-16,0 0-2 16,0 0 2-16,-9 18 0 15,9-18-2-15,-10 22 0 16,10-22 2-16,-14 26 0 15,5-10-3-15,-1 1 4 16,0-1-1-16,0 0 1 16,0 0 0-16,0-2-1 15,1-1-1-15,9-13 1 16,-12 22 0-16,12-22-1 0,-8 14 2 16,8-14-1-16,0 0-1 15,-7 15-2-15,7-15-7 16,0 0-14-16,0 0-36 15,0 0-36-15,0 0 0 16,0 0 44-16</inkml:trace>
  <inkml:trace contextRef="#ctx0" brushRef="#br0" timeOffset="509066.8863">14620 6727 1 0,'0'0'23'0,"0"0"45"15,0 0-47-15,0 0-10 16,0 0-4-16,0 0-2 15,0 0-1-15,0 0 3 0,13 7-2 16,-13-7 2-16,0 0 3 16,0 0 0-16,0 0 1 15,9-18 2-15,-9 18-1 16,6-13-4 0,-6 13-1-16,3-14-2 0,-3 14 0 15,3-22-1-15,-3 22 1 16,4-23-4-16,-4 23 0 15,3-21 1-15,0 8 0 16,-3 13 1-16,4-19-1 16,-4 19 2-16,0 0-2 15,0 0 2-15,4-13 2 16,-4 13 0-16,0 0-1 0,0 0-1 16,0 0 0-1,0 0-1-15,0 0-1 16,0 0-1-16,0 0-2 15,0 0 0-15,-1 13 1 0,1-13-1 16,0 0-1-16,1 13 2 16,-1-13-2-16,2 17 0 15,-2-17 1-15,3 25 0 16,-2-12-2-16,1 1 1 16,-1 4 1-16,0 0 0 15,1 1 0-15,-1 0 1 16,-1 1 0-16,0-1 0 15,0 2 1-15,0 0-2 0,0-3 1 16,0 0-1-16,0 0 2 16,0-2-2-1,2 2 2-15,-1-5 0 16,1 0-1-16,-2-13 3 0,3 18-1 16,-3-18-1-16,2 13 0 15,-2-13 1-15,0 0-1 16,3 13 0-16,-3-13 0 15,0 0-1-15,0 0 1 16,0 0 0-16,0 0 0 16,0 0 0-16,0 0-3 15,0 0-5-15,0 0-6 16,0 0-20-16,0 0-37 16,0 0-19-16,0 0 5 15,2-17 84-15</inkml:trace>
  <inkml:trace contextRef="#ctx0" brushRef="#br0" timeOffset="509883.7113">15045 6481 1 0,'0'0'18'16,"0"0"64"-16,0 0-6 0,0 0-45 15,0 0-12 1,0 0-6-16,0 0-2 16,0 0-3-16,0 0-4 15,-18 2-2-15,18-2-1 0,0 0-1 16,-13 6 0-16,13-6 0 15,0 0 1-15,0 0-3 16,-10 17 5-16,10-17-2 16,-7 19 1-16,1-5-2 15,-1 2 1-15,0 3 1 16,-2 2-2-16,1 4-1 16,-3 1-1-16,1 4 1 15,-3 0-1-15,2 2 1 16,-2 1 0-16,0 2-1 15,0-2 0-15,0 0 1 16,1 2 0-16,-1-2-2 16,3 3 2-16,0-1-2 0,1-2 7 15,1-1-6-15,-1-1 7 16,0-3-6-16,1-1 6 16,1-4 0-16,1-2 1 15,-1-6 1-15,2 0-6 16,0-2 7-16,5-13-9 15,-6 19 8-15,6-19-6 16,0 0 1-16,-5 16-3 16,5-16 3-16,0 0-2 15,0 0 2-15,0 0 0 16,0 0 0-16,0 0 0 16,0 0-2-16,0 0 3 0,0 0-1 15,0 0-3-15,0 0 1 16,0 0-7-16,0 0-5 15,0 0-9-15,0 0-25 16,0 0-42-16,0 0-5 16,-1 13 48-16</inkml:trace>
  <inkml:trace contextRef="#ctx0" brushRef="#br0" timeOffset="511063.9123">15163 6724 1 0,'0'0'6'0,"0"0"70"0,13-9-9 16,-13 9-51-16,0 0-5 15,0 0 2 1,0 0-3-16,0 0 1 15,0 0-2-15,0 0 0 0,0 0-2 16,0 0 2-16,0 0-2 16,0 0-4-16,-13 7 1 15,13-7-3-15,0 0 2 16,0 0-2-16,0 0 0 16,-9 16 0-16,9-16 1 15,-8 19-1-15,8-19-1 16,-10 24 1-16,4-8-3 15,0-1 2-15,0 1-1 0,0-1 1 16,2 4-1 0,-2 0 1-16,1 0-1 15,0-1 0-15,1 3 2 16,0-1-1-16,-2-3 1 0,1 3-1 16,3-4 1-16,-1 3-1 15,1-2 2-15,2-1 4 16,0-1-5-16,0-15 6 15,6 24-6-15,-6-24 7 16,9 22-7-16,-9-22 4 16,10 16-4-16,-10-16-1 15,13 14-1-15,-13-14 2 16,16 13-1-16,-16-13 0 16,17 13 0-16,-17-13 0 15,19 12 2-15,-19-12-1 16,21 11-1-16,-21-11-1 0,22 9 5 15,-22-9-5-15,20 6 2 16,-20-6-1-16,20 4-2 16,-20-4 4-16,22 0-2 15,-22 0 1-15,19-2-4 16,-19 2 4-16,20-5 0 16,-20 5-1-16,19-6 1 15,-19 6 0-15,19-10 1 16,-19 10-2-16,18-10 5 15,-18 10-5-15,16-9 2 16,-16 9 0-16,19-10-1 16,-19 10 0-16,0 0 1 15,19-14 1-15,-19 14-3 0,0 0 3 16,8-15-1-16,-8 15 0 16,0 0 2-16,3-14-1 15,-3 14-2-15,0 0 2 16,-8-18-1-16,8 18 0 15,-8-15 1-15,8 15-8 16,-13-16 7-16,13 16-1 16,-13-18 1-16,13 18-6 15,0 0 4-15,-17-17 1 16,17 17-2-16,-16-6 3 16,16 6-2-16,-14 2 2 15,14-2-3-15,-19 0 1 16,19 0 0-16,-20-2-5 0,20 2 4 15,-25 3 0-15,11-1-1 16,-2 0-2-16,-3 7 0 16,-2 0 5-16,-3 5-10 15,-1-1 4-15,-3 7-14 16,-5-4-24-16,6 10-49 16,-11 0-5-16,2 0 30 15</inkml:trace>
  <inkml:trace contextRef="#ctx0" brushRef="#br0" timeOffset="520348.4675">13704 7045 38 0,'-7'-18'38'0,"7"18"-10"16,0 0 1-16,0 0-6 15,0 0-5-15,0 0-4 0,0 0-4 16,-13-6-3-16,13 6-5 15,0 0-3-15,0 0 1 16,0 0-1-16,0 0 2 16,0 0-2-16,0 0 3 15,0 0-1-15,-10 19-1 16,10-19 7-16,-3 20-7 16,0-6 7-16,-1 2-8 15,-1 3 7-15,0 1-6 0,-2 3 7 16,-2-4-1-1,0 4-8-15,1-3 9 16,-1 2-7-16,0-2 7 16,1-3-9-16,-1-2 9 0,2-2-10 15,7-13 4-15,-12 20 1 16,12-20-2-16,0 0-4 16,0 0-4-16,-13 12-16 15,13-12-18-15,0 0-22 16,0 0-19-16,2-18 52 15</inkml:trace>
  <inkml:trace contextRef="#ctx0" brushRef="#br0" timeOffset="520765.3928">13596 7011 1 0,'0'0'66'0,"-9"-23"11"16,9 23-29-16,-14-13-21 15,14 13-7-15,-13-6-6 16,13 6-3-16,0 0-3 16,-16 4-4-16,16-4-2 15,0 0 0-15,0 0-1 16,-4 15-1-16,4-15-1 16,0 0 2-16,13 20-3 15,-13-20 1-15,16 23 1 16,-8-10 4-16,2 3-7 15,3 0 8-15,2 1-6 16,-1 0 5-16,1-1-3 0,0 0 3 16,0-4-4-16,1 2-1 15,-3-2 6-15,0-4-5 16,-13-8 5-16,17 18-6 16,-17-18-1-16,13 15 1 15,-13-15 6-15,0 0-4 16,9 13-4-16,-9-13-5 15,0 0-8-15,0 0-12 16,0 0-15-16,0 0-41 16,0 0-6-16,1-20 60 15</inkml:trace>
  <inkml:trace contextRef="#ctx0" brushRef="#br0" timeOffset="521116.1852">13511 7144 7 0,'-20'21'92'0,"20"-21"-3"16,0 0-27-16,0 0-50 15,0 0-4-15,0 0-1 16,0 0-5-16,0 0 0 15,21-19-1-15,-21 19-1 0,23-8 3 16,-10 3-3-16,3 4 1 16,0 1-1-16,1-1 3 15,4 3-1 1,-3 3 1-16,3-2-1 0,-1-2-1 16,1 2 1-16,-2-3 0 15,1 1-3-15,-1 1-6 16,0 1-17-16,-6-6-63 15,1 3 0-15,-1-3-7 16,-13 3 94-16</inkml:trace>
  <inkml:trace contextRef="#ctx0" brushRef="#br0" timeOffset="523875.4888">21354 5145 1 0,'0'0'41'0,"0"0"14"16,0 0-34-16,0 0-13 15,0 0-3-15,0 0-1 16,0 0 0-16,0 0 1 16,0 0 0-16,0 0 1 15,0 0 3-15,0 0 2 16,0 0-1-16,0 0 2 0,0 0-2 16,0 0 0-16,0 0-2 15,0 0-2-15,-13-8 0 16,13 8-2-1,0 0 0-15,0 0-1 0,-13 1 0 16,13-1-1-16,0 0-1 16,-14 1 2-16,14-1-2 15,0 0 1-15,0 0 1 16,0 0 0-16,-17-7-2 16,17 7 1-16,0 0 0 15,-18-1 0-15,18 1 0 16,-17 6 2-16,17-6-4 0,-19 7 1 15,19-7 0 1,-17 6 0-16,17-6-1 0,-16 10 1 16,16-10-1-1,-13 8-3-15,13-8 4 0,-16 13-2 16,16-13 1-16,-19 19 0 16,9-6 0-16,0 1 0 15,-3 4 1-15,0-1-1 16,2 3-1-16,-4 0 1 15,1-1-1-15,-2 4 2 16,3-2-1-16,-2-1 0 16,2 1 1-16,1 1-2 15,-3-2 6-15,1 2-6 0,2 2 7 16,1-2-7 0,-2 4 7-16,-2-1 0 15,1 1 0-15,-1-2 2 0,-1 3-7 16,2 4 7-16,0-5-7 15,-1 3 8-15,2-2-9 16,2-4 2-16,-1 2-3 16,2 2 1-16,1-2 0 15,1-1-1-15,-2 5 1 16,-1 1-2-16,-2 3 2 16,0 6-2-16,0 2 2 15,1-1-2-15,0 3 2 16,0 1-1-16,7-4 6 15,0 1-5-15,5-2 5 16,5-2 1-16,2 2-3 16,2-4 3-16,2 2-3 0,1-2 5 15,1 5-11-15,-3-7 8 16,3 1-7-16,-2 0 1 16,2-1 1-16,0 1-1 15,2-6 0-15,-1 1-2 16,3-4 4-16,2 2-1 15,1 3 0-15,-1-4-2 16,1 0 9-16,0 3-6 16,2-3 5-16,1 0-5 15,0-1 3-15,-1-1-4 16,0-4 5-16,-1 2-4 16,1 0-2-16,-2-5-1 15,0 2 1-15,-1 0 1 0,-2-1-1 16,1 0 2-16,-1-1-5 15,2-3 4-15,-2 2 1 16,0-3-1-16,1 0-6 16,-4-1 5-16,1-4-2 15,-1 1 3-15,0 0-1 16,-1-2 1-16,0-1-4 16,-13-6 6-16,22 8 0 15,-22-8 1-15,19 6 0 16,-19-6-1-16,0 0-1 15,13 3 1-15,-13-3 2 16,0 0-2-16,0 0 1 0,0 0-1 16,0 0 0-16,0 0 0 15,0 0 1-15,0 0-1 16,0 0-1-16,0 0 1 16,0 0-1-16,0 0 1 15,0 0 0-15,0 0-2 16,0 0 1-16,0 0 0 15,0 0-1-15,0 0 1 16,0 0 0-16,0 0-2 16,0 0 2-16,13 0 0 15,-13 0 0-15,0 0 0 16,0 0 0-16,0 0-2 16,0 0 3-16,0 0-2 0,0 0 0 15,0 0-4-15,0 0-5 16,0 0-11-16,0 0-19 15,0 0-55 1,0 0-2-16,0 0-3 0,0 0 50 16</inkml:trace>
  <inkml:trace contextRef="#ctx0" brushRef="#br0" timeOffset="525000.7726">21494 7168 4 0,'3'13'81'0,"-3"-13"-1"15,0 0-4-15,0 0-66 16,0 0-2-16,0 0 2 15,0 0-1-15,0 0 1 16,0 0-1-16,0 0 0 16,0 0 3-16,0 0 0 15,0 0-1-15,0 0-4 0,0 0-3 16,0 0-1-16,0 0 1 16,0 0-1-1,0 0 0-15,0 0-1 16,-7 13-1-16,7-13 1 0,0 0 1 15,0 0-2-15,0 0-3 16,0 0 1-16,0 0-6 16,0 0 7-16,0 0-5 15,9 14 3-15,-9-14 1 16,0 0 1-16,17 21-5 16,-17-21 6-16,21 20-1 15,-8-9 0-15,3 0 1 0,2 2-1 16,-2 0-4-1,2-1 4-15,-2 0 1 16,0 0 0-16,1-1-2 16,-2-1 3-16,-2 3-3 0,0-3 2 15,0 0-1-15,-13-10 2 16,17 16-2-16,-17-16 1 16,0 0 1-16,14 15-2 15,-14-15 1-15,0 0-1 16,0 0 2-16,0 0-1 15,0 0 1-15,0 0-1 16,0 0-1-16,0 0 2 16,-14 5-1-16,14-5 0 15,-16 2-1-15,16-2 1 16,-20 7 0-16,7-4 0 16,-1 3-2-16,-4 1-1 15,1-1-1-15,-2 4-4 0,-2 0-4 16,-1 2-9-16,-4-8-19 15,7 7-53-15,-8-3-1 16,2-3-2-16,-2-5 88 16</inkml:trace>
  <inkml:trace contextRef="#ctx0" brushRef="#br0" timeOffset="527642.2431">20087 6328 24 0,'0'19'86'0,"0"-19"-5"16,0 0-39-16,0 0-30 0,0 0-7 16,0 0-5-16,0 0-3 15,0 0-2 1,0 0-2-16,0 0 2 0,0 0 8 15,0 15-8-15,0-15 1 16,0 0 2-16,0 0 0 16,0 0 2-16,13 8 1 15,-13-8-1-15,0 0 2 16,0 0 1-16,0 0 1 16,0 0 0-16,0 0 2 15,0 0-1-15,-1-14 1 0,1 14-2 16,0 0-1-16,-13-15 0 15,13 15-2 1,0 0 1-16,-14-11-8 0,14 11 8 16,0 0 0-1,-15-2-1-15,15 2-1 0,0 0-1 16,0 0-1-16,-10 19-3 16,10-19 5-16,-1 22-7 15,1-9 1-15,0-13 0 16,5 23 1-16,-5-23 1 15,6 20 2-15,-6-20 3 16,0 0 0-16,15 12 1 16,-15-12-1-16,0 0 1 15,13-15 0-15,-13 15 1 16,4-20 0-16,-4 7-1 16,0 13 3-16,-3-23 0 15,3 23 1-15,-7-19-1 16,7 19 1-16,0 0-1 0,-16-13-1 15,16 13-5-15,0 0-15 16,0 0-35-16,-15 3-32 16,15-3-2-16,0 0 44 15</inkml:trace>
  <inkml:trace contextRef="#ctx0" brushRef="#br0" timeOffset="528279.865">20136 6705 1 0,'13'11'73'0,"-13"-11"-5"16,0 0-40-16,0 0-21 16,13 5-2-16,-13-5-2 15,0 0 1-15,0 0-2 16,0 0-1-16,0 0 1 15,0 0-2-15,0 0 2 16,0 0-1-16,0 0 2 0,0 0 1 16,0 0 2-16,0 0 1 15,12-13 2-15,-12 13 2 16,0 0-1-16,0 0 0 16,0 0-1-16,0 0-1 15,0 0-1-15,0 0 0 16,-13-9-3-16,13 9-2 15,0 0-4-15,0 0-4 16,0 0-11-16,-10 16-19 16,10-16-29-16,0 0-20 15,-2 17 3-15,2-17 82 16</inkml:trace>
  <inkml:trace contextRef="#ctx0" brushRef="#br0" timeOffset="529719.9777">20867 6416 28 0,'0'0'94'15,"0"21"-12"-15,0-21-9 16,0 0-76-16,0 0-3 16,0 0-8-16,0 0-1 15,0 0 10-15,0 0-5 16,7-13 12-16,-3 0 2 16,-4 13 9-16,12-26-8 15,-7 10 8-15,1-6-4 0,0 2-9 16,-2 0 5-16,-1 0-8 15,1-2 5-15,-1 3-5 16,0 0 5-16,0 3-7 16,-1 4 7-16,-2 12-1 15,5-21 1-15,-5 21-1 16,0 0 1-16,0 0-1 16,0 0 0-16,0 0 0 15,0 0 1-15,15 23-1 16,-14-10-1-16,1 3 1 15,1 2-2-15,-2-1 8 16,3 0-7-16,-2 2 7 0,1 0-7 16,-2 1 8-16,1 2-2 15,0-2 1-15,0-2-2 16,1 0-11-16,-2-2 6 16,-1-16-22-16,6 26-17 15,-6-26-48-15,1 13 2 16,-1-13 3-16</inkml:trace>
  <inkml:trace contextRef="#ctx0" brushRef="#br0" timeOffset="530102.5703">21144 6038 1 0,'0'0'66'0,"13"-1"21"16,-13 1-4-16,0 0-63 16,0 0-21-16,0 14 2 15,0-14-3-15,-6 29 0 16,0-7-2-16,2 2 0 16,-2 4 3-16,2 1 4 15,-2 4 0-15,0 1 6 16,2 3-6-16,1-1 3 15,0 1 1-15,0 5 0 0,-1 4 1 16,-2 5-4-16,-1-5 2 16,2 1-8-16,1-2 7 15,0 1-3-15,1-2-3 16,0-7 1-16,2-7-3 16,2-2 2-16,0-5-7 15,2-4-10-15,2-2-27 16,-5-17-35-16,7 16-4 15,-7-16 20-15</inkml:trace>
  <inkml:trace contextRef="#ctx0" brushRef="#br0" timeOffset="530537.267">21315 6536 56 0,'-3'16'93'16,"3"-16"-3"-16,-15 17-8 16,15-17-77-16,-16 13-5 15,16-13-2-15,-15 19-3 16,15-19 2-16,-16 22-2 16,11-8 5-16,-1 3 1 15,1 2 0-15,5 3 1 0,3 2-2 16,3-1-1-16,3 3-2 15,4-4 0 1,4 0-2-16,3-2 0 0,3-4 2 16,2-3 2-1,-2-5 3-15,0-2 1 0,0-7 2 16,0-4 0-16,-3-9 1 16,-1 0-1-16,-6-5 0 15,-1 0-1-15,-5-3-1 16,-3 2 0-16,-5 4-2 15,1 16 1-15,-22-17-3 16,1 14-6-16,-8 12-12 16,-9-1-38-16,-1 20-33 15,-7 2-2-15,0 3 21 0</inkml:trace>
  <inkml:trace contextRef="#ctx0" brushRef="#br0" timeOffset="531337.4451">20144 6745 34 0,'0'0'80'16,"0"0"1"-16,0 0-39 16,0 0-27-16,0 0-9 15,0 0-4-15,0 0 0 16,0 0-2-16,0 0 0 15,0 0-3-15,-3 13 2 16,3-13-1-16,0 0 2 0,0 0 0 16,17 6 2-16,-17-6 1 15,0 0-2-15,0 0 0 16,13-1 1-16,-13 1 3 16,0 0 1-16,0 0 0 15,0 0-1-15,-4-13 2 16,4 13-1-16,0 0 2 15,0 0-1-15,-15-10-2 16,15 10-3-16,0 0 1 16,0 0-3-16,0 0-5 15,-14 14-1-15,14-14-5 16,0 0-1-16,1 22-9 16,-1-22-27-16,5 16-38 0,-5-16-1 15,3 15 39-15</inkml:trace>
  <inkml:trace contextRef="#ctx0" brushRef="#br0" timeOffset="535054.6422">21978 7082 25 0,'0'0'85'0,"0"0"-6"16,0 0-24-16,0 0-43 0,0-16 4 15,0 16-10 1,0 0 8-16,0 0-1 0,0 0-2 16,0 0 1-16,0 0-1 15,0 0-2-15,0 0-4 16,-13-10 1-16,13 10-3 16,0 0 1-16,0 0-3 15,0 0 1-15,0 0 0 16,0 0-1-16,0 0 1 15,0 0-1-15,0 0 0 16,0 0-2-16,0 0 2 16,0 0-2-16,0 0 0 15,0 0 1-15,-5 14-1 16,5-14 0-16,0 0 0 16,0 19 8-16,0-19-7 15,0 20 6-15,0-7-6 0,2 3 5 16,-1 3-4-16,-1 1 2 15,3 1-1 1,0 4-7-16,-2-1 8 0,2 2-8 16,2-1 8-16,-4 1-6 15,2 0 6-15,0-2-3 16,0 0 0-16,0-1 2 16,-1 0-3-16,1 0 1 15,0 3 0-15,0 0 1 16,0 0-4-16,0 3 4 15,-2 2-1-15,2 2 0 16,0-1 0-16,0 0 0 0,-2 1-1 16,2-1-1-16,0 1 3 15,0-3-3-15,1 4 1 16,-1-4-5-16,2 3 8 16,0-1 0-16,0 0 1 15,0-1-1-15,1 1-1 16,0 0 2-16,-2-2-1 15,2-1 5-15,-2-2-7 16,-1 1 0-16,0-2 0 16,0 0 1-16,1-3-1 15,-1-3 0-15,0 0 0 16,0 0 0-16,0-2 1 16,0-1-1-16,-2-1 0 0,2-2 0 15,-3 1 0-15,0-15 0 16,5 24 0-16,-5-24 1 15,1 23-1-15,-1-23-1 16,1 23 1-16,-1-10 0 16,0-13 0-16,5 25 1 15,-4-12-2-15,-1-13 1 16,4 23 1-16,-4-23 0 16,5 19 0-16,-5-19-2 15,4 14 1-15,-4-14-1 16,6 16 1-16,-6-16 3 15,4 14-2-15,-4-14 2 0,6 19 0 16,-6-19-1-16,7 23-1 16,-7-23 1-16,7 16 0 15,-7-16-3-15,5 16 1 16,-5-16-2-16,4 13 1 16,-4-13 1-16,0 0 1 15,4 14-1-15,-4-14 0 16,2 13-2-16,-2-13 2 15,1 13-1-15,-1-13 1 16,3 16 0-16,-3-16 0 16,6 15 0-16,-6-15 1 15,0 0 1-15,4 16-1 16,-4-16 0-16,0 0 0 0,0 0-1 16,0 0 0-16,0 0 1 15,0 0-1-15,0 0 0 16,0 0 0-16,0 0 2 15,0 0-2-15,0 0 1 16,0 0 0-16,0 0-2 16,0 0 0-16,0 0 1 15,0 0-1-15,0 0 0 16,0 0 1-16,13-8-1 16,-13 8 0-16,0 0 1 15,15-5 0-15,-15 5 1 16,16-5-2-16,-16 5 0 0,24-3 1 15,-9 1-1-15,0-3 0 16,3 2 2-16,0 0-1 16,3-1-2-1,-1 0 3-15,0-1-2 0,-1 1 0 16,1 1 1-16,0-1-1 16,-1 0 0-16,-2-1 2 15,-2 1-2-15,-1 1 2 16,-14 3 1-16,20-4 0 15,-20 4-2-15,0 0 1 16,13 0-2-16,-13 0-3 16,0 0-4-16,0 0-13 15,0 0-17-15,0 0-55 0,0 0-1 16,0 0-6 0,-24-2 40-16</inkml:trace>
  <inkml:trace contextRef="#ctx0" brushRef="#br0" timeOffset="535973.6034">21959 7139 3 0,'0'0'73'16,"0"0"-7"-16,-15 0-22 15,15 0-11-15,0 0-8 16,0 0-6-16,0 0-4 15,0 0-4-15,-7-14-2 16,7 14-3-16,0 0-2 16,0 0-1-16,10-15-1 15,-10 15-1-15,0 0 0 16,16-10 1-16,-16 10 0 16,15-4 0-16,-15 4 1 0,14-6 0 15,-14 6-1-15,23-1 0 16,-23 1 0-16,23-5 0 15,-8 3-1-15,-2 0 0 16,-13 2-2-16,24-4-5 16,-24 4 6-16,23-6-6 15,-23 6 6-15,17 0 1 16,-17 0 1-16,0 0 0 16,16 0-1-16,-16 0-6 15,0 0-9-15,0 0-31 16,0 0-41-16,9 17-5 15,-9-17 3-15</inkml:trace>
  <inkml:trace contextRef="#ctx0" brushRef="#br0" timeOffset="538373.2271">22425 7084 8 0,'0'0'91'16,"0"0"-5"-16,0 0-8 15,13 5-58-15,-13-5-13 0,0 0-3 16,-2-16-1-16,2 16 0 16,0 0-7-16,0 0 7 15,0 0 10-15,-13-7-5 16,13 7-4-16,0 0 5 16,0 0-7-16,0 0 4 15,0 0 1-15,-14-2-2 16,14 2-2-16,0 0-2 15,0 0 4-15,-13 9-4 16,13-9 6-16,0 0-7 16,0 0 5-16,-16 14-4 15,16-14-1-15,-10 13 0 16,10-13 2-16,-12 20-2 0,5-5 1 16,-1-1-1-16,-1 4-5 15,0 0 6-15,2 1-5 16,-2 3 5-1,4-3-8-15,-3 2 8 0,4-2-7 16,0 0 8-16,2-2-2 16,1 0 2-16,-1 1-2 15,4-4 1-15,1 2 0 16,-2-3 0-16,2 1 0 16,-3-14 0-16,10 23 0 15,-10-23 0-15,12 19-2 16,-12-19 1-16,11 18 1 0,-11-18-1 15,18 14 0-15,-18-14 0 16,15 12 0-16,-15-12 1 16,19 10 0-1,-19-10-1-15,18 7 1 0,-18-7-2 16,14 7 2-16,-14-7-1 16,14 6 1-16,-14-6-2 15,13 0 1-15,-13 0-1 16,15 1 2-16,-15-1-1 15,14 0 0-15,-14 0-1 16,15-3 0-16,-15 3 1 16,14-1 2-16,-14 1-1 15,13-4-2-15,-13 4 2 0,0 0 0 16,0 0-1 0,16-12 1-16,-16 12-2 15,0 0 1-15,0 0 0 16,0 0 0-16,0 0 0 0,13-14 1 15,-13 14 0-15,0 0-1 16,6-15 2-16,-6 15 0 16,0 0-1-16,0 0 1 15,-3-13-1-15,3 13 2 16,0 0-1-16,0 0 0 16,-15-16-1-16,15 16 1 15,0 0-1-15,-15-14 0 0,15 14 2 16,-12-15-3-16,12 15 2 15,-14-13-1 1,14 13 0-16,-18-10 1 16,18 10-1-16,-21-4-1 0,21 4-1 15,-23-3-1-15,10 5 1 16,0-1 0-16,13-1-2 16,-25 6 0-16,12-3-3 15,13-3-4-15,-25 13-7 16,11-3-12-16,5 10-43 15,-9 3-26-15,0 7 1 16,-5 1 30-16</inkml:trace>
  <inkml:trace contextRef="#ctx0" brushRef="#br0" timeOffset="544391.9013">24192 6946 1 0,'0'0'59'15,"0"0"-15"-15,-8-13-25 16,8 13-10-16,0 0-4 16,-9-13-1-16,9 13-2 15,0 0-3-15,0 0-3 16,0 0-1-16,0 0 1 15,0 0 1-15,0 0 2 16,0 0-2-16,0 0 3 0,0 0 5 16,0 0 4-16,0 0 2 15,0 0 2-15,0 0-2 16,0 0 1-16,0 0 0 16,0 0 0-16,0 0-3 15,0 0-2-15,0 0-1 16,16 1-2-16,-16-1-1 15,23-3 0-15,-7 1-2 16,1-1 0-16,0 0 0 16,5 0 0-16,-2 0 0 15,1 2 1-15,-3-4 1 16,0 4 0-16,-3-2 0 16,1 2 1-16,-3-1 2 0,-13 2 0 15,22-4 0-15,-22 4 0 16,16 0 0-16,-16 0 0 15,0 0-1 1,14-3-1-16,-14 3-2 0,0 0 0 16,0 0 1-16,0 0-1 15,0 0-1-15,0 0 0 16,0 0 0-16,0 0 1 16,0 0 2-16,0 0-3 15,0 0 1-15,0 0 0 16,0 0 1-16,0 0-1 15,0 0 0-15,0 0-1 0,0 0-1 16,3 13 0-16,-3-13-1 16,0 0 2-16,-1 14-2 15,1-14 1 1,0 18-1-16,0-18 0 0,0 24 1 16,1-7-1-16,2 2 1 15,0 1-1-15,0 3 0 16,0 1 1-16,1 3-1 15,0-1 1-15,1 6 5 16,-1-3-2-16,0 1 3 16,2 2-4-16,0 1 3 15,-2 1-1-15,1-2 1 16,2 3-3-16,-3-3-3 0,2 4 2 16,0 0-2-16,-1 1 1 15,3 5 0-15,-1-3-1 16,1 4 2-16,1 1 0 15,3 2-2-15,-4 0-2 16,1 0 4-16,0-1-2 16,-2-5 2-16,2 3-2 15,-1 1 0-15,1-4 1 16,-3-1 0-16,2-1 0 16,1-2 0-16,0-2 0 15,-1 0 0-15,1-4 0 16,-2-1 0-16,0 0 0 0,-2-4 0 15,0 0 0-15,0 0 0 16,-1-4 0 0,-1 2-1-16,0-3 1 15,1 2 1-15,-1-2 0 0,0-1 0 16,1-2 1-16,-1 1-1 16,1-4 1-16,1 3-1 15,-4-4 5-15,2 3-6 16,-1 2 6-16,0-5-5 15,0 1 2-15,-2-1-2 16,3 0 2-16,-3-13 0 16,3 22-7-16,-3-22 7 15,3 14-6-15,-3-14 5 0,2 13-3 16,-2-13 2-16,0 0 0 16,3 14-1-1,-3-14 3-15,0 0-3 16,0 0 2-16,0 0-2 0,0 0 5 15,0 0-4-15,0 0 0 16,0 0 0-16,0 0 0 16,-13 11 0-16,13-11 0 15,-16-2 2-15,16 2-5 16,-23 0 3-16,9-1-1 16,-3 1 0-16,-1 0 0 15,0-2 0-15,-4 1 1 0,2 4-1 16,0 0 4-1,1-2-3-15,1 2 1 16,1-2 0-16,4 2-1 16,13-3 0-16,-19 6 0 0,19-6-1 15,-13 1-1-15,13-1 1 16,0 0-1-16,0 0 1 16,0 0-1-16,-14-4 2 15,14 4-2-15,0 0 1 16,0 0-3-16,0 0-3 15,0 0-8-15,0 0-15 16,0 0-49-16,-1-17-18 16,1 17-1-16,-15-17 8 15</inkml:trace>
  <inkml:trace contextRef="#ctx0" brushRef="#br0" timeOffset="546531.3334">22588 7903 1 0,'0'0'33'16,"7"12"53"-16,-7-12-5 15,0 0-51-15,0 0-11 16,0 0-3-16,0 0-4 15,0 0-1-15,0 0-3 16,0 0-1-16,0 0-3 16,0 0 1-16,0 0-2 15,0 0-3-15,0 0-1 16,0 0-1-16,-4 13 1 16,4-13-1-16,0 15 4 0,0-15 3 15,-3 24-4-15,0-8 1 16,-1 0 3-16,-1 0-2 15,1 1-1-15,-2 2 1 16,2-4-3-16,-3-1-5 16,1 2 7-16,0-3-2 15,6-13 0-15,-13 23 0 16,7-10 0-16,6-13 1 16,-10 19 1-16,10-19-1 15,-4 14 1-15,4-14-2 16,0 0 0-16,-4 13 1 15,4-13-3-15,0 0-3 0,0 0-6 16,0 0-6-16,0 0-11 16,0 0-12-16,0 0-19 15,0 0-27-15,0 0-1 16</inkml:trace>
  <inkml:trace contextRef="#ctx0" brushRef="#br0" timeOffset="546915.1173">22472 8004 32 0,'0'0'93'0,"0"0"-3"15,-13-3-19-15,13 3-43 16,0 0-10-16,-13 3-7 0,13-3-1 16,0 0-5-16,0 0-5 15,-10 12 1 1,10-12-3-16,0 0 4 0,0 0-5 15,2 16 4-15,-2-16-2 16,8 13 3-16,-8-13-2 16,19 19 2-16,-6-9 0 15,3 3-3-15,1-1 2 16,4 1-2-16,-3-2 1 16,4 1-1-16,-3-2 1 15,1 3-1-15,0-3 1 16,-3-1 0-16,-1-2-1 15,-3 0-1-15,-13-7-3 0,22 13-1 16,-22-13-4-16,0 0-5 16,0 0-13-16,13 16-48 15,-13-16-14-15,0 0-3 16,0 0 61-16</inkml:trace>
  <inkml:trace contextRef="#ctx0" brushRef="#br0" timeOffset="547521.8456">23399 7836 18 0,'0'16'94'15,"0"-16"-3"-15,0 0 1 0,0 0-69 16,0 0-13-16,0 0-4 16,1 13-3-16,-1-13-2 15,0 0 1-15,0 0-1 16,0 0 0-16,0 0 0 15,-3 16 0-15,3-16-2 16,-1 17 7-16,1-17-7 16,-2 22-1-16,0-9 1 15,-3 3-1-15,2 2 1 16,-2 1-1-16,-1 0 2 16,-1-2-6-16,-1 2 7 15,1-3 0-15,1 0-2 0,1-3-1 16,5-13-3-16,-8 20-3 15,8-20-6-15,0 0-7 16,-2 17-11-16,2-17-11 16,0 0-8-16,0 0 2 15,0 0-1-15</inkml:trace>
  <inkml:trace contextRef="#ctx0" brushRef="#br0" timeOffset="547935.1553">23296 8064 99 0,'0'0'50'16,"0"0"-1"-16,0 0-4 0,-3-14-9 16,3 14-13-16,0 0-7 15,0 0-6-15,0 0-2 16,0 0-4-16,-7-13-1 16,7 13-3-16,0 0-1 15,0 0 1-15,0 0 0 16,0 0-1-16,0 0 1 15,0 0 0-15,0 0 0 16,0 0 0-16,0 0 0 16,0 0 0-16,0 0 0 15,0 0 1-15,0 0 1 16,0 0-1-16,0 0-1 16,0 0 2-16,0 0-1 0,0 0 1 15,15 13-3-15,-15-13 0 16,13 13 0-16,-13-13 1 15,20 20-1-15,-9-6 2 16,2-1-1-16,2 2-1 16,-1-1 2-16,1-1-4 15,-2 0-3-15,-13-13-12 16,21 22-28-16,-21-22-44 16,9 14 0-16,-9-14-3 15</inkml:trace>
  <inkml:trace contextRef="#ctx0" brushRef="#br0" timeOffset="548422.2005">22804 8513 1 0,'0'0'38'0,"0"0"40"16,-13 1-22-1,13-1-27-15,0 0-5 0,0 0-1 16,0 0 0-16,0 0-1 16,-14 3-4-16,14-3-4 15,0 0-7-15,0 0-3 16,-6 16-2-16,6-16-2 16,-7 19-1-16,7-19 5 15,-12 27-6-15,5-8 5 16,-2 1 0-16,2-1 1 0,-1 1-1 15,0-1 1 1,3-3-4-16,5-16-9 16,-10 21 0-16,10-21-14 0,0 0-13 15,0 0-15-15,0 0-17 16,0 0-15-16,0 0 6 16</inkml:trace>
  <inkml:trace contextRef="#ctx0" brushRef="#br0" timeOffset="548810.193">22708 8610 10 0,'0'0'71'16,"-13"-16"-6"-16,13 16-22 15,-18-5-15-15,18 5-8 0,-18-7-6 16,18 7 3 0,-15-1 2-16,15 1-2 15,0 0-4-15,0 0 3 16,0 0-6-16,4-15 1 0,-4 15-5 15,15-3 1-15,-15 3-2 16,16-1-1-16,-16 1-3 16,21 6 1-16,-5-5 1 15,-16-1-3-15,26 12 5 16,-10-1-6-16,3-5 4 16,0 6-4-16,1-1 5 15,4-2-5-15,-5 1 1 0,7-3 2 16,-3 3-2-16,3-3 4 15,-3 2-5 1,0-3 2-16,-4 0-4 16,0-1 2-16,-3 0-9 0,-3-1-3 15,-13-4-7-15,16 7-14 16,-16-7-27-16,0 0-31 16,0 0 1-16,0 0 20 15</inkml:trace>
  <inkml:trace contextRef="#ctx0" brushRef="#br0" timeOffset="549294.2949">23581 8390 23 0,'0'0'95'15,"13"13"-4"-15,-13-13-2 16,0 0-79-16,0 0-5 16,0 0-4-16,0 0 1 15,0 0-1-15,5 15 1 16,-5-15 0-16,0 0-1 15,0 0 2-15,-3 15-2 16,3-15-2-16,0 16 0 0,0-16 3 16,-4 19-2-16,1-6 1 15,3-13 2-15,-6 25-1 16,2-12 0-16,4-13 1 16,-9 20-1-16,9-20-2 15,-5 20 0-15,5-20-4 16,-6 16 0-16,6-16-3 15,-3 14 3-15,3-14-6 16,0 0-2-16,-3 21-13 16,3-21-14-16,0 0-35 15,0 0-7-15,0 0 3 16,-16-11 78-16</inkml:trace>
  <inkml:trace contextRef="#ctx0" brushRef="#br0" timeOffset="549616.0645">23510 8470 20 0,'0'0'89'16,"0"0"-1"-16,0 0-2 15,0 0-68-15,16-6-10 16,-16 6-2-16,0 0-3 16,0 0 0-16,14 0 0 15,-14 0 0-15,0 0 0 16,0 0 0-16,17 14-1 15,-17-14-1-15,13 12 0 0,-13-12-1 16,18 11 0-16,-18-11 0 16,20 16 0-16,-20-16 0 15,22 17-1 1,-9-6 1-16,-13-11 1 0,23 23-1 16,-23-23 6-16,20 24-6 15,-20-24 2-15,16 20-12 16,-16-20-15-16,11 16-60 15,-11-16 1-15,0 0-6 16,0 0 40-16</inkml:trace>
  <inkml:trace contextRef="#ctx0" brushRef="#br0" timeOffset="550194.8576">24397 8423 5 0,'0'0'95'0,"0"0"0"0,0 0-3 16,0 0-58-16,0 0-22 16,0 0-2-16,0 0-6 15,0 0-1-15,0 0-1 16,0 0 0-16,0 0-1 15,0 0 0-15,-1 15-2 16,1-15 0-16,0 0 0 16,-7 17 1-16,7-17 1 15,-8 17-2-15,8-17 2 16,-11 22-1-16,11-22 2 16,-12 25 0-16,12-25-2 15,-16 26 1-15,9-11-2 16,0 3 4-16,1-1-5 0,6-17 6 15,-13 25-10-15,13-25 3 16,-10 24-8-16,10-24 2 16,-6 13-7-16,6-13-5 15,0 0-8-15,0 0-15 16,0 0-21-16,0 0-19 16,-11-14 10-16,8-2 74 15</inkml:trace>
  <inkml:trace contextRef="#ctx0" brushRef="#br0" timeOffset="550463.1029">24256 8373 74 0,'1'14'100'16,"-1"-14"-2"-16,0 0-7 15,0 0-87-15,2 15-3 16,-2-15-2-16,0 0 0 15,14 16 2-15,-14-16-3 16,15 15 1-16,-15-15 1 16,18 21 1-16,-18-21-2 0,21 24 1 15,-7-9-2 1,0-1-4-16,2 3-8 16,2-1-12-16,8 12-43 15,-6-5-17-15,3-4-9 0,-4-8 30 16</inkml:trace>
  <inkml:trace contextRef="#ctx0" brushRef="#br0" timeOffset="568853.3345">16928 8021 1 0,'0'0'48'16,"0"0"15"-16,0 0-30 16,0 0-10-16,0 0-7 0,0 0 1 15,0 0-3-15,0 0-2 16,0 0-5-16,0 0 2 16,0 0 0-16,0 0 0 15,0 0 0-15,0 0-2 16,0 0 0-16,0 0 0 15,0 0 3-15,-11-15-6 16,11 15-2-16,0 0 1 16,0 0-2-16,0 0-1 0,-17 0 1 15,17 0 1 1,-13 5-6-16,13-5 7 16,-14 5-2-16,14-5 0 15,-16 6 0-15,16-6 1 0,-17 7-3 16,17-7 1-16,-15 12 2 15,15-12-2-15,-14 12 1 16,14-12 0-16,-12 13 0 16,12-13-1-16,-10 13 1 15,10-13 0-15,0 0-1 16,-7 20 0-16,7-20 0 16,-3 16 1-16,3-16-2 15,0 17 2-15,0-17 0 16,3 19-1-16,-3-19 0 15,0 0-1-15,7 13-1 16,-7-13 0-16,0 0 2 0,13 5-1 16,-13-5-2-16,0 0 1 15,19-4 2-15,-19 4 1 16,16-7-2-16,-16 7 2 16,18-12-2-16,-18 12 2 15,18-13 1-15,-18 13 0 16,14-14 0-16,-14 14-1 15,0 0 4-15,12-17-3 16,-12 17 1-16,0 0-1 16,0 0 0-16,7-13-1 15,-7 13 0-15,0 0-1 16,0 0 0-16,0 0 1 16,0 0-1-16,0 0 2 0,0 0-1 15,0 0 1-15,0 0-1 16,0 0 0-16,0 0 1 15,0 0 0 1,0 0 0-16,0 0-2 0,0 0 2 16,0 0-2-16,0 0 1 15,0 0 0-15,0 0-4 16,0 0 1-16,0 0 2 16,0 0-1-16,9 13 0 15,-9-13 0-15,0 0-1 16,10 17 2-16,-10-17 2 15,10 16-2-15,-10-16-1 0,11 21 0 16,-11-21 0-16,13 25 2 16,-5-11-2-16,0 1 0 15,-1-2 0-15,1 1 0 16,-1 1 1-16,0 1 0 16,2 1-1-16,-4 0 0 15,-2-2 2-15,0 2-1 16,0 2 0-16,-1-3 1 15,-2-1 0-15,-2 0 0 16,2-15 0-16,-7 24 0 16,7-24 0-16,-13 19 2 15,13-19 0-15,-17 13 0 16,17-13 0-16,-19 7-1 0,19-7 0 16,-20-1 0-16,20 1 2 15,-22-2-2-15,22 2 2 16,-23-5-4-16,23 5 2 15,-23-5 0-15,23 5 1 16,-19-1-2-16,19 1 0 16,-14-2-1-16,14 2 0 15,0 0 2-15,-13-7-1 16,13 7-1-16,0 0-1 16,0 0-1-16,0 0-3 15,0 0-6-15,-3-13-13 16,3 13-28-16,0 0-46 0,0 15-1 15,0-15 4-15</inkml:trace>
  <inkml:trace contextRef="#ctx0" brushRef="#br0" timeOffset="570010.5178">16896 8832 16 0,'-6'14'93'16,"6"-14"2"-16,0 0-4 0,0 0-67 15,0 0-14-15,0 0-4 16,0 0-1-16,0 0-1 16,0 0-3-16,4-14 0 15,-4 14-1-15,0 0-1 16,8-18 2-16,-8 18-1 15,13-13 1-15,-13 13 0 16,14-15 0-16,-14 15 0 16,19-13 0-16,-19 13 1 0,17-5-2 15,-17 5 2 1,15 3-3-16,-15-3 1 16,17 3 0-16,-17-3-2 15,17 12 0-15,-17-12-1 0,13 15 0 16,-13-15-1-16,9 16 3 15,-9-16-1-15,0 23 0 16,0-23 2-16,-12 25 0 16,12-25 2-16,-16 23 1 15,16-23 0-15,-16 19 0 16,16-19 0-16,-15 16 0 16,15-16 1-16,0 0-1 15,0 0-1-15,0 0 2 16,0 0-2-16,0 0-1 15,0 0 0-15,0 0-1 16,0 0 0-16,0 0 0 0,0 0 1 16,0 0-2-16,13-12-1 15,-13 12 1-15,20-3-1 16,-7 3 1-16,0 0-1 16,3 2-1-16,0 1 1 15,1 1 0-15,-3 0 2 16,-14-4-1-16,25 12 0 15,-25-12 2-15,17 13-2 16,-17-13 3-16,12 16-2 16,-12-16 1-16,3 13 1 15,-3-13 1-15,-2 15-1 16,2-15-1-16,-7 13 3 16,7-13-3-16,-12 13 2 0,12-13 0 15,-16 16 0-15,16-16-1 16,-18 16-1-16,18-16 2 15,-18 16-2-15,18-16 2 16,-15 9-1-16,15-9 0 16,0 0 1-16,-16 7-1 15,16-7 2-15,0 0-1 16,0 0 1-16,0 0-1 16,0 0-1-16,0 0 1 15,0 0 0-15,0 0-1 16,-6-13-3-16,6 13-3 15,0 0-9-15,0 0-12 0,0 0-32 16,0 0-40-16,0 0-5 16,0 0 0-16</inkml:trace>
  <inkml:trace contextRef="#ctx0" brushRef="#br0" timeOffset="575530.8551">15952 8184 1 0,'0'0'43'16,"0"0"31"-16,0 0-41 15,0 0-24-15,0 0-5 0,0 0 1 16,0 0-1-16,0 0 1 16,0 0-2-16,0 0 3 15,0 0 1-15,-14-3 2 16,14 3 3-16,0 0-3 16,-18 1-1-16,18-1 1 15,-15-1-1-15,15 1 0 16,-22-1-2-16,22 1-3 15,-26-5-1-15,12 5 0 16,-1 0-1-16,-2 0 1 16,-1 0-1-16,0 0 0 15,-1 0 0-15,0 2 0 16,2-2 1-16,-2 0 1 0,0 1 0 16,2 1-1-16,-2-2 0 15,2 2 0-15,0 1 0 16,-2 2 0-16,0 0-1 15,-1 3 1-15,1-1-2 16,-1 0 1-16,1 2 0 16,-1-1 0-16,-3 2-1 15,1 1 0-15,-2 0 1 16,-1 2 0-16,-1 0-1 16,0 6 1-16,-1-2-1 15,-2 6 1-15,0-1 0 16,-1 1-1-16,-2 4 1 0,-1 1-1 15,-2 1 2-15,1 0-3 16,-4-1 1 0,2 1 0-16,0 2 0 15,3-3 3-15,1 0-9 0,3 5 9 16,0 2-2-16,3-2 3 16,2 4 0-16,1-1-2 15,0 0 2-15,3 2-3 16,-1-1 8-16,3-3-8 15,-3-1 2-15,6 1-3 16,-1-2 1-16,0 1-2 16,1 2 2-16,2-2 0 15,3 0-2-15,0 2 0 0,4-2 0 16,1 0 1 0,2 1 0-16,3-3 4 15,1 3-7-15,3 0 5 16,1 1-4-16,3 1 7 0,3 0-1 15,0 1 0-15,2 1 1 16,2-2-4-16,0 0 6 16,3 0-6-16,0-3 7 15,1-2-8-15,1-2 1 16,2-1 0-16,3 0 0 16,2-2 0-16,2 3 1 15,4-5-1-15,5 4-1 0,1-4 0 16,2 2 0-16,4-1 1 15,0-1-1 1,1 1-1-16,0-4 1 16,-1 2-1-16,-2-4 2 0,2 1 0 15,0-2 0-15,-2-1-1 16,2 3 2-16,-2-3-1 16,0 2-1-16,1-1 2 15,2-3-2-15,-3 1 0 16,0 0-2-16,2 0 1 15,-2-4 3-15,-1-2-1 16,-3 0 3-16,-1-2-5 16,-4 0 5-16,-6-3-2 15,-4 0 3-15,-5-2-2 16,-2 0-1-16,-17-3 0 16,22 5 0-16,-22-5-1 15,0 0 2-15,13 3-1 0,-13-3 0 16,0 0-2-16,0 0 2 15,0 0-2-15,0 0-3 16,0 0-6-16,0 0-11 16,0 0-32-16,0 0-39 15,0 0-1-15,0 0-3 16</inkml:trace>
  <inkml:trace contextRef="#ctx0" brushRef="#br0" timeOffset="576107.3778">16115 10117 56 0,'-6'20'95'0,"6"-20"-2"16,-10 13-3-16,10-13-58 15,0 0-26-15,-13 5-2 16,13-5-1-16,0 0-2 15,0 0 0-15,0 0 1 16,0 0 0-16,0 0 0 16,0 0-1-16,0 0-2 15,0 0 1-15,0 0 0 16,0 0-1-16,10 14-2 0,-10-14 2 16,12 13 0-16,-12-13 1 15,19 22 0-15,-9-9-1 16,1 4 0-16,1 0 0 15,2 1 2-15,2 1-1 16,0-1-1-16,0 3 0 16,-2-3 1-16,2 1 2 15,-1-6-1-15,-2 1 4 16,-2-1-5-16,-2 0 3 16,-9-13-2-16,10 21 1 15,-10-21-3-15,1 15 1 16,-1-15-1-16,-10 15 0 15,10-15 2-15,-21 14 1 0,3-5 0 16,1 0 3-16,-3-1-2 16,1 2 2-16,-1-1-2 15,1 1 1-15,0-1-1 16,4 1-1-16,0-3-2 16,2 2-3-16,13-9-7 15,-23 17-9-15,23-17-26 16,-17 22-45-16,10-8-4 15,7-14-1-15,-22 13 34 16</inkml:trace>
  <inkml:trace contextRef="#ctx0" brushRef="#br0" timeOffset="577675.2289">16343 9542 51 0,'-7'15'84'0,"7"-15"-3"16,0 0-33 0,0 0-38-16,0 0-3 15,0 0-1-15,0 0 0 16,0 0 0-16,0 0 0 0,0 0-1 15,0 0 0-15,0 0-1 16,0 0 2-16,-9 13 0 16,9-13-1-16,0 0 1 15,0 0-1-15,0 0 0 16,0 0-2-16,0 0 3 16,0 0-3-16,3 13-2 15,-3-13 0-15,3 22 3 0,-1-7-3 16,0 0 4-1,1 6-3-15,0 0 4 16,2 5-5-16,-1 2 5 16,0-4-4-16,2 4-1 0,1 0 0 15,-1 4 1-15,0 1-2 16,1 2 1-16,0 5 1 16,2-1-1-16,-2 6 0 15,2 0 1-15,-1 4 0 16,1 0-2-16,0 1-1 15,-2-1 4-15,0-2-3 16,-3-1 2-16,2 0-1 16,0-3 2-16,-2-2-4 15,1-2 5-15,0 0-1 16,0-3-1-16,0 1-2 16,1-1 2-16,1 0-1 15,-1 0 1-15,3 0 0 0,-2 2-2 16,2-2 0-16,1 2 3 15,0-4-1-15,0 4-3 16,0-2 1-16,2 1-1 16,-4-1 1-16,2-2 0 15,-2-3 1-15,0 0-3 16,-2-1 2-16,3-1 0 16,-3-3 1-16,-4-5 1 15,3 0-2-15,-1-3 1 16,0 0 0-16,1-3 0 15,-2-2 0-15,0 0 1 16,-3-13 0-16,5 19-1 0,-5-19 1 16,5 19 0-16,-5-19-1 15,1 16 0-15,-1-16 0 16,0 16 0-16,0-16 1 16,1 14-2-16,-1-14 1 15,0 0 0-15,0 16 0 16,0-16 0-16,0 0 0 15,0 0 1-15,3 13-2 16,-3-13 2-16,0 0-1 16,0 0 0-16,2 14 0 15,-2-14-1-15,0 0 3 16,0 0-3-16,3 18-1 16,-3-18 0-16,0 0 2 0,3 16 0 15,-3-16 0-15,0 0 0 16,1 17-3-16,-1-17 3 15,0 0-1-15,0 0 1 16,0 0-1-16,0 0 0 16,0 0-1-16,0 0 2 15,0 0-2-15,0 0 2 16,0 0 0-16,0 0 0 16,13-9-1-16,-13 9 0 15,0 0 1-15,16-7-1 16,-16 7 1-16,17-3-1 15,-17 3 2-15,23-4-2 0,-8 1 1 16,-1 3 0-16,2-1-1 16,3 2 0-16,0-4-1 15,2 2 1-15,2-1-2 16,2-1 3-16,2 0-2 16,2-1 0-16,0 3-1 15,-2-2 2-15,1 0 0 16,-5 0-1-16,-2 0 2 15,-2 2-3-15,-6 1 2 16,-13 0-1-16,22-2-3 16,-22 2-10-16,13 3-18 15,-13-3-49-15,0 0-16 16,-12-17-1-16,12 17-6 0</inkml:trace>
  <inkml:trace contextRef="#ctx0" brushRef="#br0" timeOffset="578372.8753">16320 9618 48 0,'0'0'90'0,"-17"10"2"0,17-10-3 15,0 0-66-15,0 0-14 16,0 0-4-16,-15-10 0 16,15 10-2-16,0 0 1 15,0 0-2-15,0 0 0 16,0 0-1-16,0 0-1 16,0 0 1-16,0 0 0 15,16 9 0-15,-16-9-1 0,26-9 0 16,-7 8 2-1,1-4 0-15,3 2 1 16,3-1 0-16,0 0-1 16,2-2-1-16,0 5-4 0,1 1 4 15,0 0 0-15,-1 0 0 16,-2 0-1-16,-2 1 0 16,-2 5 1-16,-5-2-2 15,-4-2 6-15,-13-2-8 16,17 4-9-16,-17-4-30 15,2 16-48-15,-2-16-3 16,0 0-2-16,-18 13 37 16</inkml:trace>
  <inkml:trace contextRef="#ctx0" brushRef="#br0" timeOffset="583742.97">16992 9879 31 0,'0'0'86'16,"-4"16"-4"-16,4-16-4 15,0 0-58-15,0 0-12 0,0 0-4 16,0 0-2-16,0 0-2 15,0 0-2-15,0 0 2 16,0 0 0-16,0 0-1 16,0 0 3-16,0 0-1 15,0 0 1-15,0 0-1 16,0 0 0-16,15-7 1 16,-15 7 0-16,0 0 1 15,0 0-3-15,15-19 2 16,-15 19 0-16,13-20 1 15,-8 7 0-15,-5 13-1 16,11-25 0-16,-11 25-1 0,10-24 2 16,-10 24-2-16,11-20 1 15,-11 20-2-15,5-18 2 16,-5 18 0-16,5-14 1 16,-5 14 0-16,0 0 1 15,4-14 1-15,-4 14 1 16,0 0 2-16,0 0 0 15,0 0-1-15,0 0 2 16,0 0-1-16,0 0-2 16,0 0-3-16,0 0-1 15,0 0-5-15,0 0 1 16,0 0-3-16,0 0 1 16,7-15 0-16,-7 15 1 0,0 0 3 15,0 0 1-15,16-7 3 16,-16 7-1-16,0 0 0 15,0 0 1-15,0 0-1 16,0 0 1-16,0 0-1 16,13-6-1-16,-13 6-2 15,0 0 1-15,0 0 0 16,0 0-1-16,0 0 1 16,0 0 0-16,0 0-2 15,0 0 2-15,0 0-1 16,0 0-1-16,0 0 1 15,0 0 0-15,0 0-2 0,0 0 0 16,-1 15 0-16,1-15 0 16,0 0 1-16,2 15-1 15,-2-15 1-15,5 16 0 16,-2-3 0-16,1 3 0 16,2 3-1-16,0 4 2 15,1 4-2-15,-1 5 3 16,2 0 0-16,-1 2-1 15,1 1 2-15,-3-2-1 16,1 0 2-16,-2-2-1 16,-1-5 2-16,-1-2-2 15,-2-1 0-15,-2-5 0 16,2-2 1-16,0-16-1 0,-1 18-1 16,1-18-1-16,0 0-2 15,0 0-7-15,0 0-18 16,0 0-37-16,0 0-33 15,7-14 0-15,-7-3-7 16</inkml:trace>
  <inkml:trace contextRef="#ctx0" brushRef="#br0" timeOffset="585331.6001">17539 9739 67 0,'-10'13'89'0,"10"-13"0"15,0 0-35-15,0 0-32 16,0 0-8-16,0 0-3 15,0 0-5-15,0 0-2 16,0 0-4-16,0 0-2 16,0 0 2-16,18-6-2 15,-18 6 2-15,18 0-1 16,-18 0 2-16,26 2-1 0,-10-1 1 16,0 4 0-16,3-2 1 15,-3-1 0 1,1 0 0-16,-3 1 1 0,1-2 0 15,-15-1 1-15,20 3-2 16,-20-3 2-16,0 0 0 16,14 2-1-16,-14-2 0 15,0 0-3-15,0 0-1 16,0 0-4-16,0 0-7 16,0 0-28-16,0 0-46 15,0 0-5-15,0 0 0 16,0 0 32-16</inkml:trace>
  <inkml:trace contextRef="#ctx0" brushRef="#br0" timeOffset="585926.3162">17837 9745 84 0,'0'0'95'0,"5"16"-2"16,-5-16-9-16,0 0-79 16,0 0-4-16,0 0 1 15,0 0 0-15,13-7 0 0,-13 7-1 16,0 0 0 0,5-18 1-16,-5 18 0 15,4-28-2-15,-1 10 1 16,0-2-1-16,0-2 1 0,0-1-4 15,-1 0 2-15,1 0 0 16,-1 3 2-16,-1 5 1 16,1 0-1-16,-2 15 1 15,0-18-1-15,0 18 4 16,0 0-2-16,1-13-2 16,-1 13-2-16,0 0-1 15,0 0 0-15,0 0-3 0,0 0 5 16,4 13-5-1,-4-13 5-15,2 19-3 16,-2-3 4-16,1 3 1 16,1 2 0-16,-1 4 3 0,1 2-4 15,-1 2 4-15,-1 1-3 16,1 2 3-16,1-2-3 16,-2 1 0-16,1-4 1 15,1 1-2-15,-2-7 0 16,1 2 0-16,1-2 0 15,-1-7-2-15,-1-14 0 16,2 22-5-16,-2-22-6 16,0 13-9-16,0-13-22 0,0 0-35 15,0 0-13 1,0 0 1-16,5-16 31 16</inkml:trace>
  <inkml:trace contextRef="#ctx0" brushRef="#br0" timeOffset="586359.7181">18160 9370 10 0,'0'0'85'16,"13"1"-6"-16,-13-1-1 0,0 0-67 15,-3 13-4 1,3-13-2-16,-10 18-3 15,4-5 1-15,-1 1-3 16,1 3 5-16,-1 4-3 0,4 2 3 16,-1 0-5-16,1 4 4 15,0 3 1-15,0 2 1 16,1 1 1-16,-2 1-5 16,4 2 7-16,-4-2-6 15,1 4 5-15,-1-6-5 16,1-2 1-16,-3 0-2 15,2-1 2-15,-2-2 1 16,-1-1-2-16,-1-1 2 16,3-3 0-16,-3-4 1 15,4 0-2-15,-3-3 0 16,4 0-1-16,3-15 0 16,-6 20-2-16,6-20-4 0,0 0-7 15,-3 16-15-15,3-16-27 16,0 0-35-16,0 0-2 15,8-20-3-15</inkml:trace>
  <inkml:trace contextRef="#ctx0" brushRef="#br0" timeOffset="587095.322">18293 9785 60 0,'0'0'88'0,"8"19"-2"16,-8-19-3-16,0 0-65 16,0 0-19-16,0 0 2 15,0 0 1-15,0 0 1 16,0 0-1-16,0 0 2 16,0 0 4-16,-13-10 0 15,13 10-1-15,0 0 1 16,0 0-1-16,-4-16 1 15,4 16-2-15,0 0 3 16,1-14-3-16,-1 14-2 16,0 0 0-16,8-13-3 15,-8 13-1-15,0 0-2 0,17-12 0 16,-17 12-3-16,20-3 1 16,-20 3-1-16,22 5 0 15,-22-5 0-15,20 14 0 16,-11 1 2-16,-4 0 0 15,0 3 2-15,-4 2 1 16,1 2 0-16,-4 1 0 16,-1-2 2-16,-1 1 2 15,0-3-1-15,-1-3-1 16,5-16-1-16,-6 20 1 16,6-20-3-16,0 0 3 15,0 0-3-15,0 0 0 16,0 0 1-16,16-7-2 0,-16 7 3 15,20-13-2-15,-20 13 3 16,25-15-1 0,-11 8 1-16,-1 3-1 0,3 2 1 15,-1 5 0-15,-1 1-1 16,1 2 1-16,-1 4-4 16,-1 0 0-16,-1 3-2 15,-2 2 3-15,-2-1-1 16,-3-1 3-16,-2 2-1 15,-3-2 0-15,-3 0 5 16,-3 1 0-16,6-14 1 16,-16 22-2-16,3-12 1 15,13-10-3-15,-26 16 1 0,13-9-1 16,0-3-3-16,0-2-2 16,13-2-9-1,-22-6-15-15,22 6-59 16,-14-12-6-16,14 12-4 0,-12-26 0 15</inkml:trace>
  <inkml:trace contextRef="#ctx0" brushRef="#br0" timeOffset="587859.9706">19090 9683 52 0,'-8'23'86'0,"8"-23"1"0,0 0-3 15,-18 13-57-15,18-13-18 16,-14 0-4 0,14 0-2-16,0 0-2 0,-17 6-1 15,17-6-1-15,0 0 1 16,-13 11 1-16,13-11-1 15,-3 16 2-15,3-16-1 16,-2 22 2-16,2-22-1 16,3 27 2-16,0-12-2 15,1 1-2-15,2-1 0 16,1 0 0-16,1-2 0 16,-8-13-1-16,20 23 1 15,-20-23-1-15,24 22 1 16,-9-15-1-16,2 1 1 15,-1 1 1-15,4-3-1 16,0 1 1-16,1-4-2 0,0 0 2 16,-1-6-1-16,1 0 3 15,-4-3 0-15,-1-5 1 16,0-1-1-16,-6-2 0 16,0-1 1-16,-4-2 2 15,-2 3 0-15,-3-5-1 16,1 3 0-16,-5 0-2 15,0 3 2-15,-1-3-2 16,-1 2 0-16,0-1-1 16,-1 2-1-16,-1 0 0 15,1-1-1-15,-1 1 2 16,7 13-2-16,-18-22-2 16,18 22-1-16,-24-14-5 0,8 8-8 15,-1 8-33-15,-11-2-43 16,-2 8-6-16,-10 4 3 15,-2 4 30-15</inkml:trace>
  <inkml:trace contextRef="#ctx0" brushRef="#br0" timeOffset="592579.4708">17259 10497 1 0,'0'0'78'16,"0"0"-1"-1,0 0 0-15,0 0-43 0,0 0-27 16,0 0-1 0,0 0 0-16,0 0 0 15,0 0 0-15,0 0-1 0,0 0 2 16,0 0 0-16,-15-6-1 16,15 6-1-16,0 0-1 15,-15 7-2-15,15-7 1 16,0 0 1-16,-14 12-1 15,14-12 0-15,-12 14 0 16,12-14 1-16,-11 19-1 16,11-19 1-16,-12 20-2 15,8-7 1-15,4-13-1 16,-7 23 0-16,4-10 0 16,3-13-2-16,-3 23 2 15,1-8-1-15,2 1 1 0,2-2-1 16,-2-1 2-16,0-13 0 15,6 25-1-15,-4-12 2 16,1-1-2-16,-3-12 0 16,10 24 0-16,-10-24 0 15,12 23-2-15,-12-23 2 16,14 23-3-16,-14-23 2 16,15 17 0-16,-15-17-1 15,16 14 1-15,-16-14-1 16,14 11 3-16,-14-11-3 15,17 4 1-15,-17-4-1 16,21 3 0-16,-21-3 0 0,21 1 1 16,-21-1-1-16,26-4-1 15,-26 4 2-15,26-4 0 16,-26 4-1-16,25-11 0 16,-12 6 0-16,-13 5 0 15,24-12 1-15,-24 12-1 16,20-10-1-16,-20 10 2 15,18-13-1-15,-18 13 1 16,16-11-1-16,-16 11 0 16,11-16-1-16,-11 16 2 15,9-21-2-15,-9 21 2 16,7-18-1-16,-7 18 2 16,4-20 0-16,-4 20-1 0,0-21-1 15,0 21 2-15,-1-21 2 16,1 21-2-16,-6-22 1 15,6 22-2-15,-10-20 1 16,10 20 2-16,-14-17-1 16,14 17-1-16,-21-16 0 15,21 16 0-15,-23-16-1 16,10 7 1-16,0 2 0 16,-1 0-1-16,1 2 0 15,0 0 0-15,-1 0-1 16,1 2 0-16,13 3 0 15,-25-3 0-15,25 3-2 0,-20-1 1 16,20 1 0-16,-19 0-3 16,19 0 0-16,-19 0-3 15,19 0-4-15,-16 0-6 16,16 0-11-16,-14 3-29 16,14-3-36-16,-14 1 1 15,14-1-1-15</inkml:trace>
  <inkml:trace contextRef="#ctx0" brushRef="#br0" timeOffset="593899.5202">18089 10464 83 0,'0'0'85'15,"0"0"-7"-15,3 13-24 0,-3-13-47 16,0 0-8-16,0 0-2 16,0 0-3-1,0 0-1-15,0 0-1 0,-4 15 2 16,4-15 4-16,0 0 4 15,0 0 3-15,-3 13 0 16,3-13 2-16,0 0 0 16,0 0 1-16,0 0 0 15,-15 12-1-15,15-12-2 16,0 0 1-16,-16-9-1 16,16 9 1-16,0 0-1 15,-15-17 1-15,15 17 1 0,-8-14-2 16,8 14 0-16,0 0-1 15,-3-18 0-15,3 18-1 16,0 0-2 0,5-17 1-16,-5 17-1 15,0 0 0-15,11-16 1 0,-11 16-2 16,0 0 1-16,18-9 0 16,-18 9 0-16,17 0-1 15,-17 0-3-15,20 3 3 16,-20-3-1-16,19 8-1 15,-19-8 1-15,20 10-1 16,-20-10 1-16,19 13 0 16,-19-13 2-16,17 17-2 0,-17-17 1 15,16 20-1 1,-16-20 0-16,14 22-1 16,-14-22 0-16,9 21 1 15,-7-8-2-15,-2 0 3 0,-3 2-3 16,-2-2 3-16,-2 0 0 15,-1 1 1-15,-3-1 1 16,-2 2-1 0,0-2 2-16,0-2-1 0,0-1 1 15,0 0 0-15,0-1 0 16,1-3 0-16,12-6-1 16,-24 13 0-16,24-13-2 15,-18 7 0-15,18-7-1 16,-16 6 0-16,16-6-1 15,0 0 1-15,-13 6 0 16,13-6 1-16,0 0-2 0,0 0 2 16,0 0 0-16,0 0-1 15,0 0-1-15,0 0 0 16,16-3 1-16,-16 3-2 16,14 3 2-16,-14-3-1 15,22 1 1-15,-8 0 0 16,5-1 1-16,1 0 2 15,3 0-2-15,2 0 2 16,1-1-2-16,3 1 2 16,-3 0 0-16,0-1 0 15,-2 1 0-15,-2 0-2 16,-1 0 3-16,-2-2-1 16,-2 4 0-16,-2-2-1 0,-1 0 0 15,-14 0 1-15,20 0 0 16,-20 0-1-16,13 2 0 15,-13-2-4-15,0 0-8 16,0 0-14-16,0 0-26 16,0 0-34-16,12 13-2 15,-12-13 1-15</inkml:trace>
  <inkml:trace contextRef="#ctx0" brushRef="#br0" timeOffset="594970.8368">18861 10658 68 0,'1'18'84'0,"-1"-18"-1"16,0 0-2-16,0 0-64 16,0 0-12-16,0 0-4 15,0 0 0-15,0 0-2 16,0 0 1-16,13-8-3 0,-13 8 2 15,12-13-1-15,-12 13 3 16,17-21 0-16,-7 8 2 16,0-2 1-1,2 0-2-15,1-1 3 0,0-3-1 16,-1 4 1-16,-1-2-3 16,-2 1 2-16,-1 0 0 15,1 3-3-15,-9 13 3 16,12-24-4-16,-12 24 2 15,8-22-2-15,-8 22 1 16,7-18-2-16,-7 18 3 16,5-16-2-16,-5 16 4 15,6-13-1-15,-6 13 3 0,0 0-1 16,0 0 3-16,0 0 1 16,0 0-2-16,0 0 0 15,0 0-4 1,0 0 1-16,0 0 0 0,0 0 0 15,0 0-3-15,0 0-3 16,0 0 3-16,0 0 0 16,0 0 0-16,0 0 0 15,4 13-1-15,-4-13-1 16,0 0 1-16,0 17 1 16,0-17-2-16,3 17 2 15,-3-17-2-15,1 22 1 0,-1-22 0 16,2 24 1-16,1-11 0 15,-3 0 0 1,2 3 0-16,-2-1-1 16,2-1 1-16,-1 3 0 0,1 2 1 15,-1 0-2-15,1 3 1 16,1-2-2-16,-2 0 1 16,2 0 1-16,-2 2-1 15,2-3 1-15,0-1-1 16,0-2 1-16,-2-3-1 15,2 2 1-15,-3-2 0 16,0-13 0-16,3 20 0 16,-3-20 0-16,0 19 0 0,0-19-1 15,2 13 1 1,-2-13 0-16,0 0-4 16,0 0-5-16,8 15-13 15,-8-15-32-15,0 0-37 0,0 0-5 16,0 0-3-16,0 0 5 15</inkml:trace>
  <inkml:trace contextRef="#ctx0" brushRef="#br0" timeOffset="600295.231">17303 8139 18 0,'0'0'86'0,"0"0"1"16,0 0-36-16,0 0-42 16,0 0-1-16,0 0-4 15,0 0-3-15,0 0-1 16,0 0-1-16,0 0 1 15,18 2 1-15,-18-2 0 16,24-3-3-16,-10 1 1 16,2 1 1-16,1-1 0 15,3 1 1-15,1 1-1 16,-1-2-1-16,-1 1-1 0,1 0 2 16,-3-1 1-1,0-1-1-15,-2 3 0 0,-1-1 0 16,-14 1 2-1,20-2-1-15,-20 2 1 0,0 0 0 16,16 2-1-16,-16-2-1 16,0 0-4-16,0 0-9 15,0 0-25-15,0 0-44 16,0 0-2-16,0 0 37 16</inkml:trace>
  <inkml:trace contextRef="#ctx0" brushRef="#br0" timeOffset="601284.1524">17750 8190 1 0,'-3'14'38'0,"3"-14"49"15,-6 17-4-15,6-17-53 16,0 0-25-16,0 0-1 16,0 0-2-16,0 0-2 15,0 0-2-15,0 0 0 0,0 0 3 16,0 0-2-16,15-10 1 16,-15 10 1-16,0 0 3 15,6-18 2 1,-6 18 0-16,2-15 1 0,-2 15-2 15,2-20 2-15,-1 7-2 16,-1 13 1-16,0-25-3 16,0 25 0-16,0-21 0 15,0 21 2-15,2-19-1 16,-2 19 1-16,0 0 1 16,0 0-1-16,0 0 1 15,0 0-2-15,0 0 0 16,0 0-2-16,0 0 0 0,0 0-3 15,0 0 0 1,0 0 1-16,0 0-1 16,0 0 1-16,0 0 0 15,0 0 1-15,0 0 0 0,0 0 2 16,0 0-2-16,0 0-1 16,-5-13 3-16,5 13-3 15,0 0 1-15,0 0-2 16,2-13 2-16,-2 13-2 15,0 0 1-15,0-13 1 16,0 13-1-16,0 0 1 16,0 0 0-16,0-13-4 15,0 13 4-15,0 0 1 16,0 0 0-16,0 0-1 16,0 0 0-16,0 0-3 15,0 0 4-15,0 0-1 0,0 0 0 16,0 0-5-16,0 0 3 15,0 0 0-15,0 0-1 16,0 0 4-16,0 0-3 16,0 0 2-16,0 0-3 15,0 0 4-15,0 0-4 16,0 0 1-16,3 17-1 16,-3-17 1-16,1 19-2 15,-1-19 3-15,2 25-3 16,-2-11 3-16,1 0 0 15,-1 2 0-15,0 3 1 16,2 0-2-16,-2 3 1 16,1-5 0-16,0 2 1 0,-1-1-1 15,2 1 1-15,-1-3-1 16,1-2-1-16,-1-1 2 16,-1-13 0-16,3 22-1 15,-3-22-1-15,4 16 0 16,-4-16 0-16,0 0 1 15,10 16 0-15,-10-16-3 16,0 0-3-16,0 0-6 16,8 13-11-16,-8-13-33 15,0 0-34-15,4 14-4 16,-4-14 37-16</inkml:trace>
  <inkml:trace contextRef="#ctx0" brushRef="#br0" timeOffset="602974.1084">18424 8208 31 0,'0'0'85'0,"0"0"0"15,0 0-38-15,0 0-33 16,0 0-6-16,0 0-5 15,0 0-3-15,0 0-4 0,0 0-1 16,0 0 0-16,0 0 1 16,14-7 5-1,-14 7 0-15,15-13 4 0,-15 13 1 16,20-20 2-16,-20 20 1 16,23-23-1-16,-13 10-2 15,2-2-3-15,-4 1 1 16,1 1-2-16,-9 13-1 15,14-26 3-15,-6 13-2 16,-8 13 1-16,8-22-5 16,-8 22 4-16,6-17-4 15,-6 17 7-15,1-14-4 0,-1 14-2 16,0 0 1-16,0 0 2 16,0 0 2-1,0 0 3-15,0 0-2 16,0 0 0-16,0 0 1 0,0 0 0 15,0 0-4-15,0 0 2 16,0 0 0-16,0 0-4 16,0 0 0-16,0 0-5 15,0 0 1-15,0 0 2 16,0 0 2-16,0 0-3 16,-2-13-1-16,2 13-2 15,0 0 5-15,0 0 6 16,0 0-5-16,0 0 1 15,2 14 0-15,-2-14 3 16,0 0-3-16,0 0 2 16,0 0-2-16,0 0-2 15,0 0 7-15,0 0-5 0,0 0 0 16,0 0-1-16,0 0-2 16,0 0 0-16,0 0 0 15,0 0 1-15,0 0-5 16,0 0 6-16,0 0-1 15,0 0-2-15,0 0 5 16,0 0-1-16,0 0 2 16,0 0-1-16,0 0 1 15,5-13-6-15,-5 13 2 16,0 0-3-16,0 0-1 16,0 0 0-16,0 0 1 15,0-19-5-15,0 19 3 0,0 0 2 16,4-15 3-16,-4 15 1 15,4-18 2-15,-4 18 3 16,6-16-3-16,-6 16 2 16,7-14 1-16,-7 14-2 15,0 0 0-15,8-16 0 16,-8 16 1-16,0 0-4 16,0 0 0-16,8-13-1 15,-8 13 0-15,0 0 1 16,0 0 0-16,10-14 0 15,-10 14-1-15,0 0 2 16,0 0 0-16,0 0 2 16,0 0-2-16,0 0 2 0,0 0-2 15,0 0 3-15,0 0-3 16,0 0 0-16,0 0-1 16,0 0-3-16,0 0 0 15,0 0-3-15,0 0 1 16,0 0-3-16,12 17 3 15,-12-17-1-15,0 0 4 16,11 20 0-16,-11-20 3 16,8 20 1-16,-8-20 0 15,4 23 1-15,-4-23 3 16,3 29-7-16,-3-14 6 16,1 2 0-16,-1-3-2 0,2 2-1 15,-2-3 3-15,1 0-1 16,-1 0-4-16,0-13 7 15,2 18-5-15,-2-18-2 16,3 17 2-16,-3-17-2 16,4 16 0-16,-4-16 0 15,3 13 1-15,-3-13 0 16,0 0-3-16,3 13 1 16,-3-13-9-16,0 0-7 15,3 13-19-15,-3-13-30 16,0 0-27-16,2 17-2 15,1-4 46-15</inkml:trace>
  <inkml:trace contextRef="#ctx0" brushRef="#br0" timeOffset="604278.0943">17588 8711 1 0,'0'0'34'16,"0"0"42"-16,0 0 2 0,0 0-61 15,-11-16-2-15,11 16-7 16,0 0 2 0,0 0-7-16,0 0 7 0,0 0 0 15,0 0-1-15,0 0 0 16,0 0-3-16,0 0-3 16,0 0-2-16,0 0 0 15,0 0-3-15,0 0 0 16,0 0-1-16,19-6 0 15,-19 6 0-15,18 1 2 16,-5 1 3-16,0-1-4 16,-13-1 3-16,26 3 0 0,-13-1 1 15,0 0 2 1,0 0-3-16,2-2 0 16,-2-3-2-16,3 0 1 15,-2-1 0-15,3-2-1 0,-2-1 0 16,-1 0-2-16,1-1 4 15,-15 8 2-15,23-11 2 16,-23 11 0-16,0 0 2 16,0 0 1-16,13-12 1 15,-13 12-1-15,0 0-1 16,0 0-1-16,0 0-2 16,0 0 0-16,-13 9-3 15,13-9-1-15,0 0-3 16,-5 16 2-16,5-16-2 15,0 17 5-15,0-17-5 16,6 29 6-16,-4-7 0 16,2-1 1-16,-1 4 0 0,0-1 0 15,1 4 1-15,-1-1-5 16,0 1 5-16,-2-5-4 16,1 0-2-16,-1 1 1 15,1-1-1-15,-2-1 3 16,2-3-2-16,-2-2-2 15,2-4-4-15,-2-13-6 16,1 19-7-16,-1-19-17 16,0 0-16-16,5 14-17 15,-5-14-21-15,0 0 7 16</inkml:trace>
  <inkml:trace contextRef="#ctx0" brushRef="#br0" timeOffset="604601.6059">17834 9022 54 0,'0'0'85'15,"-18"-10"0"-15,18 10-36 16,-13-7-24-16,13 7-13 16,0 0-4-16,-17-12-8 15,17 12-4-15,0 0-4 16,-13-18-3-16,13 18 2 16,-1-18 1-16,1 18 4 15,5-13 3-15,-5 13 5 16,13-14 3-16,-13 14 1 15,23-13 3-15,-5 6-4 16,-1-2 1-16,5-4-4 0,-1-1-1 16,4-4-4-1,-1 2 2-15,0-2-2 0,-1-1-1 16,-2 0-5-16,-1 3 0 16,-2 0-8-16,1 6-13 15,-6-1-29-15,4 1-27 16,-4 4-5-16,0 2 55 15</inkml:trace>
  <inkml:trace contextRef="#ctx0" brushRef="#br0" timeOffset="605234.3296">18575 8533 41 0,'0'0'98'0,"13"10"-6"15,-13-10-10-15,0 0-82 0,0 0-22 16,-5 16 2-16,2-3-2 16,3-13 2-1,-8 29 0-15,4-13 11 16,1 2 7-16,2 0 4 0,1-4 14 16,1 2-6-16,2-3 7 15,-3-13-5-15,9 22 4 16,-9-22-9-16,16 14 2 15,-16-14-4-15,18 15-3 16,-18-15 2-16,22 14-4 16,-22-14 5-16,25 14-5 15,-11-2 4-15,-14-12-4 0,26 22 4 16,-13-15-4 0,0 4 2-16,-13-11-3 15,22 21 3-15,-22-21-1 16,15 18-1-16,-15-18 1 0,8 16 0 15,-8-16 0-15,0 18 0 16,0-18 2-16,-9 21-1 16,9-21 0-16,-17 22 1 15,17-22 1-15,-21 20-1 16,21-20-1-16,-23 19 0 16,23-19-5-16,-24 8-4 15,24-8-12-15,-23 2-24 16,23-2-44-16,-22-16 1 0,9 0-2 15</inkml:trace>
  <inkml:trace contextRef="#ctx0" brushRef="#br0" timeOffset="605541.6516">18544 8559 88 0,'0'0'91'0,"18"6"-11"0,-18-6-46 15,31-19-66 1,-11 2-3-16,7 2 1 16,-1-3 4-16,7 3 8 15,-1-1 12-15,0 0 12 0,1 5 11 16,-7 1 13-16,0 7 0 15,-3-3 5-15,0 7-4 16,-4-1-7-16,-3 3-11 16,0 6-28-16,-16-9-58 15,11 25-6-15,-15-7-2 16,-6 3 66-16</inkml:trace>
  <inkml:trace contextRef="#ctx0" brushRef="#br0" timeOffset="612874.2342">13217 9601 17 0,'-13'7'60'0,"13"-7"-12"16,0 0-7-16,-15 0-11 0,15 0-7 15,0 0-5-15,0 0 0 16,-14 7-4-16,14-7-4 16,0 0-2-1,0 0-1-15,0 0 0 16,0 0-2-16,0 0 1 0,0 0-4 15,0 0 0-15,0 0 1 16,17-8-1-16,-17 8-1 16,16 0 0-16,-16 0 0 15,23 2-1-15,-9-2 1 16,4-1 0-16,0-3-1 16,4 4 0-16,0-3 1 15,2 3 0-15,-1-3 1 16,0 3-2-16,-2 1 1 0,-1 1 1 15,-3 2-1-15,-1-1 2 16,0 1-2 0,-16-4 0-16,23 8 0 15,-23-8 1-15,17 7-1 0,-17-7 0 16,0 0 0-16,16 3 0 16,-16-3 1-16,0 0-2 15,0 0-1-15,0 0-4 16,0 0-10-16,15 5-25 15,-15-5-46-15,0 0-4 16,0 0-1-16,13 6 72 16</inkml:trace>
  <inkml:trace contextRef="#ctx0" brushRef="#br0" timeOffset="614214.2021">14019 9220 10 0,'0'0'90'16,"-2"17"-6"-16,2-17-7 15,0 0-81-15,0 0-4 16,0 0 0-16,0 0-2 16,-14 7 2-16,14-7 1 15,0 0 7-15,0 0 5 16,-15 2 4-16,15-2 2 16,0 0-2-16,-13-9 1 0,13 9-3 15,0 0-1-15,-13 3-2 16,13-3-2-16,0 0-1 15,-18 10-1-15,18-10 1 16,-18 15-1-16,18-15 1 16,-15 17-1-16,7-4 0 15,1 0-1-15,0 1 2 16,3 2 0-16,-1 4-1 16,1-1 1-16,1 4-1 15,2 0 4-15,-1 2-6 16,2-2 7-16,0 1-7 15,2 2 5-15,0-4 0 16,1 0-1-16,0-5 0 0,2-4-1 16,-5-13 4-16,13 19-6 15,-13-19 7-15,14 1-6 16,-14-1 1 0,17-8-1-16,-17 8 2 0,18-28-1 15,-10 11-4-15,-1-3 2 16,2-1-1-16,-3-3 1 15,0-2-1-15,-1 1 1 16,1 5 1-16,-3 1 3 16,-1 4 2-16,-2 15 2 15,4-22-1-15,-4 22 0 16,0 0 1-16,-2-13 0 0,2 13-1 16,0 0-3-16,0 0 0 15,0 0-1-15,0 0-1 16,0 0 0-16,0 0-2 15,0 0 1-15,-4 13-2 16,4-13 2-16,0 0-1 16,4 20 0-16,-4-20 1 15,6 25 3-15,-1-10-3 16,0 3 3-16,1 1-2 16,-3 1 2-16,4 1-4 15,-1 1 5-15,-2 4-1 16,2-1-2-16,-2 1 3 0,2-1-4 15,-2 4 4-15,5 0-4 16,-5 2 6-16,2-4-5 16,0 0 1-16,-2 1-2 15,1-2 1 1,-1-3 1-16,-1-3-2 0,0-1 2 16,-3-2-2-16,0-2 0 15,-2-3 0-15,2-12 1 16,-8 19 1-16,8-19 0 15,-13 16 0-15,13-16 0 16,-21 9 1-16,9-6 0 16,-1-2 0-16,-3-2 0 15,1-2 0-15,-1 0-2 0,-1-4 1 16,0 1 0-16,1-1 0 16,1-2 0-16,2 0-1 15,13 9 0 1,-18-14 1-16,18 14 0 0,-12-13-1 15,12 13 0-15,0 0 0 16,0 0 0-16,-10-14 0 16,10 14 0-16,0 0-1 15,0 0 0-15,0 0 0 16,0 0-3-16,0 0-4 16,0 0-10-16,0 0-20 15,0 0-58-15,0 0-4 16,16 1-2-16,-16-1 21 0</inkml:trace>
  <inkml:trace contextRef="#ctx0" brushRef="#br0" timeOffset="621691.5699">21709 7853 24 0,'0'0'52'0,"0"0"-18"16,0 0-10-16,0 0-7 16,0 0-3-16,0 0-2 15,0 0-2-15,0 0 1 16,0 0 0-16,0 0-1 0,0 0-1 16,0 0 1-1,0 0-1-15,0 0-2 16,0 0 0-16,0 0-2 15,0 0 2-15,-13 5-3 0,13-5-1 16,0 0-1-16,0 0 1 16,0 0-2-16,0 0-1 15,0 0 1-15,0 0-2 16,0 0 4-16,0 0 0 16,0 0-1-16,0 0-2 15,0 0 2-15,0 0 1 16,-13-2-1-16,13 2-1 0,0 0 0 15,0 0-2-15,0 0 2 16,0 0 0 0,0 0-1-16,0 0 2 15,0 0-1-15,0 0 1 0,-16 12-1 16,16-12 1-16,0 0-2 16,0 0-1-16,-14 7 2 15,14-7-2-15,0 0 2 16,-16 7-2-16,16-7 1 15,0 0-1-15,-19 12 4 16,19-12-2-16,-16 7-1 16,16-7 1-16,-17 9 0 15,17-9-2-15,-17 11 1 16,17-11 2-16,-20 13-3 16,20-13-2-16,-21 19 2 15,21-19 2-15,-23 19-1 16,9-11 0-16,-1 3 4 0,1-3-4 15,1 4 3-15,-1-1 4 16,-1 1-3-16,2-1 0 16,0-1 1-16,0 2-1 15,13-12-5-15,-24 22 4 16,24-22-1-16,-22 16-1 16,22-16-1-16,-22 20 2 15,22-20-3-15,-21 23 2 16,9-10 0-16,1 0-1 15,11-13 0-15,-23 24-1 16,10-11 3-16,1 0-5 16,2 0 4-16,10-13-2 0,-22 28 1 15,11-14-1-15,2 3 2 16,-1-1 0-16,0 4 0 16,0-1-1-16,0 4 0 15,-2 2 1-15,1-2-1 16,-2 3 2-16,0 1-2 15,0 4 0-15,0-1-1 16,0 0 3-16,-2-1 2 16,4 0-7-16,1 1 7 15,-3-2-2-15,3 2 3 16,-1-4-3-16,1 3 3 16,2-2-3-16,-1-1 0 15,2 0 4-15,1 0-3 0,0 2-2 16,2-5-2-16,0 0 2 15,1 0 0-15,0 0-1 16,1 0 0-16,2-3 1 16,0 0-1-16,2 1 1 15,-2-1 0-15,3 1-1 16,-2 1 0-16,2 0 0 16,1-1 1-16,-1 5 0 15,2 0-1-15,-1-1 0 16,2-1 0-16,-1 1 0 15,3-2-1-15,-1-3 2 16,-1 0-1-16,2-1 0 0,0-2 0 16,0 2 0-16,-1-3 0 15,4 0 1-15,-3 0-1 16,2 3 2 0,3 1 1-16,0-4-1 0,0 4 4 15,2-3-1-15,-1 2-1 16,1 0 0-16,-1-3 1 15,0-1-1-15,-14-15-2 16,23 26 1-16,-23-26-3 16,24 23 1-16,-11-11-1 15,-13-12 2-15,24 25-3 16,-8-13 2-16,1 3-1 16,1-2 1-16,0 1-1 0,4-1 1 15,1 0 1-15,0-1-2 16,2-1 1-1,-1-1-1-15,1 1 0 16,1-3 0-16,-2-1 0 0,-1 1-1 16,0-1 1-16,-1 0 0 15,-2 0 0-15,2-2 1 16,-2 0 1-16,-1 3-1 16,1-1-1-16,-1 2 1 15,0-4-2-15,1 1 2 16,-2 0-1-16,0 0-1 15,1-2 1-15,-2 0 1 0,0-1-1 16,1 0 0-16,0-2 0 16,1 2-2-16,-2 2 2 15,2-2 0 1,-2 1-1-16,-1-1 1 0,2 1 0 16,-3-2 0-16,-2 3 1 15,0 0 0-15,-13-5-1 16,24 5 0-16,-24-5-1 15,23 5 1-15,-23-5-1 16,20 1 0-16,-20-1 1 16,19 0-1-16,-19 0 2 15,18 2-1-15,-18-2 0 16,15 1 0-16,-15-1 0 0,13 2 1 16,-13-2-1-16,0 0 2 15,13 4-2 1,-13-4 1-16,0 0 1 15,0 0-3-15,0 0 3 0,0 0-3 16,0 0 2-16,0 0-4 16,0 0-4-16,0 0-6 15,0 0-17-15,0 0-26 16,0 0-34-16,0 0-4 16,0 0-2-16,-2-20 35 15</inkml:trace>
  <inkml:trace contextRef="#ctx0" brushRef="#br0" timeOffset="622275.4315">22055 9809 160 0,'-7'23'95'0,"7"-23"-1"15,0 0-43-15,0 0-44 16,0 0-5-16,0 0 0 16,0 0 0-16,0 0 1 15,0 0-2-15,0 0-1 16,0 0 2-16,0 0 0 16,0 0 0-16,-3 13-1 15,3-13 0-15,0 0-3 0,0 0 2 16,18 13 0-16,-18-13 1 15,11 13 0-15,-11-13-1 16,19 13-1-16,-19-13 0 16,20 13 3-16,-20-13-3 15,23 20 1-15,-23-20 0 16,28 23-2-16,-14-10 2 16,2 1 0-16,0 1 0 15,0-1 0-15,0-1-1 16,-2-1 1-16,-1-1-1 15,-13-11 3-15,20 15-2 16,-20-15 2-16,13 11-1 16,-13-11 2-16,0 0-2 0,0 0 0 15,0 0 0-15,3 13 0 16,-3-13 0-16,0 0 0 16,-20 13-1-16,20-13-2 15,-26 17 2-15,10-5-2 16,-3 2 0-16,-1 2-3 15,0 0-6-15,3 6-11 16,-5-9-28-16,7 7-37 16,-3-10-7-16,-1-1 2 15,-1-15 26-15</inkml:trace>
  <inkml:trace contextRef="#ctx0" brushRef="#br0" timeOffset="623427.141">20359 9093 26 0,'0'0'83'0,"0"0"3"16,0 0-27-16,0 0-16 15,-15-3-12-15,15 3-7 16,0 0-5-16,0 0-2 16,0 0-5-16,0 0-4 15,0 0-4-15,0 0-1 16,0 0-3-16,2 20-1 0,-1-5 0 15,2-2-1 1,1 5 0-16,1 5 2 16,-2 1 1-16,1 3-1 15,-1-3 0-15,0 0 1 0,-2-1-1 16,2-2 1-16,0 1-2 16,1-6 1-16,-2 0 1 15,-1-3-1-15,-1-13-1 16,6 18-3-16,-6-18-2 15,0 0-3-15,9 15-3 16,-9-15-6-16,0 0-6 16,0 0-6-16,0 0-16 15,0 0-10-15,0 0-29 16,8-23 2-16,-6 5 46 16</inkml:trace>
  <inkml:trace contextRef="#ctx0" brushRef="#br0" timeOffset="623814.195">20308 9249 34 0,'0'0'95'16,"-14"17"-1"-16,14-17-4 16,0 0-43-16,0 0-35 15,0 0-4-15,0 0-6 0,0 0-2 16,0 0 0-1,0 0-2-15,0 0 3 16,0 0-1-16,0 0-1 16,0 0 0-16,0 0 1 0,16 7 2 15,-16-7-2-15,13-3 3 16,-13 3-1-16,17-7 1 16,-17 7-3-16,22-7 2 15,-22 7 0-15,20-6-1 16,-20 6 1-16,24-6-3 15,-24 6 2-15,18 0-2 16,-18 0 2-16,13 2 0 16,-13-2-3-16,0 0-3 15,0 0-5-15,14 7-9 16,-14-7-25-16,0 0-42 16,13 6-4-16,-13-6-1 15,0 0 42-15</inkml:trace>
  <inkml:trace contextRef="#ctx0" brushRef="#br0" timeOffset="625727.2801">20719 9083 22 0,'0'0'75'0,"0"0"-10"16,0 0-25-16,0 0-11 16,0 0-7-16,0 0-2 15,0 0 1-15,0 0-8 16,0 0-2-16,0 0-3 16,0 0-2-16,-13-7-3 15,13 7-1-15,0 0 0 16,0 0-2-16,0 0 3 0,0 0 0 15,0 0 0-15,-15 1 0 16,15-1 0-16,0 0 0 16,0 0-2-16,-19 12 1 15,19-12-2-15,-15 8 1 16,15-8-2-16,-16 16 0 16,9-3 0-16,0 1 2 15,0 4-2-15,1 1 1 16,2 4 0-16,-1-3-1 15,4 1-1-15,0 1 1 16,3-3 0-16,3-3-3 16,0-3 2-16,-5-13 0 0,18 11 1 15,-18-11 0-15,19 2 2 16,-19-2 2-16,17-5-2 16,-17 5 3-16,0 0 0 15,11-18 0-15,-11 18 1 16,2-16 0-16,-2 16-1 15,-3-20-1-15,3 20 0 16,-3-21-1-16,3 21 1 16,0-16-1-16,0 16-1 15,0-14-2-15,0 14 3 16,0 0-3-16,0 0 3 16,0 0-1-16,0 0-2 15,0 0 2-15,0 0-1 0,0 0 2 16,0 0-3-16,0 0 3 15,2 13-3-15,-2-13 2 16,2 13-2-16,-2-13 2 16,6 16-2-16,-6-16 0 15,7 20 1-15,1-7-1 16,-3 2 1-16,1 0-1 16,1 4 1-16,1 3-1 15,2 1 2-15,0 1-2 16,0 1-1-16,-1 1 2 15,-1 1-1-15,1-1 2 16,0 0 3-16,-2 2 1 0,-1-4-1 16,-4-2 3-16,0-1-1 15,-2-2-1-15,-3-1 1 16,-1-4 2 0,4-14-4-16,-18 16-1 0,18-16 0 15,-26 9 0-15,10-8 0 16,-1-1 1-16,-2-4 1 15,-2-2-4-15,-1 0 2 16,-2-1 0-16,-1 0 0 16,5-1 0-16,0 0-2 15,2-1 1-15,4 3-3 16,14 6-4-16,-19-11-5 16,19 11-10-16,0 0-21 0,-3-30-56 15,13 14 0-15,-1-6-9 16,7-3 11-1</inkml:trace>
  <inkml:trace contextRef="#ctx0" brushRef="#br0" timeOffset="627498.0967">22501 9142 44 0,'-3'13'89'0,"3"-13"-3"15,0 0-25-15,0 0-40 0,0 0-7 16,0 0-5 0,-11-15-3-16,11 15-1 15,0 0-2-15,0 0 1 0,0 0 1 16,0 0 1-16,0 0-1 15,0 0 0-15,0 0 1 16,0 0 0-16,0 0-2 16,0 0 0-16,0 0 1 15,0 0-4-15,0 0 0 16,0 0 0-16,-7 15-1 16,7-15 0-16,4 20 0 15,0-4-1-15,1 6 0 16,0 4 1-16,1 4 0 15,1 3 0-15,1 3-1 16,-1 5-1-16,-1-2 2 16,1 5 5-16,-1 0 1 0,-1-3-1 15,3 4 2-15,-4 0-2 16,2 1 3-16,-1-3-2 16,0 5 2-16,-1-5-8 15,0 3 2-15,-1 1-2 16,2 0 0-16,-1 2 0 15,0-1 0-15,2 4 0 16,0-3-2-16,-2 3 2 16,1-5-3-16,0 1 4 15,0 0 0-15,-4-4 0 16,3 0 1-16,-2-5-1 16,-1 0 3-16,2-2-3 15,1-2 4-15,-1-4-5 0,3-2 1 16,-2-1 0-16,2-1 0 15,0-2-1-15,0-1 1 16,-2-2-1-16,2-3-1 16,-3 1 2-16,0-1 1 15,0-2-2-15,-2-1 0 16,0 0 0-16,2-1 0 16,-1 0 1-16,-1 1 0 15,1-2-1-15,-2-14-1 16,3 25 1-16,-3-25 1 15,1 21 0-15,-1-21-2 16,1 21 0-16,-1-21 1 0,0 21-1 16,0-6 3-16,2-2-3 15,-1 4-2-15,1-1 0 16,-2 1 1-16,1-1 0 16,1 0-1-16,-1-2 0 15,1 1-1-15,-1-1 2 16,0-1 1-16,-1 0 2 15,2 0 0-15,-1 3-2 16,1-2 3-16,-1 2-2 16,2 0 1-16,-2-1 0 15,2-2-1-15,-1 0-1 16,-2-13 4-16,1 15-1 16,-1-15-1-16,0 0 1 0,0 0 0 15,0 0 0-15,0 0 0 16,0 0-1-16,0 0-1 15,0 0 0 1,0 0 1-16,0 0 0 0,0 0-1 16,0 0 0-16,16-11 0 15,-16 11 0-15,0 0-1 16,13-15 0-16,-13 15 0 16,16-11 0-16,-16 11 1 15,17-10-1-15,-17 10 1 16,23-9 0-16,-10 6 0 15,0 2-1-15,3-2 0 0,0 1 1 16,0 1-1-16,1-2 1 16,2 2-1-1,1 1 2-15,0 0-1 16,2-2 2-16,0 4 0 0,-1-1-3 16,1 2 1-16,-3 0 0 15,0-2-1-15,-4 4-7 16,-2-2-5-16,-13-3-16 15,15 5-31-15,-15-5-33 16,0 0-2-16,0 0-4 16</inkml:trace>
  <inkml:trace contextRef="#ctx0" brushRef="#br0" timeOffset="628235.0448">22650 9165 32 0,'3'-13'79'0,"-3"13"1"16,0 0-34 0,0 0-14-16,-13-14-6 15,13 14-2-15,0 0-2 0,0 0-3 16,-17-8-3-16,17 8-5 15,0 0-4-15,0 0-2 16,-13 0-2-16,13 0-1 16,0 0-1-16,0 0 1 15,0 0-2-15,0 0 1 16,0 0-1-16,0 0 0 16,0 0 1-16,0 0 1 15,0 0-1-15,15-3-1 16,-15 3 1-16,21-7-1 15,-8 4 1-15,4 1 0 16,-1-1-3-16,4 0 2 16,-3-4 0-16,1 1 0 0,-1 1 1 15,-3 4-1-15,1-2 1 16,-15 3 0-16,21-3 2 16,-21 3-1-16,13 2-2 15,-13-2-8-15,0 0-14 16,0 0-39-16,0 0-33 15,0 0-5-15,0 0-4 16</inkml:trace>
  <inkml:trace contextRef="#ctx0" brushRef="#br0" timeOffset="629145.7918">23231 9070 82 0,'0'0'94'0,"0"0"-4"16,6 13-16-16,-6-13-61 15,0 0-8-15,0 0-3 16,-17 13-1-16,17-13-1 15,-13 11-2-15,13-11 1 16,-15 22 1-16,15-22 1 16,-15 24 0-16,7-6 0 15,0 1 2-15,-1 1-1 16,3 4 1-16,-2-1-1 16,0 5 2-16,0 1-1 15,1 1 0-15,-1 2-1 0,3-2-1 16,0-1 0-16,2 1-1 15,3 2 1 1,3-3 0-16,0-5 1 0,4-1 3 16,1-2-3-16,0-1 4 15,4-3-2-15,1-1 0 16,0-6-1-16,1 0 0 16,2-3-3-16,0 2 2 15,0-5-2-15,2 1-1 16,0-4 1-16,-2-1-1 15,0 0 1-15,-2-3-1 0,-1 0 1 16,-13 3 0-16,20-10 0 16,-20 10 1-1,12-13 0-15,-12 13 1 16,5-14 0-16,-5 14-3 0,0 0 2 16,0-18 1-16,0 18 0 15,-4-14-2-15,4 14-1 16,-7-19-1-16,7 19 1 15,-10-18 2-15,10 18-2 16,-10-19-2-16,10 19 0 16,-15-7 3-16,15 7 0 15,-18-3 0-15,18 3-2 16,-22 7 0-16,22-7 5 0,-26 11 0 16,13-6-1-1,0 5 0-15,13-10-1 16,-23 24-1-16,23-24-8 15,-20 19-6-15,15-6-24 0,-3 2-37 16,5 5-18-16,-2 1 0 16,3 4-1-16</inkml:trace>
  <inkml:trace contextRef="#ctx0" brushRef="#br0" timeOffset="630378.2884">23445 10057 22 0,'0'0'84'0,"0"0"2"16,0 0-2 0,0 0-51-16,0 0-12 15,0 0-6-15,-10-16-2 16,10 16-3-16,0 0-4 0,-13-17-1 15,13 17-2-15,-13-9-1 16,13 9 0-16,-16-6 0 16,16 6 2-16,-17 2 0 15,17-2 0-15,-22 10 2 16,22-10-1-16,-23 11-1 16,23-11 0-16,-22 15 0 15,22-15-3-15,-21 20 0 16,11-6 1-16,2-1-1 15,1 3 0-15,0 1-2 16,1 5 1-16,3-2-1 16,-1 0 0-16,2-1 1 0,4-1-4 15,-1-1 2-15,2-3-2 16,-3-14 2-16,12 20-3 16,-12-20-1-16,21 6 1 15,-21-6 0-15,26-4 1 16,-10-3 0-16,0-3 2 15,1-2 0-15,-2-1 2 16,1 0 1-16,-5 0 0 16,2-3 0-16,-1 2 2 15,-3-1 1-15,-1 2-2 16,-2-1 2-16,1 1-1 16,-3 0 1-16,-4 13 0 15,8-19 0-15,-8 19-2 0,3-13 1 16,-3 13 0-16,0 0-1 15,0 0 1-15,0 0 1 16,0 0-3-16,0 0 0 16,0 0 1-16,0 0 0 15,0 0-2-15,0 0 0 16,0 0-1-16,0 0 0 16,0 0 1-16,1 15-2 15,-1-15 1-15,1 17-1 16,-1-17 1-16,3 24-1 15,3-11 1-15,-2 2-1 16,4 1 1-16,-1-2 2 0,0 1-1 16,2-1 1-16,-2 2-2 15,0-3 3-15,-2 1-1 16,-5-14 0-16,10 26-1 16,-10-26-1-16,5 25 1 15,-5-25 0-15,3 23 1 16,-3-23-3-16,0 20 2 15,0-20 0-15,-3 20 2 16,3-20-3-16,-10 21 5 16,10-21-1-16,-14 18 2 15,14-18 1-15,-16 19-3 16,16-19 2-16,-19 13-1 16,19-13 1-16,-14 13-4 0,14-13 2 15,-15 7-2-15,15-7 0 16,-17 2 1-16,17-2 1 15,-19-2-1-15,19 2-3 16,-16-4 3-16,16 4-1 16,0 0 1-16,-15-12-4 15,15 12 4-15,0 0-2 16,0 0 0-16,0 0 5 16,-6-14-4-16,6 14 0 15,0 0-2-15,0 0-3 16,0 0-11-16,0 0-21 15,0 0-47-15,0 0-21 0,0 0-1 16,-15-4-3-16</inkml:trace>
  <inkml:trace contextRef="#ctx0" brushRef="#br0" timeOffset="635034.3899">13430 10598 1 0,'0'0'65'0,"0"0"16"16,0 0-27-16,0 0-18 15,0 0-11-15,-13-3-5 16,13 3-6-16,0 0-4 16,0 0-5-16,0 0-2 15,0 0 1-15,0 0-3 16,0 0 0-16,20-4 1 15,-5 4-1-15,1-2 0 0,1 1 1 16,3-1 1-16,0 1-1 16,2-1 0-16,-2-1 0 15,-1 2 0 1,-2-2-1-16,-1 0 1 0,-16 3-1 16,23-4 0-16,-23 4 0 15,15-2 0-15,-15 2-1 16,0 0 2-16,0 0 0 15,0 0-1-15,0 0 0 16,0 0-4-16,0 0-5 16,0 0-12-16,0 0-30 15,0 0-35-15,0 0-3 16,0 0 0-16</inkml:trace>
  <inkml:trace contextRef="#ctx0" brushRef="#br0" timeOffset="635805.911">13964 10374 1 0,'0'0'61'16,"0"0"2"-16,6 13-36 15,-6-13-9-15,0 0 0 16,-9 16-1-16,9-16-2 0,-9 13-6 15,9-13 1 1,0 0-1-16,0 0 0 0,-13 9 0 16,13-9-3-1,0 0 1-15,0 0 0 0,-8-13 1 16,8 13 1-16,-2-13 2 16,2 13-3-16,-1-13 1 15,1 13-3-15,1-21 2 16,-1 21-2-16,5-20 0 15,-5 20-3-15,10-18 0 16,-10 18 0-16,11-16-2 16,-11 16 3-16,16-6-5 15,-16 6 1-15,17 4-2 16,-17-4 2-16,19 18-2 16,-9-6-2-16,-2 6 0 15,-3-1 3-15,3 2-2 16,-7 3 3-16,-1-1-1 0,-3 1 4 15,-3-5-4-15,1-1 7 16,-1-2-3-16,0-1-2 16,6-13 1-16,-10 15 0 15,10-15 0-15,0 0-1 16,0 0-1-16,0 0 1 16,0 0-1-16,22-13 0 15,-9 6 1-15,2 1 0 16,4 2-1-16,4-1 1 15,2 4 0-15,2 1-1 16,3 3 1-16,1 4 0 16,-2 3-2-16,-2 2 1 0,-2 2 0 15,-5 0 0-15,-4 2-1 16,-5 2 2-16,-5-3-1 16,-5 1 1-16,-6 0 1 15,-4-1 1-15,-7-4 1 16,-3 2 0-16,-4-6 2 15,-3 1-2-15,-4-3 0 16,-2 0-1-16,1-5 0 16,3 0-4-16,4 0-4 15,2-3-8-15,9 6-21 16,0-9-36-16,13 6-23 16,0 0-3-16,14-9-3 15</inkml:trace>
  <inkml:trace contextRef="#ctx0" brushRef="#br0" timeOffset="637715.6366">17649 11150 57 0,'0'0'75'16,"0"0"-5"-16,0 0-41 0,0 0-21 15,0 0-3-15,0 0 0 16,0-15 1-16,0 15 1 16,0 0 1-16,0 0 1 15,-17-15 2-15,17 15-3 16,0 0 0-16,-19-11 3 16,19 11-1-16,-15-8 1 15,15 8-4-15,-15-3 4 16,15 3-3-16,-18-1 2 15,18 1-2-15,-17 1-2 16,17-1-4-16,-17 5-2 0,17-5 2 16,-19 4 0-16,19-4 0 15,-19 9-4-15,19-9 1 16,-21 13-2-16,10 0 4 16,1 1 1-16,2 1 0 15,-2 5-3-15,-1-1 3 16,4 2-1-16,0 2 3 15,0 0-3-15,1-2 2 16,2-1 0-16,-1 1-1 16,4 0 2-16,1-3-1 15,1 3 0-15,1-1 0 16,2-1 0-16,0-1-2 16,2 1 1-16,3-3 0 15,0-3-1-15,1 0 1 0,3-2 0 16,0 0-1-16,0-3 0 15,3 1 1-15,1-2-1 16,0-3 0-16,2 2 1 16,0-3-2-16,-1 0 1 15,3-3-1-15,-3 0 0 16,0-3 1-16,0 0 0 16,-2-1 1-16,2-1-3 15,-4 0 1-15,-1 0 1 16,0 1-2-16,-13 4 2 15,22-10 0-15,-22 10-1 16,17-10 1-16,-17 10-1 0,14-13 1 16,-14 13 0-16,12-23 0 15,-8 8 0-15,1-1 0 16,-3 1-1-16,1-3 0 16,-1 0 2-16,-1-1-2 15,1 1 0-15,-2 3 1 16,-2-1-1-16,1 0 0 15,-2 0 0-15,0 0 0 16,0 2 0-16,-1-1 0 16,4 15 1-16,-12-26-2 15,4 12 0-15,0-1-1 16,-2 2-2-16,10 13-8 16,-20-15-9-16,20 15-18 0,-24-11-55 15,24 11-3-15,-29 2 0 16,13 7 6-16</inkml:trace>
  <inkml:trace contextRef="#ctx0" brushRef="#br0" timeOffset="641658.2351">23419 10840 22 0,'0'0'78'16,"0"0"-4"-16,13 4-15 15,-13-4-38-15,0 0-8 16,0 0-4-16,0 0 0 15,-17 6 0-15,17-6 0 16,0 0 1-16,-13 6 2 0,13-6 1 16,0 0 1-16,0 0-1 15,0 0-2-15,0 0-1 16,-10-13-2-16,10 13-1 16,0 0 0-16,-5-16-3 15,5 16-1-15,-6-13 1 16,6 13-1-16,0 0 1 15,-4-16-2-15,4 16 0 16,2-13 0-16,-2 13 1 16,2-14-1-16,-2 14-1 15,6-16-1-15,-6 16 0 16,12-16 1-16,-12 16-1 16,14-16 0-16,-14 16-1 0,19-10 2 15,-19 10-1-15,20-7-1 16,-7 6 1-1,-13 1-2-15,22 0 0 16,-22 0 1-16,23 4 1 0,-10-3 0 16,-13-1-2-16,24 8 2 15,-24-8-1-15,21 13-1 16,-21-13 1-16,17 21-2 16,-10-6 0-16,0 0 0 15,-1 3 0-15,-2-1 0 16,-1 3 1-16,-1-2 1 0,-1 2 2 15,-2-4 1-15,-1 0 0 16,-1-1 1-16,3-15 0 16,-7 25 1-16,7-25 0 15,-8 16 1 1,8-16-2-16,0 0 0 0,0 0 1 16,-13 7-1-16,13-7 1 15,0 0-2-15,0 0 1 16,0 0-2-16,0 0 1 15,-3-13-1-15,3 13 0 16,0 0-1-16,0 0 0 16,0 0 0-16,0 0-1 15,8-14 2-15,-8 14-1 16,0 0-2-16,15-9 1 0,-15 9 2 16,16-4-2-16,-16 4 1 15,16-2-1-15,-16 2 1 16,18 2 2-1,-18-2-2-15,16 7 0 0,-16-7-1 16,15 13 0-16,-15-13 0 16,14 16 1-16,-14-16-1 15,14 21-1-15,-14-21 3 16,13 22-1-16,-7-9 1 16,-6-13-1-16,13 22 0 15,-9-9-2-15,-4-13 2 16,9 21 0-16,-9-21 0 0,3 19-1 15,-3-19 0 1,-1 16 2-16,1-16 1 16,-6 13 0-16,6-13-2 15,-7 14 1-15,7-14-2 0,-10 13 0 16,10-13 1-16,-9 18-1 16,9-18-1-16,-10 17 1 15,10-17 0-15,-13 13 1 16,13-13 1-16,0 0 1 15,-19 14-3-15,19-14 0 16,-14 6 2-16,14-6-2 16,-15 6 1-16,15-6-1 15,-14 3 1-15,14-3 0 16,-13 3 3-16,13-3-2 0,0 0 1 16,-13-3 1-1,13 3 1-15,0 0 0 16,0 0-1-16,-10-15 0 0,10 15-1 15,0 0 0-15,0 0-2 16,-5-14 0-16,5 14 1 16,0 0-1-16,0 0 0 15,0 0 1-15,0 0 0 16,0 0 0-16,0 0 0 16,0 0 0-16,0 0 0 15,0 0-1-15,-7-15 1 16,7 15-3-16,0 0 0 15,0 0 0-15,0 0-2 16,0 0-5-16,0 0-10 16,0 0-13-16,0 0-37 0,0 13-29 15,0-13-3-15,0 0-2 16</inkml:trace>
  <inkml:trace contextRef="#ctx0" brushRef="#br0" timeOffset="646885.2188">18298 11104 16 0,'0'0'78'0,"3"13"2"15,-3-13-3-15,0 0-53 16,0 0-11-16,0 0-8 16,0 0 6-16,0 0-4 15,-13 7-3-15,13-7-5 16,0 0 3-16,-8 18-4 16,8-18 3-16,2 16 0 15,-2-16 0-15,11 17-4 16,-11-17 5-16,14 20 0 0,-14-20 2 15,22 23-2 1,-22-23 1-16,23 20-1 16,-10-8-1-16,0-5 0 15,0 2 1-15,1-1 1 0,-1 0-2 16,1 0 2-16,-1 0-1 16,-13-8 0-16,25 17-1 15,-25-17 2-15,23 19-2 16,-23-19 1-16,19 21-1 15,-19-21-1-15,16 20 1 16,-16-20 0-16,13 22-1 16,-13-22 0-16,7 19 0 15,-7-19-1-15,1 17 0 0,-1-17 1 16,-7 16-1 0,7-16 0-16,-16 17 0 15,16-17 0-15,-23 21 0 0,23-21 2 16,-24 15 0-16,24-15 1 15,-23 13 0-15,23-13 1 16,-21 6 1-16,21-6-3 16,-16-4-1-16,16 4 1 15,-14-7 0-15,14 7-3 16,-11-13 3-16,11 13-1 16,-6-13 0-16,6 13 1 15,-3-13 2-15,3 13-2 0,4-13 0 16,-4 13 1-1,10-18-2-15,-10 18 0 16,15-23 0-16,-5 10-1 16,0 0 0-16,1-3 1 0,1-1 0 15,1 0-2-15,-1-2 2 16,-1 0 0-16,1 1-1 16,-4-3 0-16,-1 3 2 15,-1 0-1-15,-1 1 1 16,-4 1 1-16,-1 0 1 15,-1 2-1-15,-2-1 4 16,0 2 2-16,0-2-3 16,-1 0 1-16,-1 1-1 15,-1-1 1-15,2 1-3 16,4 14 3-16,-11-22-5 16,11 22-1-16,-15-11 1 0,15 11-2 15,-19-3 0-15,19 3-7 16,-23 3-5-16,9-3-13 15,14 0-47-15,-30 13-17 16,14-5-3-16,-4 1 2 16</inkml:trace>
  <inkml:trace contextRef="#ctx0" brushRef="#br0" timeOffset="647904.5839">19108 11049 64 0,'0'0'85'15,"0"0"0"-15,0 0-4 16,0 0-57-16,0 0-14 16,0 0-4-16,5 13-1 15,-5-13-2-15,0 0-1 16,-10 16 0-16,10-16-3 15,-1 15-1-15,1-15-1 16,4 17 0-16,-4-17 1 16,12 20 0-16,-5-7-1 15,-7-13-1-15,17 22 5 0,-17-22 0 16,21 20 1 0,-10-7-1-16,2-4 1 15,0 2-1-15,1-4 1 16,1 4-1-16,-1-4 0 0,2 4 0 15,-1-5 0-15,-1 1 2 16,0 2-3-16,-1-2 2 16,0 0-2-16,0-1 2 15,-13-6-1-15,21 12 0 16,-21-12 0-16,13 10 0 16,-13-10 1-16,0 0-1 15,8 13 1-15,-8-13 1 16,0 0 0-16,0 0-1 0,-3 17 2 15,3-17-3-15,0 0 1 16,-8 16 1 0,8-16-2-16,-10 13 0 15,10-13 0-15,0 0 1 0,-18 16 0 16,18-16 1-16,0 0-2 16,-18 13 0-16,18-13-2 15,-18 3-1-15,18-3-1 16,-17 3-2-16,17-3-2 15,-19 0-3-15,19 0-4 16,-16-8-11-16,16 8-18 16,-16-16-43-16,14 1 0 0,-3-9 1 15,4-1 46-15</inkml:trace>
  <inkml:trace contextRef="#ctx0" brushRef="#br0" timeOffset="648262.3174">19226 10980 124 0,'0'0'90'0,"0"0"-1"15,0 0-5-15,-14-3-75 16,14 3-5-16,0 0-4 16,0 0-1-16,0 0-3 15,0 0 2-15,0 0-1 0,0 0 2 16,0 0 0-1,17-8-2-15,-17 8 3 16,22-5 0-16,-7 1 3 16,3 0-1-16,2-2 3 0,2-1-2 15,1-1 1-15,1 0 1 16,-1 1-3-16,0-1 1 16,0 4-3-16,-1-2 0 15,-3 3-1-15,-3 2 0 16,-2-1-2-16,-1 5-7 15,-13-3-7-15,16 3-22 16,-16-3-43-16,0 0-3 16,0 0-4-16,0 0 5 15</inkml:trace>
  <inkml:trace contextRef="#ctx0" brushRef="#br0" timeOffset="649798.7687">19575 9425 36 0,'-14'7'94'16,"14"-7"-4"-16,0 0-1 15,-13 3-53-15,13-3-20 16,0 0-6-16,0 0-4 16,0 0-3-16,0 0-3 15,0 0-2-15,0 0 0 16,0 0 2-16,0 0-2 16,19-3 1-16,-19 3 0 15,24 0-1-15,-8 0 2 16,1 0 1-16,3 0-1 15,4 0-1-15,0 0 2 0,5 0-1 16,-2-2 1-16,1 2 0 16,-1-2 0-16,-1-1 0 15,0 0 0 1,-6 0 0-16,-4-1 0 0,-3-1 1 16,-13 5-1-16,16-5 2 15,-16 5 0-15,0 0 0 16,0 0 1-16,0 0-2 15,0 0 3-15,0 0-4 16,0 0 1-16,0 0-2 16,0 0 0-16,0 0-1 15,-4 14 0-15,4-14-1 0,0 0-1 16,-3 14 1-16,3-14 0 16,0 25 1-16,0-9-1 15,3 4 1-15,-2 6 0 16,1 4 4-16,2 5 2 15,0 0-1-15,1 3 2 16,0 1-4-16,3 2 3 16,-1 2-2-16,1 0 2 15,1 1-6-15,-2 2 1 16,1 3-1-16,-1 0 1 16,0 6 1-16,0 1-3 15,0 0 3-15,1 1-2 16,-1-4 1-16,0-1 1 0,2 0-1 15,-2-2-1-15,2-2 1 16,-4-3 2 0,3-1-2-16,-3 0 4 15,3-1-4-15,-3 0 2 0,1 1-2 16,1-5 1-16,-1 1-1 16,1-1 1-16,0 0-1 15,1-2 0-15,-3-2 0 16,4 0 1-16,-3-1-2 15,3-3-3-15,-2 0 3 16,0 0-2-16,-1-3 2 16,1 1-3-16,0 0 4 0,-1-3-6 15,4-1 7-15,-4 1-1 16,2-5 0 0,0 1 3-16,-1-3-3 15,2-2 0-15,-2 0-1 0,0-4 3 16,-3 0-2-16,-4-13 2 15,9 22-1-15,-9-22-2 16,6 17 3-16,-6-17 0 16,1 16 0-16,-1-16-1 15,0 0 0-15,2 17 1 16,-2-17 0-16,0 0 0 16,0 0 0-16,-2 15 0 15,2-15 0-15,0 0 1 16,0 0 1-16,-21 7-2 15,21-7 0-15,-26 2 0 16,8-1-1-16,-2 0 2 16,-2-1-3-16,-2 3 0 0,-1-3 1 15,1 0 1-15,-2-1 0 16,-2 1-1-16,1-2 2 16,-2 0-3-16,2 0 3 15,-2 1 1-15,1-1-4 16,1 1 1-16,3 1 0 15,3-2 0-15,3 2-3 16,2-1 0-16,16 1-4 16,-19-3-4-16,19 3-8 15,0 0-11-15,0 0-32 16,0 0-33-16,0 0-1 0,0 0-1 16</inkml:trace>
  <inkml:trace contextRef="#ctx0" brushRef="#br0" timeOffset="652771.3014">24039 9999 95 0,'0'0'53'0,"13"-7"-5"16,-13 7-6-16,0 0-11 0,0 0-10 15,0 0-7-15,0 0-2 16,0 0-3-16,0 0-1 16,0 0-2-1,0 0 2-15,0 0-2 0,0 0 0 16,0 0 0-16,0 0-1 16,0 0-1-16,0 0-1 15,0 0 0-15,0 0-2 16,0 0-1-16,0 0 1 15,0 0-1-15,0 0 0 16,0 0 1-16,0 0 0 16,0 0 1-16,0 0-1 15,0 0-2-15,0 0-6 16,0 0-4-16,0 0-8 16,0 0-6-16,0 0-8 15,5-13 0-15,-5 13 1 16,0 0 4-16,16-13 9 0,-16 13 10 15,18-20 10-15,-3 11 10 16,-2-4 8-16,3 4 4 16,-5-5 3-16,5 7 0 15,-16 7-1-15,17-16-6 16,-17 16-1-16,0 0-2 16,0 0-2-16,13-9-3 15,-13 9-4-15,0 0-1 16,0 0-3-16,-8 17 0 15,8-17-1-15,0 0-1 16,-10 16 0-16,10-16 1 16,-9 23-1-16,5-7 1 0,-4 4-1 15,1 1 0-15,-3 3 0 16,-1 5 0-16,-1-2 0 16,-1 1-1-16,0-2 0 15,-1-3-2-15,2-1-3 16,0-7-3-16,2 3-7 15,10-18-4-15,-14 20-8 16,14-20-11-16,0 0-16 16,-20 0-35-16,20 0 1 15,-13-20 22-15</inkml:trace>
  <inkml:trace contextRef="#ctx0" brushRef="#br0" timeOffset="653020.9498">23973 10006 91 0,'6'-16'92'0,"-6"16"-1"16,0 0-21-16,0 0-45 16,0 0-13-16,0 0-5 15,0 0-5-15,-3 13 0 16,3-13-3-16,7 13-1 16,-7-13-1-16,19 22 1 15,-6-8 0-15,4 2-1 16,2 7-1-16,5-2-5 15,2 4-8-15,-1-3-17 16,10 7-31-16,-2-2-23 16,0 9 0-16,-3-7 15 0</inkml:trace>
  <inkml:trace contextRef="#ctx0" brushRef="#br0" timeOffset="653604.088">24446 10681 110 0,'3'16'94'0,"-3"-16"-3"16,0 0-17-16,0 0-64 15,0 0-5 1,0 0-2-16,0 0-1 0,-14 9 1 16,14-9-1-16,-13 19-1 15,4-6 0-15,0 5 1 16,1 3-1-16,-4 5-1 15,1 3 2-15,1 1-3 16,-2 0 1-16,2 2-1 16,-3-2 2-16,3-1-2 15,-2-2 2-15,2-2-1 16,-1-6-1-16,2-1 0 0,2-3-5 16,7-15-5-1,-7 19-13-15,7-19-20 16,0 0-25-16,0 0-17 15,2-18-5-15,3 2 25 0</inkml:trace>
  <inkml:trace contextRef="#ctx0" brushRef="#br0" timeOffset="653920.6416">24259 10772 75 0,'0'0'93'0,"0"-13"-2"16,0 13 0-16,0 0-59 0,0 0-16 15,0 0-8-15,0 0-5 16,0 0-2 0,0 0-1-16,0 0-1 15,0 0-1-15,16 21 2 0,-16-21-1 16,24 26 1-16,-7-9-1 16,4 2 2-16,0 1-2 15,2 1 1-15,0 1-1 16,-1 0 1-16,1-2 0 15,0-3-3-15,-1 2-2 16,-3-2-5-16,1 1-13 16,-4-5-26-16,5 4-36 15,-6-4-7-15,1 0 0 16,-16-13 48-16</inkml:trace>
  <inkml:trace contextRef="#ctx0" brushRef="#br0" timeOffset="654338.4283">25166 10668 107 0,'0'0'92'0,"15"-1"-1"16,-15 1-38-16,0 0-29 16,0 0-9-16,-6 13-4 0,6-13-6 15,0 0-2-15,-9 13-2 16,9-13-2-16,0 0 1 16,-8 20-1-16,8-20 1 15,-9 22 0-15,6-9 2 16,-4 3-2-16,3 0 0 15,-4 4 3-15,0-1-2 16,-1 1 0-16,0-2-1 16,2 6-1-16,-2-3-1 15,2 1 0-15,-3-1-5 16,1-3-6-16,2 1-7 16,7-19-13-16,-13 26-24 15,13-26-33-15,-17 2 2 0,17-2-4 16</inkml:trace>
  <inkml:trace contextRef="#ctx0" brushRef="#br0" timeOffset="654597.6708">24986 10738 125 0,'13'7'99'15,"-13"-7"-3"-15,0 0-5 16,0 0-84-16,14 9-9 15,-14-9-2-15,0 0-2 16,18 11-2-16,-18-11 1 0,17 20 4 16,-7-4 2-16,4 3 1 15,1 3 0-15,2 1 1 16,1-2-1 0,2 2-2-16,0-1-6 0,2 1-14 15,-4-7-26-15,3 3-38 16,-6-9-2-16,0-4-2 15,-15-6 47-15</inkml:trace>
  <inkml:trace contextRef="#ctx0" brushRef="#br0" timeOffset="656139.8176">24924 9055 32 0,'-4'22'95'16,"4"-22"-1"-1,0 0-4-15,0 0-64 16,0 0-18-16,0 0-2 15,0 0-1-15,0 0-2 0,0 0 0 16,0 0-1-16,0 0 1 16,0 0-2-16,0 0 1 15,13-4-1-15,-13 4-1 16,23-10 0-16,-8 4 0 16,4 1 1-16,3 0-1 15,2-3 1-15,5 3-1 16,2-3-1-16,2 3 1 0,1-1 0 15,1-1-1-15,1 1 2 16,-1 0 0 0,-4-1 0-16,-2 1 1 15,-1 2 1-15,-5 2-1 0,-3 1-1 16,-3 1 1-16,-17 0 0 16,23-1 0-16,-23 1 1 15,13 2 0-15,-13-2 0 16,0 0 0-16,0 0 1 15,0 0-2-15,0 0-1 16,0 0-1-16,0 0 1 16,0 0-1-16,-3 16 0 15,3-16 0-15,-2 19-2 16,2-6 3-16,1 4-2 16,-2 5 1-16,2 4 0 15,0 4-1-15,4 2 0 0,-1 3 0 16,-1 1 1-16,3 3-2 15,-2 1 3-15,2 0-2 16,0 2 0-16,-1 0 1 16,1 4 1-16,3 2 1 15,0-3-1-15,-1-1 1 16,2 3-1-16,2-1 1 16,1 0-1-16,0 0 2 15,1-1-5-15,-1 4 1 16,0 1 0-16,2 2 0 15,-1 3-1-15,-2 0 1 16,-2 1 1-16,1 5-2 16,-1-3 6-16,2-1 0 0,-2-3 1 15,0-1-1-15,0-2 1 16,0-4-3-16,0-1 2 16,1-7 0-16,-3 0-4 15,1-4 1-15,-2 0-3 16,0-4 3-16,0 0-2 15,-1-3 1-15,0-2-1 16,0 0 1-16,-2-5 0 16,2-1 1-16,0-1-1 15,-2-5-1-15,-4-14 2 16,7 22 0-16,-7-22 0 16,9 15 0-16,-9-15-1 0,6 16 0 15,-6-16 0-15,0 0 0 16,8 18 1-16,-8-18 0 15,0 0-2-15,6 18 3 16,-6-18-3-16,0 0 3 16,0 0-2-16,4 13 1 15,-4-13 0-15,0 0 0 16,0 0 2-16,0 0-3 16,0 0 3-16,0 0-1 15,-13 5 2-15,13-5-3 16,-13 1-1-16,13-1-1 15,-18 0 0-15,18 0 0 16,-26-1 0-16,11 1 0 0,-1 0-3 16,-2 1 5-16,-1-1 0 15,0 4-1-15,0-2 0 16,2-1-1-16,1 1-1 16,0 1 0-16,16-3-2 15,-21 3-1-15,21-3-2 16,-13 2-3-16,13-2-6 15,0 0-7-15,0 0-34 16,-23 11-37-16,23-11-1 16,-26 17-4-16</inkml:trace>
  <inkml:trace contextRef="#ctx0" brushRef="#br0" timeOffset="670663.447">18357 10477 15 0,'0'0'70'0,"0"0"-7"16,0 0-22-16,0 0-11 16,0 0-8-16,0 0-7 15,0 0-3-15,12-13-3 16,-12 13-3-16,0 0-3 0,0 0 3 15,0 0 0-15,0 0 1 16,0 0-2-16,0 0 2 16,0 0 1-16,0 0-2 15,0 0-1-15,-4-13-1 16,4 13 0-16,0 0-1 16,0 0-1-16,-9-13-2 15,9 13-1-15,0 0 2 16,-13-12 2-16,13 12 0 15,0 0-1-15,-17-9 0 16,17 9 2-16,-15-5-2 16,15 5 2-16,-14-9-3 15,14 9 0-15,-15-10-3 0,15 10 2 16,-17-9 0-16,17 9 1 16,-17-10-1-1,17 10 1-15,-19-9 0 16,19 9 2-16,-19-10-1 0,19 10 0 15,-20-11 0-15,20 11-1 16,-19-16 0-16,19 16 0 16,-21-13 2-16,21 13-2 15,-21-7 1-15,21 7 0 16,-20-3 1-16,20 3 1 16,-18 3-1-16,18-3-2 15,-16 6 0-15,16-6 2 0,-18 0-3 16,18 0 2-1,-17 0-2-15,17 0 1 0,-17-5-1 16,17 5 2 0,-19 0 0-16,19 0-3 0,-19 0 1 15,19 0 1-15,-17 0 0 16,17 0-1-16,-19 7 2 16,19-7-2-16,-17 5 0 15,17-5 1-15,-18 6 1 16,18-6-1-16,-14 5 0 15,14-5-1-15,-16 6-1 16,16-6 0-16,-17 9 0 16,17-9 1-16,-22 8-2 0,22-8 1 15,-24 15 0 1,24-15 1-16,-23 14 2 16,23-14-1-16,-21 15 0 15,21-15-2-15,-17 17 4 0,17-17-4 16,-11 16 3-16,11-16-3 15,-13 17 1-15,13-17 0 16,-11 19 1-16,11-19 0 16,-10 23-1-16,5-10 1 15,5-13-1-15,-9 23 0 16,9-23 1-16,-6 23-1 16,6-23 1-16,-1 20-2 0,1-20 1 15,1 19 1 1,-1-19 0-16,3 22 0 15,-3-22-1-15,6 23 0 0,-6-23 2 16,6 24-1-16,-6-24-1 16,5 23 1-16,-5-23-1 15,9 21 1-15,-9-21 0 16,9 20 1-16,-9-20-3 16,10 19 2-16,-10-19 0 15,13 20 0-15,-13-20-1 16,14 19 1-16,-14-19-2 15,16 20 1-15,-16-20 1 16,19 19-2-16,-19-19 1 16,17 18-1-16,-17-18 1 15,20 16-1-15,-20-16 1 16,23 15-1-16,-23-15 0 16,22 13 2-16,-22-13-1 0,22 10 0 15,-22-10 0-15,21 11 0 16,-21-11-1-16,21 9 2 15,-21-9-2-15,20 10 0 16,-20-10 2-16,20 9 0 16,-20-9-1-16,20 4 1 15,-20-4-1-15,23 4 0 16,-23-4 2-16,22 3-1 16,-9-1-2-16,0-1 1 15,0 2 1-15,3-2-1 16,0 1-1-16,1-4 1 15,0 2 0-15,3 0 0 0,-1-1 0 16,0-2 0-16,0 3 0 16,-2-3-1-16,0 2 2 15,1-1-1-15,-3-1-1 16,3 1 1-16,-2-3 1 16,1 1-1-16,-1 0 0 15,1-1 1-15,-1 1-2 16,0 0 1-16,0-1 2 15,0 2-2-15,-2 0 0 16,1 1-1-16,0-3 0 16,0 1 2-16,-1 0 0 15,1 1-1-15,-1-2 0 16,-1 0 0-16,0 2 1 0,0-2-1 16,-13 5 0-16,23-4-2 15,-23 4 2-15,20-7-2 16,-20 7 2-16,16-9 0 15,-16 9-2-15,15-13 2 16,-15 13 1-16,10-14 1 16,-10 14-1-16,7-15 0 15,-7 15-1-15,6-13 1 16,-6 13 1-16,0 0 0 16,3-18 0-16,-3 18-1 15,1-13 0-15,-1 13 0 16,0-15 0-16,0 15 0 0,-4-14 0 15,4 14-3-15,-5-15 3 16,5 15 0-16,-8-14 0 16,8 14 0-16,-9-17 1 15,9 17 0-15,-9-18-2 16,9 18 2-16,-11-19-1 16,11 19 1-16,-15-18 0 15,15 18 0-15,-15-18-1 16,15 18 0-16,-16-17 2 15,16 17-2-15,-16-14-2 16,16 14 2-16,-15-16-1 16,15 16-1-16,-14-15 2 15,14 15 0-15,-17-20-2 0,17 20 2 16,-18-20 1-16,18 20-2 16,-21-17 0-1,21 17 0-15,-25-13-1 16,12 10-1-16,-1-2 0 0,14 5-2 15,-26-4-4-15,26 4-1 16,-23-4-3-16,23 4-6 16,-19-6-10-16,19 6-39 15,-17-13-29-15,17 13 1 16,-23-30-1-16</inkml:trace>
  <inkml:trace contextRef="#ctx0" brushRef="#br0" timeOffset="672928.6851">16574 4776 1 0,'0'0'55'0,"0"0"-20"15,0 0-6-15,-7-16-11 16,7 16-3-16,0 0-10 15,0 0 5-15,-15-10-1 16,15 10-2-16,0 0 2 16,0 0 1-16,-17-12 0 15,17 12 0-15,0 0 0 16,-16-13 0-16,16 13-3 16,-17-8-1-16,17 8-2 15,-20-6-1-15,20 6-1 16,-22-6 0-16,9 5-2 0,0-1 3 15,13 2-2-15,-24-3 0 16,24 3-1-16,-25-3 1 16,11 2 0-16,-1 0 0 15,1 1 1-15,-1-2-2 16,1 2 1-16,-3 3 0 16,-2 3 1-16,-3 1 0 15,1 2 0-15,-3-1-1 16,1 5-2-16,0 2 10 15,0 1-4-15,3 0-5 16,3-2 5-16,1 3-4 16,3-4 3-16,0 0-2 15,13-13 4-15,-22 26-13 0,22-26 8 16,-19 20-2-16,19-20 2 16,-17 22-3-1,8-8 1-15,1 2-2 0,1 0 2 16,-1 0-1-16,3 3 1 15,-1-3 1-15,2 4-2 16,-1-1 2-16,1 1 0 16,0 3 1-16,1-3-3 15,0 3 2-15,1-3-2 16,4 1 1-16,1-3-1 16,1 0 0-16,3-2 1 15,2-3-1-15,1 1 1 0,-10-14 1 16,23 25 1-16,-11-12-1 15,1-2 0 1,-13-11 0-16,23 22-2 16,-23-22 1-16,23 17 1 0,-23-17-1 15,23 16-2-15,-10-9 3 16,0-1-1-16,0 0 1 16,0-1 0-16,1 1-1 15,2 0 0-15,1-2 0 16,1-1 1-16,-1 1-1 15,-1-1 1-15,3 0 0 16,-2 0 0-16,2-1 0 16,-5-1 0-16,2-1 1 0,0 1-2 15,0-3 1-15,0 0 0 16,-1 1 1 0,0-2 0-16,-2 0 1 15,1-1-2-15,-1 2 0 0,2-2 1 16,-1 1 1-16,-1 0-2 15,0-1 0-15,3 1 0 16,-3-1 0-16,1-1 2 16,1-1 0-16,-1 2-2 15,1-3 0-15,-1-2 1 16,1 1 0-16,-2-1 1 16,1-3-1-16,-1-2 0 0,-1 1 1 15,-1-3 1 1,-1 2 0-16,-1-1 0 15,-2 1 1-15,0-6 0 16,-1 1-2-16,-2 2 3 0,2-1-3 16,-2 1 2-16,1 0-1 15,-1-1 0-15,0 4-1 16,-1 1 3-16,0 0-1 16,-1 0 0-16,-1-3 0 15,-1 2 0-15,-1-2 1 16,-1-2-2-16,2 0 0 15,0-4 0-15,0 2-1 16,2-2 0-16,-1 3 0 16,2 1-6-16,-3-3 2 15,1 6-2-15,1 0 5 16,-4 1-5-16,1 1 5 16,-2-2-5-16,-1 2 6 0,4 13-1 15,-12-20 3-15,12 20-3 16,-19-20-2-16,6 13 0 15,-2-2-1-15,-6 6-2 16,-3 0-1-16,-4 3-1 16,-3 5-6-16,-1 8-3 15,-3 1-16-15,9 13-35 16,-5-2-26-16,6 7 0 16,1-5 54-16</inkml:trace>
  <inkml:trace contextRef="#ctx0" brushRef="#br0" timeOffset="674930.8577">16303 10819 49 0,'0'0'88'0,"0"0"-4"15,0 0-4-15,0 0-62 16,0 0-9-16,0 0-3 16,0 0-2-16,0 0 0 15,-13-8-2-15,13 8 3 16,-15-5-1-16,15 5 2 16,-20-6 0-16,7 1-1 0,13 5 0 15,-26-5-1-15,12 3-1 16,-4 1-1-1,3 1 1-15,-4 3-2 0,0-2 1 16,-3 1-1-16,-2 0 1 16,-2 3-2-16,-3-2 1 15,0 1 1-15,-4 0-1 16,-3 1 0-16,-3 0-1 16,-4 4 2-16,-1 3-1 15,0-2 0-15,-4 6 0 16,1 1-2-16,-1 3 2 15,3-1-2-15,0 2 1 16,2 1-2-16,1 0 1 16,0-1 0-16,1 1 0 15,-1 0 0-15,0-1 1 16,0 2 3-16,0 2-2 16,0-1 2-16,-2 0-3 0,-1 6 3 15,2 0-2-15,1 2 2 16,1 3-4-16,2-4 1 15,3 5 0-15,5-1 0 16,5 1-1-16,4-4 2 16,3 0-1-16,3-1-1 15,5 2 2-15,1 2 1 16,3 0-2-16,1 4 0 16,1 1 1-16,3 2-2 15,0 0 1-15,2 3 1 16,2-4 0-16,2 3-4 15,3-1 6-15,2 0-3 0,1 2 0 16,3-3 1-16,0 0-2 16,4-2 1-16,-1 2 0 15,1-5 2-15,1 1-3 16,2-2 3-16,1 0-1 16,4 0 1-16,1 0 1 15,1 2-6-15,2-5 4 16,4 3-3-16,2-4 3 15,0-1-2-15,1-3 0 16,-2-2 0-16,2 3 2 16,1-3 2-16,-3-2-4 15,2-2 2-15,2-2-3 16,-2-1 2-16,0-2 0 0,1 0 1 16,1-5-4-16,-1-2 4 15,4 0 0-15,-1 2-1 16,2-2 2-16,3-2 0 15,0 1-1-15,-1 0 1 16,2-3-1-16,-2 4 0 16,-1-3 1-16,-4-1-1 15,-3 1-1-15,-4 0-1 16,-3-3 1-16,-3 2 0 16,-3 0 1-16,-5-2 0 15,0 1-1-15,-4-4 1 16,-1 2 0-16,-13-3 0 0,20 6 0 15,-20-6 0-15,0 0 0 16,16 4-4-16,-16-4-3 16,0 0-8-16,0 0-12 15,0 0-25-15,0 0-35 16,0 0-2-16,13-4-2 16,-13 4 18-16</inkml:trace>
  <inkml:trace contextRef="#ctx0" brushRef="#br0" timeOffset="675380.4499">16339 12738 71 0,'0'0'91'0,"0"0"-1"16,0 0-3-16,-13 11-43 16,13-11-27-16,-13 3-8 15,13-3-5-15,0 0-3 16,-13 1 0-16,13-1-1 15,0 0-1-15,0 0 0 16,0 0 0-16,0 0 1 16,0 0 1-16,0 0-1 15,10 13-4-15,-10-13 4 16,16 16-2-16,-16-16 3 16,20 20-4-16,-5-7 4 15,-1-1-4-15,2-2 4 0,0 5-1 16,0-5 0-16,-2 1-1 15,2-1 2 1,-3 2 1-16,-13-12-2 16,21 19 2-16,-21-19-1 0,15 14 1 15,-15-14-1-15,0 0 0 16,4 16-1-16,-4-16 0 16,-8 16 1-16,8-16-1 15,-22 21 0-15,6-6-3 16,-3 2-9-16,-2-5-22 15,2 9-51-15,-13-3-3 16,2-1-3-16,-5-3-2 16</inkml:trace>
  <inkml:trace contextRef="#ctx0" brushRef="#br0" timeOffset="677247.4844">14404 12147 1 0,'13'9'83'0,"-13"-9"3"15,0 0-2-15,0 0-50 16,0 0-19-16,0 0-2 16,0 0-4-16,-14 12-2 15,14-12-2-15,-11 14 0 16,11-14 0-16,-11 16-1 16,11-16 0-16,-10 22-1 15,5-9 0-15,1 1 0 0,0 2-1 16,-2 1 1-16,2 5 1 15,-5 2 0 1,0 1 0-16,-2 1 0 0,1 1-1 16,-2-1 2-16,1-4-3 15,1-1 0-15,1-3-1 16,3-5-3-16,6-13 0 16,-8 19-2-16,8-19-2 15,0 0-7-15,0 0-5 16,0 0-12-16,0 0-14 15,0 0-20-15,0 0-22 16,0 0 1-16,5-26 42 16</inkml:trace>
  <inkml:trace contextRef="#ctx0" brushRef="#br0" timeOffset="677658.2831">14254 12269 121 0,'-16'-3'94'0,"16"3"-2"16,0 0-30-16,-16-2-47 16,16 2-7-16,0 0-3 15,0 0-3-15,0 0-2 16,0 0-2-16,0 0 0 0,0 0 2 16,13 3-1-1,-13-3 1-15,18 12-1 16,-18-12 3-16,24 20 0 15,-10-9-1-15,1 2 2 0,1 0-3 16,-2 3 2-16,-1 0-1 16,0 1 0-16,-1-2-2 15,-2 2 1 1,-2 2 2-16,1-2-2 0,-2 1 1 16,1-3-1-16,-1 0 0 15,-7-15 1-15,13 24-1 16,-13-24 1-16,8 21-1 15,-8-21-1-15,8 13-5 16,-8-13-6-16,0 0-6 16,7 14-22-16,-7-14-30 15,0 0-21-15,0 0 0 16,0 0 12-16</inkml:trace>
  <inkml:trace contextRef="#ctx0" brushRef="#br0" timeOffset="678231.9394">14215 12334 26 0,'0'0'87'15,"0"0"-2"-15,0 0-1 16,0 0-52-16,0 0-13 15,-14 2-4-15,14-2-4 16,0 0-4-16,0 0-3 16,0 0 1-16,-11 13-2 15,11-13-1-15,0 0 0 0,13 2-2 16,-13-2 2-16,19 0 0 16,-6 1-2-16,0-2 2 15,3-1-1 1,1 1-1-16,1 0 2 0,2 1-2 15,-1 0 1-15,-1-2-1 16,3 1 2-16,-3 2-2 16,0-1 1-16,-4 0 1 15,1 2-2-15,-15-2 0 16,20 4 1-16,-20-4-3 16,13 4-4-16,-13-4-9 15,0 0-16-15,14 15-31 0,-14-15-25 16,6 14-1-16,-6-14-4 15</inkml:trace>
  <inkml:trace contextRef="#ctx0" brushRef="#br0" timeOffset="679086.9982">15130 11983 69 0,'-7'16'92'16,"7"-16"-1"-16,0 0-7 15,0 0-65-15,-15 13-14 16,15-13-2-16,0 0-1 0,0 0-4 16,0 0 2-16,0 0 0 15,0 0 2-15,0 0-2 16,4-13 6-16,-4 13-4 16,0 0 3-16,13-20-2 15,-13 20 3-15,11-21-3 16,-7 7 2-16,-1-2-2 15,0-4-1-15,0-2 0 16,-2-1 2-16,0-1-2 16,1-2 0-16,-1 0-1 15,1 0 2-15,-1 4 0 16,1 2 1-16,-2 4 0 16,1 3 0-16,-1 13 3 0,0-14 0 15,0 14-1-15,0 0 0 16,0 0-3-16,0 0 1 15,0 0-3-15,0 0-1 16,0 0-1-16,0 0-1 16,-9 21 0-16,11-6-1 15,-2 2 3-15,1 3-2 16,-1 5 2-16,2 2 0 16,1 5 1-16,0 1-1 15,-2 0 1-15,2-2-2 16,0-1 3-16,0 3-3 15,1-1 0-15,-3-2-2 0,2-3 2 16,0 1-1-16,0-2 0 16,0-3 0-16,0-1-4 15,0-7-1-15,-3-15-1 16,4 22-7-16,-4-22-8 16,6 15-20-16,-6-15-28 15,0 0-19-15,0 0-2 16,11-24 4-16</inkml:trace>
  <inkml:trace contextRef="#ctx0" brushRef="#br0" timeOffset="679480.9962">15457 11696 66 0,'0'0'91'16,"15"-9"-2"-16,-15 9-5 15,0 0-52-15,0 0-30 16,0 0-3-16,-3 13 1 16,3-13-1-16,-6 28-2 15,2-11 3-15,1 2 2 16,1 1 3-16,1 1 0 16,1 5 0-16,0-1-1 15,1 2 0-15,-1 4-6 16,0-2 5-16,0 7-4 15,-1 1 0-15,-2-1-2 0,0 2 2 16,0-4-1-16,0-2 1 16,1-3 3-16,-1 0-4 15,1-9 0-15,1-4 0 16,1-2-1-16,0-14-3 16,1 20-2-16,-1-20-6 15,3 19-12-15,-3-19-20 16,0 13-35-16,0-13 1 15,0 0-2-15,0 0 57 16</inkml:trace>
  <inkml:trace contextRef="#ctx0" brushRef="#br0" timeOffset="680198.8846">15672 12103 49 0,'0'0'88'0,"18"4"-4"16,-18-4-6-16,0 0-58 16,0 0-22-16,2 13-1 15,-2-13 2-15,0 0 1 16,-5 14-1-16,5-14 1 16,0 0 5-16,0 0 2 15,-12 15 2-15,12-15-1 0,0 0-1 16,0 0-1-1,0 0 0-15,-8-13 0 0,8 13-1 16,0 0-2-16,-9-20-1 16,9 20 0-1,-3-23-2-15,4 8 1 0,1-1 3 16,2 0-4-16,1 1 3 16,2 2-2-16,-7 13 1 15,17-21-3-15,-17 21 4 16,25 0-6-16,-25 0-1 15,26 22-1-15,-15-5-3 16,-1 6 3-16,-1 3-1 16,-6 3 3-16,-3 7-1 0,-6 2 4 15,-6-1 1-15,-5 1 3 16,3-1 3 0,-7-5 1-16,4 0-1 15,-2-8-1-15,4-3 0 0,2-8-1 16,13-13-2-16,-15 8 0 15,15-8-2-15,-6-14-2 16,8-1 0-16,2 1 2 16,3-3 0-16,2 1 1 15,0 1-1-15,4 2 0 16,2 5 1-16,6 5-2 16,2 1 1-16,1 5-1 0,4 4-1 15,2 4 0 1,3 2 1-16,0 1 1 15,1 2-2-15,-3-2 3 16,-2 1-2-16,0-1 0 0,-2-5 1 16,-1-1-2-16,-1-5-1 15,-1-4-3-15,-2-6-8 16,6-3-23-16,-5-15-50 16,4-4-3-16,-1-11-4 15,0-8 7-15</inkml:trace>
  <inkml:trace contextRef="#ctx0" brushRef="#br0" timeOffset="682121.6533">16987 12312 123 0,'-7'-15'92'0,"7"15"-2"16,0 0-32-16,-11-13-40 15,11 13-6-15,0 0-2 16,0 0-1-16,0 0 2 16,-13-8-3-16,13 8 0 15,0 0 0-15,0 0-2 0,0 0 0 16,0 0-4-16,0 0 0 16,-8 13-2-16,8-13-1 15,0 0-1-15,0 20 1 16,0-20 0-16,0 25 1 15,0-7 1-15,0 4-1 16,0 4 1-16,0 4-2 16,1 2 3-16,2 4-1 15,0 0 1-15,0 4-2 16,1-1 2-16,1 3-3 16,0 0 4-16,3 1-1 15,-1 2-4-15,0 0 3 16,2-2-2-16,-2-1 4 0,1 0-4 15,0-2 4 1,2-4-5-16,-4-4 3 16,-1 0 2-16,3-2-2 0,-3 0 1 15,3-1-3-15,-4 2 2 16,2 0 1-16,-1 0-1 16,0 2 0-16,-1-1 0 15,-1-2 0-15,0-3-1 16,1 2-3-16,-1-2 5 15,1-2-5-15,-1-2 4 16,0 3-4-16,1-1 0 16,-1-2-1-16,0 1 3 0,2-1 2 15,-4-1-5 1,0-3 6-16,2 2-6 0,-1-5 4 16,-1 0 2-1,1-3-1-15,-1 0 0 0,-1-13 0 16,2 17 0-16,-2-17-2 15,2 18 1-15,-2-18 1 16,3 14 0-16,-3-14-1 16,3 15 1-16,-3-15 0 15,5 17 0-15,-5-17-1 16,4 16 2-16,-4-16-1 16,4 13-1-16,-4-13 1 0,0 0-1 15,5 17 0 1,-5-17 1-16,2 13 0 15,-2-13-2-15,3 14 2 16,-3-14-1-16,3 16 0 16,-3-16-1-16,5 13 1 0,-5-13 0 15,0 0 0-15,5 16 0 16,-5-16 0-16,0 0 1 16,5 16 0-16,-5-16 0 15,4 16 0-15,-4-16-2 16,4 19 2-16,-4-19 1 15,5 17-2-15,-5-17 1 16,2 14 0-16,-2-14 0 16,0 0 0-16,0 0 2 15,0 0-3-15,0 0 0 16,0 0 1-16,0 0-1 16,0 0 0-16,0 0 0 0,0 0-1 15,0 0 0-15,0 0 1 16,0 0 1-16,15 9-2 15,-15-9 2-15,0 0-2 16,13-3 1-16,-13 3 0 16,0 0 1-16,17 5-2 15,-17-5 1-15,0 0-1 16,19 1 0-16,-19-1 0 16,20 1 0-16,-4-2 0 15,1-2-1-15,4-1 1 16,3-1 0-16,5 0 1 15,1 0-1-15,1-2 1 0,-1 3 1 16,0-2-1-16,-2 2 1 16,-1 1 0-16,-1 1 0 15,-3 2-1-15,0 0 0 16,-3 2 1-16,-1-2-1 16,-2 1-1-16,-2-1 1 15,-2 3-3-15,-13-3-6 16,20 2-7-16,-20-2-14 15,14 1-29-15,-14-1-34 16,0 0-1-16,0 0-4 16</inkml:trace>
  <inkml:trace contextRef="#ctx0" brushRef="#br0" timeOffset="682783.5304">17040 12284 85 0,'0'0'90'15,"-13"5"-3"-15,13-5-2 0,0 0-70 16,0 0-6-16,-13 0-3 16,13 0-1-1,0 0-1-15,0 0 1 0,0 0-2 16,0 0 1-16,0 0-1 15,0 0 0-15,0 0-1 16,0 0-1-16,15-2-1 16,-15 2-1-16,20 0 1 15,-4-1 0-15,0-2 1 16,1 2-1-16,2-2 1 16,2 3-1-16,-2-2 0 15,3 2 2-15,-2 0-2 0,-1 2 1 16,-2-1-2-1,0 2 3-15,-2 0-1 0,-2-2-2 16,1 4-7 0,-14-5-13-16,23 4-31 0,-23-4-34 15,16 10-3-15,-16-10-5 16</inkml:trace>
  <inkml:trace contextRef="#ctx0" brushRef="#br0" timeOffset="683484.019">17601 12533 86 0,'2'14'95'0,"-2"-14"-4"15,0 0-2-15,0 0-57 16,0 0-25-16,0 0-3 16,0 0-2-16,0 0-1 0,0 0 0 15,0-13 1-15,0 13 2 16,1-17-3-1,-1 2 0-15,2-2-1 16,-2-6 0-16,3-4 0 0,-2 1-2 16,2-5 0-16,0 0-1 15,0 0 2-15,1 2 0 16,0 3 1-16,1 5 2 16,-2 3-1-16,-1 4 3 15,-2 14 0-15,3-16 3 16,-3 16-2-16,0 0 1 15,0 0-2-15,0 0 1 16,0 0-3-16,-5 16 1 0,5-16-2 16,-2 16-3-1,2-16 1-15,2 27-2 16,2-11 2-16,0 6-1 16,2 5 3-16,0 5 0 0,1 4-1 15,0 3 2-15,0 3-2 16,2 0 3-16,0 1-3 15,-2-1 3-15,-3-6-4 16,1 0-1-16,-1-6 2 16,-1-2-1-16,0-7 3 15,-2-3-4-15,-1-4 3 16,0-14-8-16,2 22 0 16,-2-22-6-16,0 0-10 15,0 0-25-15,4 14-42 16,-4-14-2-16,0 0-3 15,-4-13 22-15</inkml:trace>
  <inkml:trace contextRef="#ctx0" brushRef="#br0" timeOffset="684025.2716">18062 12429 24 0,'0'0'87'16,"0"0"-1"-16,0 0-1 16,0 0-37-16,0 0-27 15,0 0-4-15,0 0-2 16,0 0-3-16,0 0-4 16,0 0-1-16,0 0-1 15,0 0-2-15,13-2-4 16,-13 2 0-16,16-4 0 0,-4 1-1 15,6 0 1-15,3-1 0 16,4 0-1-16,2-2 2 16,2 0 1-1,2-3-2-15,-4 2 2 0,0 0 0 16,-4 0 0-16,-1-1 1 16,-5 3-1-16,-2 0 0 15,-15 5 0-15,16-7 2 16,-16 7-1-16,0 0-1 15,0 0-5-15,0 0-5 16,0 0-10-16,0 0-21 16,0 0-50-16,0 0-3 15,-7 15-3-15,7-15-3 0</inkml:trace>
  <inkml:trace contextRef="#ctx0" brushRef="#br0" timeOffset="684590.5219">18525 12368 61 0,'0'0'83'0,"13"13"-7"15,-13-13-4-15,0 0-60 0,0 0-10 16,11-14 3-16,-11 14 2 15,3-16 1-15,-3 16 5 16,0 0 2-16,-1-17 1 16,1 17-5-16,-5-25-4 15,3 11-4-15,0-4-2 16,1-1 0-16,-1-2-1 16,-1 1 3-16,3 1-1 15,0 2 4-15,0 4-1 16,0 13 3-16,0-19-1 15,0 19 0-15,0 0 0 16,0 0-3-16,0 0-1 16,0 0-3-16,0 0 0 0,2 16-1 15,-2-16-2 1,3 18 0-16,-3-18 1 16,3 26 0-16,-2-10 0 15,2 5 2-15,0-1 1 0,1 3-1 16,0 1 1-16,-1 2 2 15,2 2-3-15,-1 1 3 16,0-2 0 0,-1-1-2-16,2 1 1 0,-1-2 0 15,-1-2-1-15,1-4-6 16,-1-5-3-16,-3-14-8 16,7 19-8-16,-7-19-19 15,0 0-34-15,0 0-13 16,0 0-3-16,15-6 6 15</inkml:trace>
  <inkml:trace contextRef="#ctx0" brushRef="#br0" timeOffset="685002.4587">18829 12116 91 0,'0'0'95'0,"0"0"-5"15,0 0-5-15,0 0-74 16,0 0-8-16,-8 17-2 0,8-17 0 16,-12 20 1-16,5-7-1 15,1 3 4 1,2 0 1-16,1 4-1 16,0 2-1-16,0 1 1 0,2 0-1 15,-1 4 0-15,1 1-2 16,-2 1-2-16,-1 1 2 15,-1 0 0 1,1 2-2-16,0 1 3 0,-2-1-2 16,0-5 0-16,0-1-3 15,2-1 3-15,0-2-3 16,-1-4 3-16,2-1-1 16,0-5-7-16,1 0 4 15,0 2-1-15,2-15 4 16,-3 20-7-16,3-20-2 15,-1 13-16-15,1-13-58 0,1 13-3 16,-1-13-6-16,0 0-4 16</inkml:trace>
  <inkml:trace contextRef="#ctx0" brushRef="#br0" timeOffset="685734.9803">18897 12462 120 0,'9'22'87'15,"-9"-22"-14"-15,0 0-5 16,0 0-76-16,0 0 2 0,0 0 3 16,-2-16 4-16,2 16 4 15,0 0 9-15,-8-18 8 16,8 18 0-16,0 0-5 15,0 0-6-15,-2-18-5 16,2 18-2-16,6-13-1 16,-6 13-1-16,0 0-1 15,11-13 0-15,-11 13-2 16,0 0-1-16,21-6-1 16,-21 6-1-16,17 6-3 15,-17-6-2-15,22 17-2 16,-22-17-1-16,16 30 1 0,-12-10 3 15,-3 4 2-15,-4 2 2 16,-4 1 2-16,-1 2 7 16,-5-5 0-1,1 1 5-15,-1-5-3 0,3-3-2 16,10-17 2-16,-16 22 0 16,16-22-2-16,0 0-2 15,0 0-2-15,0 0-4 16,0 0 2-16,0 0 5 15,10-19-5-15,-10 19 1 16,26-11 0-16,-9 4 0 16,7-1 2-16,0 4 3 15,2 3-3-15,0 2-1 0,0 0 0 16,-2 4 0-16,-2 2-1 16,-2 6 1-16,-4 1-1 15,-4 2-5-15,-1 4 6 16,-5-1-6-16,-2 3 7 15,-2-1-3-15,-4-2 4 16,-2 0-3-16,-3-2 5 16,-3 1 0-16,-5-3-1 15,-2 0 1-15,-5-1-3 16,-2-2-2-16,-2 1-4 16,0-4-4-16,1 1-8 15,-1-7-18-15,9 9-50 16,-3-13-8-16,7 1-3 0,13 0 2 15</inkml:trace>
  <inkml:trace contextRef="#ctx0" brushRef="#br0" timeOffset="686535.5599">19724 12323 78 0,'-2'15'79'15,"2"-15"-6"-15,0 0-25 16,0 0-43-16,0 0 2 16,0 0-1-16,0 0 1 15,-8 13 2-15,8-13-1 16,0 0 1-16,-6 20-2 16,6-20-2-16,0 22-4 0,-2-9 1 15,2 4-1 1,0 3 0-16,0 0 2 15,3 1 0-15,-1 0 1 16,1 1-2-16,1-3 2 0,0 1-1 16,2-1 0-16,3-2 2 15,1-1-2-15,0 1 3 16,4-2-3-16,1-1 3 16,2-4-3-16,2 0 2 15,1 0-3-15,0-3 1 16,2 1-2-16,1-4 0 15,-1-3 0-15,1 1-1 16,-3-1 1-16,2-2 0 16,-2-5 0-16,0 0-4 15,0-4 5-15,-1 3-2 16,-2-3 1-16,-1 0 1 16,-1-2 1-16,-2 1 0 0,-3-4 1 15,-2 2 1-15,0-3-1 16,-4 1-2-16,-1-4 1 15,-2 0-1-15,-1 0-1 16,-3-2-1-16,-1 0 2 16,-2 1-1-16,-1-1 1 15,0 0 0-15,-3 4 0 16,0 0-1-16,-3 2 1 16,0 4 1-16,-3 1-1 15,-2 1-2-15,-3 2-1 16,-2 1 2-16,0 0-3 15,-5-1-1-15,-1 1-2 0,-1-1-6 16,3 7-6-16,-8-7-16 16,3 11-59-16,-5-2-4 15,-1 5 0-15,-4 2-2 16</inkml:trace>
  <inkml:trace contextRef="#ctx0" brushRef="#br0" timeOffset="687635.0297">17852 13123 106 0,'0'0'88'16,"0"0"-1"-16,0 0-7 15,0 0-69-15,0 0-6 16,0 0 0-16,-17 16-3 16,17-16 2-16,-14 11 2 15,14-11 1-15,-16 16 0 16,16-16 1-16,-13 19-2 16,13-19-1-16,-6 21 1 15,6-21-3-15,-1 24 1 16,1-11-2-16,1-1 0 0,1 3-1 15,3-1-2 1,0 2 2-16,2 3-2 16,1-2 2-16,1 1-3 15,1-3 2-15,2 3-1 0,-2-2 1 16,-10-16 2-16,22 21-3 16,-22-21 1-16,18 13-1 15,-18-13 2-15,20 9-2 16,-20-9 2-16,22 1-1 15,-9-1 0-15,-13 0 0 16,25-4 0-16,-12 0 1 16,0-2-1-16,0-1 0 0,-13 7 2 15,20-19-1-15,-20 19 0 16,14-22 0 0,-14 22 3-16,9-21-2 15,-9 21 1-15,3-22 1 0,-3 22-2 16,-3-20 1-16,3 20 1 15,-7-19 0-15,7 19-1 16,-13-22 0-16,13 22-1 16,-19-23 0-16,19 23-2 15,-23-23 2-15,10 10-1 16,-2 2-3-16,1 4-3 16,0 1 1-16,-1 1-4 15,-1 1-3-15,2 4-5 0,-3-4-2 16,17 4-7-1,-25-2-10-15,25 2-21 16,-17-1-33-16,17 1 2 16,0 0 0-16</inkml:trace>
  <inkml:trace contextRef="#ctx0" brushRef="#br0" timeOffset="688636.4281">18640 13331 84 0,'5'13'89'16,"-5"-13"-5"-16,0 0 1 15,0 0-64-15,0 0-15 16,0 0-4-16,0 0-2 0,0 0-2 16,0 0 0-16,0 0 0 15,0 0 0 1,8-21 1-16,-8 21 0 0,5-21 2 15,-3 5 0-15,1-2 3 16,0-2 0-16,0-1 1 16,0 2 0-16,-2-1 1 15,1-1-2-15,-2 3 0 16,1 0 0-16,1 5-2 16,-1 0 1-16,-1 13 1 15,2-17 0-15,-2 17 1 16,0 0 1-16,0 0-1 0,0 0 0 15,1-13 0-15,-1 13-1 16,0 0-2-16,0 0-2 16,0 0-1-16,0 0-1 15,2 15 0 1,-2-15 1-16,1 13-1 0,-1-13 1 16,3 20-1-16,-3-20 2 15,4 24-1-15,-1-9 2 16,0 3-1-16,0 1 0 15,-2 3 0-15,2 0 1 16,0 1 0-16,0 1-1 16,0 2 0-16,-2 2-1 15,2-4 3-15,0 1-1 0,-2-2-4 16,2 0 5-16,0-3-6 16,0-3 7-16,-1-1-8 15,-2-16 3 1,4 28-13-16,-4-28-10 0,4 18-19 15,-4-18-46-15,0 0 1 16,0 0-7-16,5 13 28 16</inkml:trace>
  <inkml:trace contextRef="#ctx0" brushRef="#br0" timeOffset="688986.7126">18637 13589 111 0,'0'0'97'0,"0"20"-12"15,0-20 4-15,0 0-80 16,0 0-11-16,0 0 0 16,3-14-2-16,-3 14 0 15,13-6 2-15,-13 6 3 16,22-3 0-16,-8 1 0 15,4 0 0-15,2-4-2 16,3 4 3-16,0-2 1 16,3 3-2-16,0-4-1 0,1 4 0 15,-1-2 1 1,0 3 1-16,-1 0 0 16,-2 1-3-16,-4 2-6 15,1 0-11-15,-20-3-28 0,29 7-41 16,-29-7 0-16,13 15-4 15,-13-15 38-15</inkml:trace>
  <inkml:trace contextRef="#ctx0" brushRef="#br0" timeOffset="691533.8738">19487 13182 79 0,'0'0'89'16,"13"11"-8"-16,-13-11-7 15,0 0-71-15,13 5-8 16,-13-5 1-16,0 0 2 15,0 0 1-15,0 0 3 16,0 0 4-16,9-13 4 16,-9 13-2-16,8-20 1 15,-2 5-3-15,3-4-1 16,0-4-2-16,1-4-1 0,1-3-1 16,2-2-1-16,-1-3 0 15,1-1-1-15,-2 0 2 16,2 3 1-16,0 4-2 15,-3 3 3-15,-1 4-1 16,-2 9 5-16,-7 13-1 16,10-15 3-16,-10 15-3 15,0 0 1-15,0 0-1 16,-1 18 1-16,1-18-3 16,-2 25-4-16,1-12 2 15,-2 3-4-15,3 0 4 16,2 2-4-16,-1 0 3 15,0 3-2-15,2 0 2 0,0 2 0 16,2 0 0-16,-3 3 1 16,1 1-2-16,-1-2 3 15,1 2-1-15,-3-2 0 16,1-1 0-16,-1 1 0 16,-1-1-1-16,1-2 2 15,0-3-2-15,0 1 1 16,0-3-1-16,0-4-1 15,0 0-1-15,0-13-2 16,1 16-7-16,-1-16-7 16,0 0-17-16,0 0-27 15,0 0-27-15,0 0-5 0,0 0 2 16</inkml:trace>
  <inkml:trace contextRef="#ctx0" brushRef="#br0" timeOffset="692005.7719">20171 12937 43 0,'15'1'83'0,"-15"-1"-2"15,13 2-1-15,-13-2-61 16,0 0-7-16,0 0-2 0,0 0 0 15,-15 17 0-15,15-17-3 16,-14 17 0 0,14-17-1-16,-21 20 0 0,13-7-2 15,-2 2-1-15,0 1-2 16,-2 1 1-16,-1 5-1 16,0 2 1-16,-3 4 0 15,-1 2-1-15,-2 3 1 16,0 2 0-16,-1 1 0 15,0 1 0-15,0-1-1 16,0 2-3-16,-1-5 4 16,3 2-6-16,-1-5 1 0,3-1 1 15,0-5 0 1,3-1 1-16,3-5 1 16,10-18 5-16,-13 23-6 15,13-23 6-15,0 0-5 0,0 0-2 16,0 0-6-16,0 0-14 15,0 0-27-15,13 8-37 16,-13-8-2-16,19-13-5 16,-9-1 46-16</inkml:trace>
  <inkml:trace contextRef="#ctx0" brushRef="#br0" timeOffset="692804.5364">20408 13163 91 0,'0'0'87'0,"16"15"-4"16,-16-15-7-16,0 0-72 16,-12 15-4-16,12-15 0 15,-11 21 2-15,11-21 0 16,-15 18 3-16,15-18 5 15,-19 16-1-15,19-16-3 16,-14 12-2-16,14-12 1 0,-13 0-1 16,13 0 0-1,0 0 0-15,-12-15-2 16,12 15 3-16,-4-14-2 16,4 14 3-16,1-17-4 0,-1 17 0 15,8-16 0-15,-8 16 1 16,10-15 0-16,-10 15-3 15,14-13 1-15,-14 13-2 16,18-8-1-16,-18 8 0 16,20-5-4-16,-20 5-1 15,21 6 0-15,-21-6-2 16,19 19-1-16,-12-3 2 16,-4 3 1-16,-1 5 1 15,-4 3 5-15,-2 2 2 16,-3 3 0-16,-5 1 0 15,1-2 4-15,-4-4 0 16,2 0 2-16,-3-5-5 0,2-3 4 16,1-8-3-16,13-11 1 15,-20 9 2-15,20-9-2 16,-13-3-1-16,13 3-3 16,-6-17 6-16,6 17-6 15,-1-22 4-15,1 22-3 16,1-17 2-16,-1 17-2 15,6-20 0-15,-6 20-1 16,0 0-1-16,18-10-2 16,-18 10-1-16,19 8 2 15,-19-8-2-15,23 20 1 16,-10-5-2-16,0-2 6 0,2 1-3 16,-4-1 3-16,4-3-2 15,-2 0 3-15,0-2-4 16,0-4 5-16,-13-4-2 15,23-1 0-15,-9-2-2 16,1-5 0-16,0 1-1 16,-2-9-12-16,6 2-14 15,-7-19-57-15,2 2-2 16,-2-9-5-16,-4-2 2 16</inkml:trace>
  <inkml:trace contextRef="#ctx0" brushRef="#br0" timeOffset="695154.9179">18014 13882 62 0,'14'-6'91'0,"-14"6"-1"15,0 0-3-15,0 0-53 16,0 0-20-16,0 0-5 0,0 0-4 15,-14-2 0-15,14 2-2 16,0 0-1 0,0 0 1-16,-17 18-1 15,17-18 0-15,-9 19-2 0,6-5 3 16,0 2-3-16,3 3 0 16,-1-1 2-16,2 5 0 15,2-1-1-15,0 0-1 16,3 2 1-16,0-1-2 15,1-1 1-15,1 0 1 16,4-1 1-16,0-1-2 16,-1 2 0-16,4-3 1 15,2-2-1-15,2-2 1 16,1-4 0-16,-1-2-1 16,1-5-1-16,0-2 2 15,2-8 1-15,-4-3-2 0,0-5 1 16,-2-2-2-16,-3-6 2 15,-3-1 0-15,-2-4 0 16,-2-2-1-16,-4 0 0 16,-4-1 2-16,-1 4-1 15,-3 3 3-15,-1 0-1 16,-3 4 0-16,-3 3 1 16,0 3-1-16,-3 3 1 15,-3 4-2-15,-1-1 1 16,-1 1-2-16,0 3-2 15,1-1-4-15,1 2-4 16,1 0-9-16,5 6-16 16,-2-8-39-16,15 4-19 0,-14 5-2 15,14-5-1-15</inkml:trace>
  <inkml:trace contextRef="#ctx0" brushRef="#br0" timeOffset="696074.0491">18770 13968 131 0,'0'0'90'0,"0"0"-2"16,0 0-32-16,-17-4-44 16,17 4-6-16,0 0-2 15,-13 7 0-15,13-7-2 16,0 0-1-16,-5 20 1 15,5-20-1-15,5 23 0 16,1-8 1-16,1 1-3 0,3 0 2 16,0 1-1-16,3 0 1 15,0-1 1-15,1 1 0 16,4 1 0-16,-2 0-1 16,1 0 1-16,2 2-1 15,1 0-1-15,1 0 1 16,1 1-5-16,0-1 3 15,-1 1-3-15,1-2 3 16,-3 1-2-16,-3-1-2 16,-3-2 3-16,-3 1-4 15,-3-1 5-15,-3-4-7 16,-2 2 4-16,-2-15-6 0,-10 23 7 16,10-23-1-16,-19 15 2 15,4-10 1-15,1-4 2 16,-3-1 1-16,-1-3 2 15,1-1 0-15,-2-3 0 16,3 0-1-16,1 1-3 16,0-3 1-16,15 9 1 15,-20-16 1-15,20 16-1 16,-12-14-1-16,12 14-2 16,-2-16 7-16,2 16-5 15,7-20 3-15,-1 7-7 16,-6 13 7-16,14-28-3 15,-4 13 5-15,3-3-3 0,0-2-2 16,0 0 2-16,1-2-1 16,-1-1 2-16,2-1-4 15,-4-2 1-15,1 0-1 16,-2 0 0-16,-1-2-1 16,-2 2 0-16,-1 0 1 15,-2 5 1-15,-1 2 1 16,-3 4 1-16,0 15 2 15,-7-24 1-15,7 24 0 16,-21-9 1-16,8 8-1 16,-5-2 0-16,0 3 0 15,-2-1-4-15,-1 2-6 0,-1 0-6 16,0-1-12-16,6 9-35 16,-4-3-37-1,4 10-2-15,-1-5-2 16</inkml:trace>
  <inkml:trace contextRef="#ctx0" brushRef="#br0" timeOffset="697339.1238">19833 13913 128 0,'0'0'102'16,"16"12"-5"-16,-16-12-11 0,0 0-76 16,0 0-7-16,0 0-4 15,0 0-1-15,-7 16 1 16,7-16-4-16,-1 20 3 16,2-7 1-16,-1-13 2 15,7 27 1-15,-1-9-1 16,4-2 0-16,3-2 1 15,2 0-2-15,2 1 1 16,0-2 1-16,2-2 0 16,0 2-1-16,0-2 2 15,-2 0-2-15,0-1 0 16,-1 2 1-16,-2-2-2 0,-1 0 1 16,-13-10-1-16,21 22 0 15,-21-22 2-15,11 21-1 16,-11-21 1-16,5 20 1 15,-5-20-1-15,-3 19-5 16,3-19 2-16,-13 17 1 16,13-17-1-16,-21 19-4 15,8-10 2-15,-2 1-6 16,-3-3 0-16,1 3-3 16,-8-7-12-16,5 4-34 15,-16-12-36-15,9 0 0 16,-6-9 2-16</inkml:trace>
  <inkml:trace contextRef="#ctx0" brushRef="#br0" timeOffset="697594.2554">19789 13863 64 0,'0'0'93'16,"0"0"-1"-16,13-2-6 15,-13 2-50-15,0 0-34 16,0 0-1-16,14 6 1 16,-14-6-2-16,23 5 0 15,-7-4 1-15,4 0 1 0,5-2-3 16,4-3-4-16,2 2-10 16,3-5-12-16,5 3-19 15,-8-9-35 1,8 3-5-16,-6-9-1 0,6-1 57 15</inkml:trace>
  <inkml:trace contextRef="#ctx0" brushRef="#br0" timeOffset="699073.8603">20390 12074 88 0,'-15'16'101'16,"15"-16"-4"-16,0 0-2 16,0 0-73-16,0 0-16 15,0 0-4-15,0 0-2 16,0 0 0-16,0 0-2 16,21-6 1-16,-8 6 0 15,3-2 0-15,3-2 0 0,2 1-2 16,5 0 4-1,0-1-1-15,5 0 1 16,-4-4-1-16,1 4 1 16,-4-3 0-16,1 4 0 0,-5-3 2 15,-3 3-2-15,-1-2 1 16,-16 5-3-16,20-9 4 16,-20 9-2-16,16-6 2 15,-16 6-2-15,0 0-2 16,0 0 3-16,0 0-2 15,13 13 1-15,-13-13-7 16,0 0 7-16,0 15-5 0,0-15 5 16,0 0-2-1,4 17 1-15,-4-17 0 16,3 17 0-16,0-1 3 16,0-3-4-16,0 4 2 0,0 4-1 15,1 0 0-15,-1 5 0 16,0 2-1-16,1-1 1 15,-1 2 0-15,1 4 0 16,2 2 0-16,0 2 0 16,1 7 1-16,-1-3 0 15,1 6-1-15,0 2 0 16,-1 3 4-16,1-1-3 16,-1 3 0-16,-2-5 1 15,2 0-1-15,-1-3 1 16,-1 0 1-16,0-4 1 15,1 1-3-15,-1-5 0 16,0 2 2-16,1 1 0 0,0-2-2 16,0 3 1-16,0-1-1 15,0 4 0-15,0-2-1 16,1 5-1-16,0-5 5 16,-2 1-6-16,2 0 1 15,-2-2 1-15,1-1-1 16,-1-5-1-16,0-2 1 15,2-1 2-15,-1-2-6 16,0-4 5-16,0-2 1 16,0-4-1-16,1-2 1 15,-1 1 1-15,-1-4-1 16,0 0 0-16,-1 1 1 0,0-4-1 16,-3-13-2-16,6 25 2 15,-6-25-2-15,4 22 2 16,-4-22 0-16,4 18 0 15,-4-18-2-15,0 0 2 16,6 19 0-16,-6-19 0 16,0 0 0-16,3 14-2 15,-3-14 1-15,0 0 0 16,0 0 1-16,0 0-2 16,0 0 1-16,3 13 0 15,-3-13 0-15,0 0 2 16,0 0-2-16,0 0 1 15,0 0-1-15,0 0 3 0,0 0-2 16,0 0 0-16,0 0 0 16,-16 6 0-1,16-6 1-15,-14 2-2 16,14-2 1-16,-21-3 0 0,21 3-1 16,-23-9 0-16,23 9 1 15,-23-6 0-15,23 6 0 16,-21-5 0-16,21 5-1 15,-25 0-1-15,25 0 2 16,-19 1-1-16,19-1 0 16,-16 1-1-16,16-1-2 15,0 0-2-15,-13-2-5 0,13 2-9 16,0 0-23-16,0 0-40 16,0 0-13-16,0 0-2 15,0 0-3-15</inkml:trace>
  <inkml:trace contextRef="#ctx0" brushRef="#br0" timeOffset="701294.8619">22115 10374 64 0,'0'0'76'15,"0"0"-2"-15,0 0-35 16,8-16-23-16,-8 16-8 16,0 0 1-16,-4-14-1 15,4 14 3-15,0 0-3 16,-14-9 0-16,14 9 1 15,0 0-1-15,-15-3-1 16,15 3-1-16,0 0-1 16,0 0-1-16,-16-8-1 15,16 8 3-15,-13-5-2 0,13 5 0 16,-19 3 0-16,19-3-1 16,-21 6 0-1,8-2 0-15,-2 2-2 0,2 1 1 16,-4 2 2-16,0 2-3 15,-2 2 4-15,-3 0-3 16,1 2 1-16,-4 2-1 16,1 0 3-16,-1 2-1 15,-1 1 0-15,-1-1 0 16,-2 1-1-16,-1 2 0 16,-2 0 1-16,-1 1-2 15,-2 0 0-15,-1-1-1 16,1 2 1-16,1 1-1 0,-2 1 0 15,4 0 0-15,2-1-1 16,2 1 3 0,2 3-2-16,2 2-1 15,1-1 0-15,2 0 1 0,3 2 1 16,0 1 0-16,1 3-2 16,3 0-3-16,-1 2 2 15,4-1 0-15,-1 2-1 16,2 0 1-16,3 3-2 15,0 1 2-15,-1-1 3 16,4 1-1-16,1 1 1 16,0-1 1-16,3 2-1 0,3 0 1 15,0-2-1 1,3 0-2-16,2-1 0 16,1 1-4-16,4-1 3 15,0 3-4-15,4-3 2 0,4-1-2 16,0 0 2-16,5-4-1 15,5-1 2-15,5-2 3 16,5-3-2-16,4-5 0 16,3 0 2-16,1-3 0 15,3 0 0-15,1 1-1 16,-1-3 1-16,1 2-1 16,-1-2 0-16,0-1 0 15,2-2-1-15,1-2 1 0,-1-3-2 16,6-1 1-1,0-2 1-15,-1-3 0 16,0-2 1-16,-2 0-2 16,-2-2 2-16,-5 0 0 0,-5 0-1 15,-8-2 0-15,-6-1 0 16,-7 2 0-16,-4-2 0 16,-7 0 2-16,-13 0 0 15,19 0-1-15,-19 0 0 16,0 0 1-16,0 0-3 15,0 0 1-15,0 0-3 16,0 0-2-16,0 0-7 16,0 0-10-16,0 0-17 15,0 0-32-15,0 0-22 16,0 0-2-16,-4-17 1 16</inkml:trace>
  <inkml:trace contextRef="#ctx0" brushRef="#br0" timeOffset="701790.6751">22605 12156 97 0,'0'0'98'0,"-1"13"-2"16,1-13-6-16,0 0-72 15,0 0-9-15,0 0-5 16,0 0-3-16,0 0 1 15,0 0 0-15,0 0-2 16,-7 13 2-16,7-13-1 0,0 0-1 16,5 13 2-16,-5-13 0 15,12 13-1-15,-12-13 0 16,14 19 0-16,-14-19-1 16,22 23 1-16,-9-10 1 15,0-2-3-15,1 1 2 16,-1-1-1-16,-13-11 0 15,25 24-2-15,-25-24 4 16,20 20-2-16,-20-20 0 16,12 16 2-16,-12-16-1 15,7 13 0-15,-7-13-1 16,0 0 1-16,-5 18-2 0,5-18 1 16,-13 16 0-16,13-16-1 15,-18 22 0-15,5-9-1 16,0 1 4-16,0-1-3 15,-2 0-2-15,2 2-7 16,-1-2-10-16,4 4-31 16,-5-4-40-16,4 4-6 15,-4-2-1-15,0-1 38 16</inkml:trace>
  <inkml:trace contextRef="#ctx0" brushRef="#br0" timeOffset="703209.2969">21735 11495 65 0,'0'0'91'16,"0"0"-2"-16,-3 13-4 16,3-13-56-16,0 0-21 0,0 0-10 15,0 0-2-15,0 0-3 16,0 0-1-16,15 7 3 15,-15-7 1-15,0 0 4 16,16 9 3-16,-16-9 0 16,0 0 0-16,15 7 2 15,-15-7 1-15,0 0 1 16,0 0 1-16,0 0-1 16,0 0-1-16,0 0 1 15,0 0-1-15,-7-16 1 16,7 16-3-16,0 0-2 15,0 0-1-15,-14-5 0 16,14 5-2-16,0 0 1 0,0 0-2 16,0 0-1-16,-6 16 1 15,6-16 0-15,0 14 2 16,0-14 0-16,0 19-2 16,0-19 1-16,1 20 2 15,-1-20-1-15,3 20 1 16,-3-20-1-16,0 0 0 15,9 17-1-15,-9-17 3 16,0 0-1-16,0 0 1 16,0 0-1-16,0 0 1 15,0 0-1-15,0 0-1 16,0 0-2-16,-1-13-11 0,1 13-23 16,0 0-50-16,0 0-3 15,-18-8 0-15,18 8-4 16</inkml:trace>
  <inkml:trace contextRef="#ctx0" brushRef="#br0" timeOffset="703741.3344">21825 11853 95 0,'0'0'82'15,"14"17"1"-15,-14-17-20 0,0 0-58 16,0 0-3-16,0 0 1 16,13-3 0-16,-13 3 2 15,0 0 4-15,0 0-3 16,0 0-1-16,0 0 1 16,0 0-1-16,-3-15-2 15,3 15 6-15,0 0-6 16,-3-15 1-16,3 15-1 15,0 0 5-15,0 0-4 16,0 0 6-16,-13-6-7 16,13 6 1-16,0 0-2 15,0 0-4-15,-14 13 3 0,14-13-5 16,0 0 2-16,-7 18-4 16,7-18 4-16,0 14-5 15,0-14 4-15,0 0 2 16,7 16-2-16,-7-16 2 15,0 0 1-15,14 9-1 16,-14-9 1-16,0 0 1 16,0 0 0-16,15-2 0 15,-15 2 0-15,0 0 1 16,0 0-1-16,0-13 0 16,0 13-2-16,0 0-6 15,-12-16-3-15,12 16-16 0,0 0-22 16,0 0-41-16,-17-18 0 15,17 18 3 1,-2-21 41-16</inkml:trace>
  <inkml:trace contextRef="#ctx0" brushRef="#br0" timeOffset="704292.7069">21993 11573 52 0,'0'0'91'0,"-13"6"0"15,13-6-2-15,0 0-45 16,0 0-26-16,0 0-9 16,0 0-4-16,0 0-1 15,-2-19-1-15,2 19-2 16,2-16 0-16,-2 16 0 15,3-18 0-15,-3 18 0 16,3-25 1-16,-3 11-1 16,0-2-1-16,0-3 1 15,0-1 0-15,2 0 0 16,1 1-1-16,-2-1 1 16,2 4-1-16,-2 3 2 15,-1 13-2-15,5-13 2 16,-5 13-1-16,0 0 0 15,0 0 1-15,0 0-3 16,-5 20 2-16,5-20-3 16,0 22 2-16,0-7-2 0,2 1 0 15,1 6 0-15,0 1 0 16,-1 3 2-16,3 1 1 16,-4 5-2-16,1 1 1 15,-1 1 1-15,1-1-1 16,-2 0 0-16,1-3-1 15,0-2 1-15,1-5-3 16,2-2-2-16,-2-3-3 0,2-4-10 16,-4-14-14-1,7 17-38-15,-7-17-17 16,0 0-1-16,0 0 0 16</inkml:trace>
  <inkml:trace contextRef="#ctx0" brushRef="#br0" timeOffset="704658.6555">22301 11341 49 0,'0'0'89'0,"7"-16"-2"16,-7 16 0-16,0 0-49 15,0 0-19-15,-22 20-9 16,22-20-3-16,-23 23-3 15,13-5-1-15,-1 2 1 16,-1 1-2-16,3 2 0 0,2 2-1 16,1 7 1-16,2 0-1 15,-2 5 0-15,-1 2-2 16,-2 3 1 0,2 1-2-16,-3 3-2 0,1-1 4 15,-2 0-3-15,1-2 0 16,4-3-3-16,2-5 2 15,2-6-4-15,-1-5 0 16,5-5-2-16,-2-6-11 16,0-13-12-16,0 0-20 15,17 12-33-15,-17-12 0 16,15-19 9-16</inkml:trace>
  <inkml:trace contextRef="#ctx0" brushRef="#br0" timeOffset="705164.7472">22442 11652 112 0,'0'0'93'0,"10"18"-7"16,-10-18-5-16,-7 13-78 16,7-13-12-16,-16 8-2 15,3-3 3-15,-1-1 4 16,-1 2 4-16,-1 0 6 15,2-2 3-15,1-3 5 0,13-1 0 16,-20-1-2-16,20 1-2 16,0 0-4-16,-9-13-2 15,9 13-2-15,6-14 0 16,-6 14-2-16,14-15 0 16,-14 15-1-16,23-17 0 15,-7 10-1-15,0 1 0 16,0 2 0-16,-1 2 0 15,-3 4 1-15,-12-2-1 16,15 12 1-16,-12 1 0 16,-3 3 1-16,-3 2 2 15,-4 2-1-15,-2 0 1 0,-1 2 0 16,-2 1-2-16,-1-2-1 16,2 0 3-16,1-4-5 15,3-3 0 1,7-14-2-16,-8 21 0 0,8-21-2 15,13 10 4-15,2-7-8 16,1-5-5-16,5 8-11 16,2-8-20-16,9 13-39 15,0-7-1-15,5 7-2 16,2 0 64-16</inkml:trace>
  <inkml:trace contextRef="#ctx0" brushRef="#br0" timeOffset="706693.8973">22960 11782 55 0,'0'0'92'0,"0"0"-3"16,0 0-1-16,0 0-55 0,0 0-21 16,0 0-5-16,0 0-2 15,0 0-1-15,0 0-2 16,0 0 0-16,0 0 1 16,0 0-1-16,0 0 1 15,-11 13 0-15,11-13 0 16,0 0-1-16,0 0 1 15,0 0-1-15,0 18 1 16,0-18-2-16,-2 17 3 0,2-17-7 16,0 23 3-1,0-6-2-15,3 5-1 16,-2 1-1-16,2 3 2 16,0 4-1-16,0 2-1 0,1 6 6 15,2 1-2-15,1-2 0 16,-1 3 1-16,4-1 2 15,-1 0-3-15,1 2 1 16,0-1-1-16,-1-1 0 16,-1 2 2-16,0-1-1 15,0-1 0-15,-2 4-1 16,0-1 4-16,0 0-5 16,-1 0 6-16,4 1-4 15,0-3-2-15,-2-2 2 16,2 1-1-16,-1-4 3 15,1-2-5-15,0-2 3 16,-2 1-3-16,-3-3 3 0,0 1 2 16,-1-2-1-16,-1-2-1 15,-1 1-1-15,1 1 1 16,-2-1 0-16,1-1-1 16,2 1 0-16,0 1-2 15,-2-1 1-15,1 1 1 16,1-1 0-16,-2 0-3 15,1-1 1-15,-1-3 0 16,-1 1 0-16,1-1 3 16,-1 0-4-16,2-2 5 15,-1 2-6-15,2 1 4 16,-1-3 1-16,2 4 0 0,-1-5-1 16,-2 3-1-16,2-3 4 15,0-1-5-15,0-2 4 16,0-1-1-16,-2 0 0 15,-1-3-1-15,2 0 1 16,-2-13 1-16,3 25-2 16,-3-25 1-16,0 20 1 15,0-20 0-15,0 17 1 16,0-17-2-16,1 14 1 16,-1-14-1-16,-1 15 2 15,1-15-2-15,1 14 1 16,-1-14 0-16,0 15-1 15,0-15 1-15,2 13 0 0,-2-13-1 16,1 16 0-16,-1-16 0 16,0 14-1-16,0-14 2 15,0 0-3-15,1 16 1 16,-1-16 0-16,0 0-1 16,0 0 0-16,0 0 2 15,0 0-2-15,0 0 0 16,0 0 2-16,15 10-1 15,-15-10 0-15,0 0 0 16,13 0-1-16,-13 0 0 16,17-4 0-16,-17 4-1 15,25-8 1-15,-9 3-1 0,2 0 1 16,2-2 1-16,2 1 1 16,0-1-3-16,1 0 4 15,-1 1-2 1,2 2 0-16,1 1 1 0,-2-1 0 15,-2 1-2-15,-2 0 1 16,1 0 0-16,-2 0 0 16,-3 2-1-16,-15 1-4 15,19-6-6-15,-19 6-11 16,0 0-16-16,13-7-59 16,-13 7 1-16,-13-23-3 15,0 1 30-15</inkml:trace>
  <inkml:trace contextRef="#ctx0" brushRef="#br0" timeOffset="707393.284">23031 11821 61 0,'-13'2'89'0,"13"-2"-1"16,0 0-1-16,-17 1-54 0,17-1-15 15,0 0-7-15,0 0-4 16,0 0-1-16,0 0-1 16,-13-13 0-16,13 13-1 15,0 0-1-15,0 0 0 16,0 0-1-16,13-1-1 15,-13 1 0-15,24-5 0 16,-8 3 1-16,6-3-1 0,1 2-1 16,3-1 1-1,0 0 0-15,0 1 0 16,-5 0 1-16,-1 1-1 16,-1 4-2-16,-3-4 2 0,-3 2-1 15,0-1 0-15,0 1-2 16,-13 0-1-16,20-3-8 15,-20 3-10-15,19 0-27 16,-19 0-42-16,0 0 0 16,16 0-6-16,-16 0 24 15</inkml:trace>
  <inkml:trace contextRef="#ctx0" brushRef="#br0" timeOffset="708326.9815">23715 11699 63 0,'-5'13'87'15,"5"-13"1"-15,0 0-4 16,0 0-60-16,0 0-13 16,0 0-4-16,0 0-1 15,-15 11-1-15,15-11-2 16,0 0 0-16,-15 10-1 16,15-10 3-16,0 0-3 15,-13 18 1-15,13-18 0 16,-7 17-1-16,7-17-1 15,-10 24 1-15,5-8-2 0,0 0-1 16,-4 9-1-16,2-1 0 16,-2 2 1-1,2 0-1-15,-2 2 1 0,2 0 0 16,0 1 1-16,1 0 1 16,3-3 1-16,0 3-1 15,0 0 1-15,3 1-1 16,0-1 2-16,3-2-1 15,0 1-1-15,3-4 2 16,1-3-1-16,0-4 0 16,4-3-1-16,0-1 1 15,-11-13-2-15,23 16 1 0,-10-10 0 16,-13-6-2-16,25 13 0 16,-12-10-1-16,1 0 2 15,-14-3-2-15,25 1 1 16,-25-1-1-16,20-6 1 15,-20 6 0-15,14-11 2 16,-14 11-1-16,0 0-1 16,9-15 3-16,-9 15 0 15,0 0-1-15,-2-20 1 16,2 20 0-16,-5-13-1 16,5 13 1-16,-13-17-1 15,13 17 1-15,-16-19-1 0,16 19 1 16,-22-11-2-16,22 11 1 15,-23-6-1 1,10 6 0-16,13 0 0 0,-24 8-1 16,24-8-2-1,-23 13-3-15,23-13-7 0,-19 16-9 16,19-16-16-16,-10 15-33 16,10-15-20-16,0 23-3 15,4-7 10-15</inkml:trace>
  <inkml:trace contextRef="#ctx0" brushRef="#br0" timeOffset="709579.243">23905 12574 1 0,'0'0'83'16,"0"0"-1"-16,13 6 1 16,-13-6-52-16,0 0-13 15,-8-13-4-15,8 13-3 16,0 0 1-16,-21-14-1 16,21 14-1-16,-23-9-2 0,9 6-2 15,-1 3-1-15,0 2 0 16,2 1-2-16,-2 1 1 15,2 2-1-15,0 1-1 16,13-7 2-16,-24 17 1 16,24-17-2-16,-22 22-1 15,12-9 0-15,1 1-1 16,1 2 2-16,2 0-1 16,1 1-1-16,4 1-3 15,2-1-3-15,2-1 3 16,-3-16-2-16,12 24 2 15,-12-24-6-15,20 16 4 16,-20-16-2-16,26 6 3 0,-26-6 1 16,27-7 0-16,-14 0 3 15,5-5-4-15,-4 1 5 16,2-2-4-16,-4-3 2 16,-2-3 1-16,0 6 4 15,-3 0-1-15,-7 13 1 16,7-14 1-16,-7 14-3 15,0 0 6-15,0 0-3 16,0 0-2-16,0 0 0 16,0 0-2-16,0 0-2 15,0 0 0-15,0 0-2 16,0 0 0-16,0 0-1 0,0 0 2 16,5 12 2-16,-5-12-2 15,7 21 2-15,-3-7-1 16,2 2 0-16,1 1-1 15,0 1 1-15,2 0 1 16,0 1-6-16,-2 0 5 16,0 1-3-16,-1-3 3 15,-2 2-1-15,2-3 1 16,-3 3 1-16,0-3-1 16,-2 0 0-16,-1-2 1 15,-1 2 0-15,-2-3 0 16,-2 0 0-16,5-13 0 15,-14 23-2-15,14-23 2 0,-17 22 1 16,17-22 0-16,-22 13 1 16,8-6-1-16,-1-4 0 15,1-3 2-15,-2 0-1 16,-1-3 1-16,1-2-1 16,1 3-1-16,1-3 2 15,1-2-2-15,13 7 0 16,-20-7-1-16,20 7 1 15,-13-5-1-15,13 5 0 16,0 0 0-16,-13-1-3 16,13 1 4-16,0 0-3 15,0 0-2-15,0 0-4 0,0 0-6 16,0 0-10-16,0 0-20 16,0 0-38-16,0 0-16 15,0 0 1 1,18-7 8-16</inkml:trace>
  <inkml:trace contextRef="#ctx0" brushRef="#br0" timeOffset="710534.1694">24529 12648 29 0,'0'0'94'0,"-9"20"-1"16,9-20-8-16,0 0-42 15,0 0-36-15,0 0-5 16,0 0-3-16,0 0-3 16,0 0-3-16,0 0-2 0,0 0 3 15,-13 13-3-15,13-13 0 16,0 0 3 0,0 0 1-16,-13-3 6 15,13 3 1-15,0 0 6 0,-10-16-1 16,10 16 3-16,-5-14-1 15,5 14 0-15,0-17-3 16,0 17-1-16,3-18 0 16,-3 18-2-16,6-20 0 15,-6 20-1-15,10-17-1 16,-10 17 0-16,15-15 0 16,-15 15 0-16,20-12-1 15,-20 12 0-15,23-11-1 16,-23 11 1-16,24-4-1 15,-11 6 0-15,-13-2 0 16,22 10 0-16,-22-10-1 16,19 23 4-16,-9-10-3 0,-3 1 0 15,-1 3 1-15,-2 1 2 16,-2 2-1-16,-4-1 2 16,-1 1-2-16,-2 3-4 15,-3 0 4-15,-3 2 0 16,-4 1 0-16,2 0-4 15,-1 0 4-15,0 1-3 16,-1-4 4-16,1 0 1 16,-1-4-2-16,7-2 1 15,-1-2 0-15,9-15 0 16,-12 17 0-16,12-17-2 16,0 0 1-16,0 0-2 0,-2 13 0 15,2-13-1-15,0 0 1 16,0 0-1-16,14-4 0 15,-14 4 1-15,17-3 1 16,-17 3-1-16,25-3 0 16,-9 1 3-16,2 1-1 15,3-1 1-15,-1 2 0 16,3 0 3-16,0 0 0 16,0 0 0-16,-3 0 0 15,2 0 0-15,-3 2-1 16,-2-4 0-16,-1 2-2 15,-3-1-2-15,-13 1-2 16,20 1-4-16,-20-1-6 0,13 0-21 16,-13 0-54-16,0 0-3 15,0 0-2-15,7 13 3 16</inkml:trace>
  <inkml:trace contextRef="#ctx0" brushRef="#br0" timeOffset="711494.8061">24038 13354 51 0,'0'0'96'16,"-14"13"-6"-16,14-13 0 16,0 0-58-16,-13-6-21 15,13 6-5-15,-11-16-3 16,11 16 0-16,-8-17-3 16,8 17 3-16,-3-22-1 15,3 9 2-15,0 13-1 16,10-25 0-16,-10 25-1 15,17-21 0-15,-17 21 1 16,25-19-1-16,-11 12-1 16,2-2 1-16,1 5 0 15,1 2-2-15,-1 1-1 16,-2 2-2-16,-1 1 0 0,-1 7-1 16,-13-9-2-16,14 27-1 15,-11-11 0 1,-3 4 1-16,-3 2 1 0,-1 1 4 15,-2 1-1-15,-2 1 3 16,-1-2 2-16,-1-4 1 16,1-2-1-16,2-3-2 15,7-14 3-15,-9 16-2 16,9-16 0-16,0 0-1 16,0 0-2-16,0 0 2 15,0 0-1-15,19 0 2 16,-19 0-2-16,22 0-3 0,-9 2 2 15,1 1-2-15,2 1 5 16,0 5-4 0,1-4-2-16,0 7 1 15,2 4 1-15,0-2 2 0,-3 4-1 16,-2 2 1-16,-2 0-4 16,-2-1 4-16,-3 2 3 15,-5-2-2-15,-4-2 2 16,-4 1 0-16,-2-4 1 15,8-14 0-15,-25 23 1 16,11-14 0-16,-4 0 0 16,3-7-2-16,-1 1-1 0,0-1 0 15,3-2-2-15,0 0-2 16,0-2-2 0,13 2-2-16,-20 0-3 15,20 0 0-15,-15 0-3 0,15 0-5 16,0 0-9-16,0 0-25 15,0 0-36-15,0 0 0 16,0 0-1-16</inkml:trace>
  <inkml:trace contextRef="#ctx0" brushRef="#br0" timeOffset="711913.3791">24878 13244 87 0,'18'13'88'15,"-18"-13"-1"-15,0 0-24 16,0 0-46-16,-1 17-4 15,1-17-2-15,-9 13-2 16,9-13-1-16,-10 19-2 0,4-6-1 16,1 0-1-1,-3 0-3-15,1 4 0 16,-3 2-1-16,0 3 1 16,-4 4-3-16,1 1 0 0,0 2 1 15,-2 3 0-15,1-1 0 16,1 1-1-16,1-4 0 15,2-1 0-15,4-7-2 16,-2-4-8-16,8 1-24 16,0-17-52-16,0 0-3 15,-16-10-2-15,14-6 30 16</inkml:trace>
  <inkml:trace contextRef="#ctx0" brushRef="#br0" timeOffset="712205.5638">24580 13365 124 0,'-1'13'97'0,"1"-13"-4"16,4 16-7-16,-4-16-84 16,0 0-10-16,21 9 0 15,-7-2 3-15,3 2 1 16,3 2 0-16,1 6 6 15,3 4-3-15,4 2 0 0,2-2 2 16,0 4-4 0,1-1 1-16,0 1 1 15,-2-2 3-15,0-4-3 16,-6-2-5-16,-3-4-6 0,-2 1-18 16,-18-14-35-16,21 13-20 15,-21-13-4-15,0 0 8 16</inkml:trace>
  <inkml:trace contextRef="#ctx0" brushRef="#br0" timeOffset="712714.5363">25507 13170 108 0,'0'0'86'16,"7"13"-2"-16,-7-13-26 15,0 0-49-15,0 0-1 16,0 0 1-16,0 0 0 16,0 0 0-16,0 0 0 15,3 13-1-15,-3-13-2 0,0 0-3 16,-4 16-2-16,4-16 0 16,-3 15 0-16,3-15 0 15,-6 17-1 1,6-17 2-16,-9 23-1 0,2-9 2 15,0 2-1-15,-2 3-1 16,0 3 0-16,-1-2 0 16,0 2 0-16,0 2-4 15,7-5-1-15,-4 1-1 16,4-6-4-16,0 1-7 16,3-15-9-16,2 17-17 15,-2-17-27-15,0 0-21 16,0 0-2-16,0-17 26 0</inkml:trace>
  <inkml:trace contextRef="#ctx0" brushRef="#br0" timeOffset="712986.752">25397 13283 77 0,'0'0'90'0,"0"0"1"15,0 0-3-15,0 0-56 16,0 0-19-16,0 0-8 15,0 0-2-15,0 0-4 16,0 0 1-16,0 0-2 16,13 16 2-16,-13-16-1 0,25 17 0 15,-10-5 2-15,1 1-1 16,3 2 2 0,1 3-2-16,1-2 1 15,-4 5-8-15,3-6-8 0,-4 4-21 16,-16-19-54-16,24 18-2 15,-24-18-5-15,0 0 37 16</inkml:trace>
  <inkml:trace contextRef="#ctx0" brushRef="#br0" timeOffset="714963.495">25583 11742 23 0,'0'0'89'15,"0"0"0"-15,0 0 0 16,-14-7-47-16,14 7-19 15,0 0-9-15,0 0-3 16,0 0-4-16,0 0-1 16,0 0-4-16,0 0 1 15,0 0-1-15,0 0 1 16,0 0-2-16,0 0 0 0,0 0-1 16,0 0 0-16,0 0-1 15,14 3 1-15,-14-3-1 16,19 3 1-16,-6-2 0 15,3 0 0-15,1 2 0 16,3-1 0-16,1 1 0 16,2-3-1-16,0 1 0 15,0-1 2-15,-3 0 0 16,0-3-2-16,0 0 3 16,-2 2-1-16,-4-1 0 15,-1 1 0-15,0 0 0 16,-13 1-1-16,23-3 0 15,-23 3 1-15,19-2-1 0,-19 2 0 16,16 0 0-16,-16 0-1 16,0 0 3-16,13-1-2 15,-13 1 1-15,0 0-1 16,0 0 1-16,0 0 0 16,0 0 1-16,0 0 1 15,0 0-1-15,0 0 0 16,-2 14 0-16,2-14-1 15,0 0-1-15,0 15 0 16,0-15 0-16,3 14-1 16,-1-1-2-16,-1 0 1 15,1 3 0-15,-1 4 1 0,1 6 0 16,-1 0-2-16,2 4 2 16,0 1-1-16,0 0 3 15,1 3-4-15,2 2 4 16,-2 0-2-16,3-2 1 15,0 1 2-15,1 1 0 16,0 0-2-16,1 3 1 16,-2 0 1-16,2 6-2 15,0-3 1-15,-2 2 0 16,1 1-2-16,0 1 4 16,-1-1 3-16,0 1-2 15,2-1-2-15,-2-2 2 16,2 0-2-16,-2-2 3 0,0-1-2 15,0-1-1-15,2-1-4 16,-2-1 2 0,2-1 3-16,-2-4-2 15,2-2 1-15,-4 1-3 0,4-3 2 16,-2 1-1-16,-1 0 1 16,-2-4 0-16,2 1 0 15,0 0-1-15,-2 0 0 16,3-2 1-16,-1-1-1 15,3 0 0-15,-2-1 0 16,2 1-1-16,1 3 1 16,0 0-2-16,0-2 0 0,0 2 0 15,-1-1 1-15,-1-2 0 16,3-1-1-16,-4-2 0 16,0-3 0-1,-3-2 2-15,2-1 0 0,0 1 0 16,-2-2-1-16,-1-1 2 15,-3-12-1-15,7 24 0 16,-7-24 0-16,7 18-1 16,-7-18 1-16,6 16 1 15,-6-16 0-15,5 13-1 16,-5-13 2-16,0 0-2 16,5 19 2-16,-5-19 0 15,0 0-1-15,3 19 0 0,-3-19-1 16,0 0 1-1,5 13-2-15,-5-13 2 16,0 0-1-16,0 0-2 16,0 0 3-16,0 0 1 0,0 0-2 15,0 0 0-15,0 0 0 16,0 0 0-16,0 0 1 16,0 0 2-16,0 0-3 15,0 0 0-15,-11 13 1 16,11-13-1-16,0 0 2 15,-17 4-1-15,17-4-1 16,-17 4 0-16,17-4 2 16,-22 9-2-16,22-9 1 15,-24 4-1-15,11-1-1 16,-2 0 1-16,-1-4 1 16,2 4-2-16,-2-3 0 0,3-2 2 15,-1 4-2-15,-1-1 1 16,15-1 1-16,-23 3-1 15,23-3 1-15,-16 9-2 16,16-9 2-16,0 0-2 16,-16 8 0-16,16-8 0 15,0 0-2-15,0 0-3 16,0 0-4-16,0 0-8 16,0 0-10-16,0 0-32 15,0 0-36-15,-8-14-4 16,-1-2-1-16</inkml:trace>
  <inkml:trace contextRef="#ctx0" brushRef="#br0" timeOffset="722209.6065">16671 13300 14 0,'0'0'78'0,"0"0"-2"15,0 0-4-15,0 0-45 16,0 0-5-16,-22 7-4 16,22-7 1-16,-24 5-6 15,11-4-1-15,-3-1 0 16,0 2-1-16,-1-1-3 15,1 1-1-15,-2-1-3 0,4 0-1 16,-1-2 2-16,1 4-2 16,-2 0 1-16,0 0-1 15,-1 1 1-15,0-1 0 16,-2 0 0-16,-3 3 0 16,1-4-1-16,-4 3 1 15,-2-1-1-15,1 0 1 16,-2 2-1-16,1 0 0 15,-1 0 0-15,-2-1 0 16,-2 4 0-16,1 0-1 16,-4 2 0-16,-2 2-1 15,-7 0 1-15,-2 7 0 0,-3-1-2 16,-1 1 3-16,-2 2-5 16,3 0 5-1,1-1-6-15,3 4 7 16,3-2-7-16,5 0 1 0,1 3-1 15,1 1 0-15,2 4 3 16,-2 1-5-16,2 1 7 16,0 1-7-16,1 2 4 15,0 2 3-15,2 1-1 16,1-3 0-16,3 4 1 16,0-1-1-16,3 2 0 15,2-1-1-15,0 3 2 16,3-2-2-16,2 1 0 0,3 2 2 15,1-5-2-15,4 3-3 16,2-3 2 0,4-3 0-16,2-3 1 15,5 3-1-15,-1-2 1 0,3-4-4 16,2 0 3-16,2-1 2 16,1-4 0-16,2 3-1 15,4 0-1-15,2-1 1 16,2-1-1-16,2 2 1 15,2-2 1-15,3 0 0 16,3 1-2-16,1-2 1 16,0-1-1-16,2 1 1 0,-1-4 0 15,4 2 0-15,1 2-1 16,1-1 0-16,3 1 1 16,5 1-4-1,3 0 5-15,3 0-4 0,1 0 4 16,3-2-4-16,-2 1 4 15,1-8-5-15,-4 3 6 16,-1-4-2-16,-2-4 2 16,-3 2-1-16,-1-7 1 15,-4 4-1-15,-1-4 1 16,0 1 0-16,-4-2-1 16,-2 1 0-16,-3-1 0 0,-2-1-2 15,-3 0 0-15,-2 1 1 16,-3-2 1-16,-2 1 0 15,-3-1-1 1,-4-3-1-16,-13-1 1 16,17 5 1-16,-17-5 0 0,0 0-1 15,0 0 1-15,13 4-4 16,-13-4-4-16,0 0-6 16,0 0-16-16,0 0-33 15,0 0-30-15,0 0-2 16,0 0-5-16</inkml:trace>
  <inkml:trace contextRef="#ctx0" brushRef="#br0" timeOffset="722718.2444">16632 15162 105 0,'-15'30'97'0,"15"-30"1"16,-11 13-12-16,11-13-61 15,-15-2-21-15,15 2-1 16,0 0-3-16,0 0-2 15,0 0-1-15,0 0-1 16,0 0 2-16,9 15-2 0,-9-15 1 16,27 14-1-16,-9-4 1 15,5 5 1-15,4 1 2 16,2-1 1-16,0 1 0 16,0 2 1-16,-2 3 0 15,-2-2 0-15,-4-3-1 16,-3-2 1-16,-2 1-1 15,-16-15-1-15,17 27 0 16,-13-14-1-16,-4-13 2 16,-3 25-1-16,-2-9 3 15,-6 1-3-15,-3 3 3 16,-5 3-2-16,-1-4 1 0,-3 3-4 16,-3-4-9-16,3 5-16 15,-9-10-59-15,6 3-2 16,-8-7-5-16,2-6-2 15</inkml:trace>
  <inkml:trace contextRef="#ctx0" brushRef="#br0" timeOffset="723573.5635">13991 14615 31 0,'0'0'91'16,"-18"14"0"-16,18-14-3 15,-13 9-51-15,13-9-29 16,0 0-4-16,0 0-1 16,0 0-2-16,0 0 0 0,20-10-1 15,-6 8-1 1,2-2 2-16,3 1-1 16,5 2 1-16,2-2 0 15,3 3 1-15,0-2 1 16,-2 2-2-16,-2-1 1 0,-2 2 1 15,-3-1 0-15,-4 0-1 16,-16 0-1-16,20 3 2 16,-20-3-3-16,0 0 0 15,0 0-3-15,13 12-5 16,-13-12-7-16,0 0-18 16,0 0-30-16,0 0-22 15,0 0-1-15,0 0 3 0</inkml:trace>
  <inkml:trace contextRef="#ctx0" brushRef="#br0" timeOffset="724684.8098">14459 14247 63 0,'13'4'89'15,"-13"-4"-3"-15,0 0-4 16,0 0-59-16,0 0-11 15,0 0-3-15,0 0-4 16,0 0-1-16,-7 14-3 16,7-14 0-16,0 0 1 15,0 0 0-15,0 0-1 16,0 0 1-16,0 0 0 16,0 0 2-16,-6 16-1 15,6-16 0-15,0 0 1 16,-4 18-3-16,4-18 2 15,-2 16-1-15,2-16-1 16,-3 14-2-16,3-14 1 0,2 19 2 16,-2-19-2-16,3 20 3 15,-3-20-3-15,8 24 2 16,-2-11-3 0,1 2-1-16,0-1 1 0,1 1-3 15,0 1 4-15,2-2-5 16,-1 2 6-16,1-2-4 15,0-1 4-15,0 0 0 16,-10-13-1-16,25 22 0 16,-12-13-1-16,1 1 1 15,-1-2-2-15,0 0 2 16,-13-8-1-16,23 14 0 16,-23-14 0-16,20 17 2 0,-20-17 0 15,16 13-1-15,-16-13 1 16,13 18-3-16,-13-18 0 15,9 18-1-15,-9-18 0 16,0 19-2-16,0-19 0 16,-3 20 0-16,3-20 1 15,-10 18 1-15,10-18 2 16,-16 11 0-16,16-11 2 16,-21 10 0-16,8-7 1 15,-3 2 0-15,-2-3 0 16,1 1-1-16,-2-3 0 15,2-3 0-15,1 3 2 0,3-1-4 16,13 1 3-16,-20-16 1 16,20 16-1-16,-7-29 1 15,5 13 0-15,4-1 0 16,2-5-2-16,0-1 1 16,4 2 0-16,-1-2-2 15,3-1 2-15,-1 3-2 16,2-1 0-16,1 2 0 15,-1-2 1-15,-1 1 5 16,0 1-6-16,-1 2 4 16,-2 1-4-16,-1 2 3 15,-3 2 0-15,-3-1 1 0,0 14 0 16,-3-24-5-16,3 24 5 16,-7-24-2-16,7 24 1 15,-12-21 1-15,12 21 0 16,-14-19-1-16,14 19-1 15,-18-12 1-15,18 12-3 16,-20-7-2-16,20 7-3 16,-23-1-12-16,23 1-23 15,-21 6-51-15,21-6-1 16,-18 14-6-16,18-14 0 16</inkml:trace>
  <inkml:trace contextRef="#ctx0" brushRef="#br0" timeOffset="726752.5563">17408 14556 97 0,'9'18'94'0,"-9"-18"-2"16,0 0-6-16,0 0-77 15,0 0-7-15,0 0-1 0,0 0 0 16,0 0 2-16,13-6-2 16,-13 6 3-16,0 0-1 15,0 0 1 1,0 0 0-16,-6 16 0 0,6-16-1 16,1 18-2-16,-1-18 0 15,3 26-2-15,-1-9 3 16,1 5-1-16,-1-1 0 15,3 8-2-15,-2 4 2 16,1 0 0-16,0 8 0 16,1-1 1-16,-1 5-1 15,2 6-2-15,0 0 2 0,-2 1 0 16,3 3-4-16,0-1 3 16,0-4-4-16,1 3 4 15,2 1-3-15,0-4 4 16,0-1-4-1,0-2 3-15,2-3 2 0,-2-2-1 16,1 6 0-16,-1-8 0 16,0-1-2-16,-1-3 1 15,1-3-1-15,-1 5 1 16,-2-9 6-16,2 4-6 16,-3-6 6-16,-1 4-6 15,1-4 6-15,-2-1-7 16,-1 0 9-16,0-4-9 0,0 1 1 15,-1-4 2-15,0 1-8 16,0-4 9-16,-1-3-9 16,2 2 11-1,-1 0-12-15,-2-15 11 0,5 23-11 16,-5-23 9-16,5 17-4 16,-5-17 3-16,4 20-1 15,-4-20 1-15,3 15 2 16,-3-15-2-16,1 19 1 15,-1-19-1-15,2 21 5 16,-2-21-3-16,3 15 1 16,-3-15-3-16,1 14 0 0,-1-14 2 15,0 0-1-15,4 17 1 16,-4-17-4 0,0 0 0-16,6 19 2 15,-6-19 1-15,0 0-1 0,5 15 0 16,-5-15 0-16,0 0-1 15,1 13 3-15,-1-13-1 16,0 0-2-16,0 0 2 16,0 0-1-16,0 0 0 15,0 0-2-15,0 0 2 16,0 0-3-16,0 0 1 16,0 0 1-16,0 0-2 15,14 1-1-15,-14-1 1 0,15-3 2 16,-15 3-1-1,20-6-1-15,-4 2-2 16,1-5 2-16,2 5-1 16,1-2-1-16,2 2 1 0,1-2 0 15,1-2 1-15,2 5 2 16,-2-2 0-16,-1 2-1 16,0-2 0-16,-3 6 2 15,-3-5-6-15,-2 1-6 16,-2 9-10-16,-13-6-22 15,14 7-48-15,-14-7-1 16,0 0-4-16,-19-17 24 0</inkml:trace>
  <inkml:trace contextRef="#ctx0" brushRef="#br0" timeOffset="727413.1212">17516 14677 67 0,'-3'-18'90'0,"3"18"-2"16,0 0-2-16,0 0-56 0,0 0-10 16,0 0-5-16,-1-14-4 15,1 14-1-15,0 0-5 16,0 0-2-16,0 0 2 15,0 0-3-15,0 0 0 16,0 0 0-16,0 0-1 16,19-4-1-16,-19 4 1 15,20-3 0-15,-7 0 0 16,3 4 0-16,0-4-1 16,1 2 0-16,0 0 0 15,1-1 1-15,-1 1-1 16,-1 1 0-16,-2-2 0 0,-1-1 1 15,-13 3-2-15,22-4-3 16,-22 4-7-16,13-3-11 16,-13 3-31-16,0 0-36 15,0 0-3 1,0 0-3-16,0 0 20 0</inkml:trace>
  <inkml:trace contextRef="#ctx0" brushRef="#br0" timeOffset="728187.361">17871 15066 83 0,'0'0'78'16,"0"0"2"-16,-7 16-19 15,7-16-45-15,0 0-5 16,0 0-3-16,-13 6 1 0,13-6-2 15,0 0-1 1,0 0 2-16,0 0 0 0,0 0-1 16,0 0-3-16,0 0-1 15,10-15-1-15,-10 15-1 16,6-21 3-16,-6 21-2 16,6-25 0-16,-5 12 1 15,-1-1 0-15,2-1-2 16,-2-2 2-16,1 3-2 15,0-4 1-15,1-2-1 16,1-1 0-16,0 2 0 16,1-3 0-16,0 5-1 0,1 1 1 15,-3 2 0-15,-2 14 1 16,6-18 0 0,-6 18 1-16,0 0 1 15,0 0 0-15,0 0 2 0,0 0 1 16,0 0-2-16,0 0-1 15,0 0-1-15,0 0-1 16,-3 16-1-16,3-16-2 16,2 13-1-16,-2-13 0 15,0 19-1-15,0-19 4 16,3 24-3-16,-2-9 1 16,-1 2 1-16,2 3 0 15,-1 2 0-15,0-2 0 0,2 2 2 16,-1-1-4-1,-1 0 4-15,1-3-1 16,-2 0-2-16,1-2 1 16,-1-16-3-16,2 23-4 0,-2-23-5 15,1 16-8-15,-1-16-13 16,0 0-31-16,0 0-27 16,3 18-4-16,-3-18 4 15</inkml:trace>
  <inkml:trace contextRef="#ctx0" brushRef="#br0" timeOffset="728725.7964">18213 14961 26 0,'-4'16'82'0,"4"-16"0"16,0 0 1-16,-15 4-49 15,15-4-8-15,0 0-7 16,-13 0 0-16,13 0-5 0,0 0-4 16,0 0-3-16,0 0-2 15,0 0-3-15,0 0-2 16,0 0 2-16,0 0-1 16,15-4-2-16,-15 4 1 15,27-5 1-15,-11 4 0 16,1 0 1-16,2-2-1 15,0 1 0-15,-2-1 0 16,-1 1 1-16,-1-1 1 16,-15 3-2-16,20-2 0 15,-20 2 0-15,13 2-1 16,-13-2 2-16,0 0-5 0,0 0-2 16,0 0-9-16,7 15-14 15,-7-15-23-15,0 0-36 16,0 0-3-16,0 0 0 15,0 0 31-15</inkml:trace>
  <inkml:trace contextRef="#ctx0" brushRef="#br0" timeOffset="729230.7517">18522 14902 96 0,'9'21'89'0,"-9"-21"-3"0,0 0-5 16,0 0-72-16,0 0-9 16,0 0 2-16,0 0-1 15,0 0 2-15,1-18 1 16,-1 18 1-16,0-18 0 16,0 18-2-16,0-23 1 15,0 10-2-15,0-1-1 16,1-1-1-16,2-3-1 15,0 2 2-15,2-4-2 16,2 1 0-16,-1 6 1 16,2-2-1-16,-8 15 0 15,16-18 2-15,-16 18 1 0,13-3 2 16,-13 3-1-16,4 16 3 16,-4-16-2-16,-2 18 3 15,2-3-2-15,-2 2-2 16,2-2-1-16,0 0 0 15,0 0 1-15,2 1-4 16,2-2 1-16,-3 4-1 16,2-4 2-16,-1-1 1 15,0 3-2-15,3-3 1 16,-2 1-2-16,0-1-1 16,-1 0-4-16,-2-13-3 15,5 17-9-15,-5-17-14 16,0 0-28-16,4 21-31 15,-4-21-1-15,0 0 1 0</inkml:trace>
  <inkml:trace contextRef="#ctx0" brushRef="#br0" timeOffset="729658.9277">18848 14661 69 0,'0'0'103'0,"17"21"-6"15,-17-21-6-15,0 0-44 0,0 0-46 16,0 13-2 0,0-13-1-16,0 0-1 15,-8 18 0-15,8-18 4 0,-9 16 0 16,9-16 0-16,-6 20 1 15,3-3-2-15,0 0 1 16,1 2 1-16,-3 3 1 16,2 1 0-16,-1 6 1 15,-2 0 0-15,2 0-2 16,-3-2 2-16,1 5-3 16,2-3 0-16,-2-3-2 15,2-1 1-15,1-6 0 0,0 0-1 16,0-5 0-1,1-1-12-15,2-13 0 16,0 0 0-16,-1 18-8 16,1-18-11-16,0 0-25 0,0 0-32 15,0 0-5-15,9-16 12 16</inkml:trace>
  <inkml:trace contextRef="#ctx0" brushRef="#br0" timeOffset="730370.7955">19027 14922 106 0,'3'13'86'16,"-3"-13"-6"-16,0 0 0 15,0 0-79-15,0 0 1 0,0 0-2 16,0 0 4-16,-7-16 4 15,7 16 6-15,0 0 2 16,0 0-2-16,2-19-6 16,-2 19-3-16,12-14 0 15,-12 14-3-15,14-10 1 16,-14 10-1-16,18-10-2 16,-18 10 2-16,16-3-2 15,-16 3 1-15,14 4-3 16,-14-4-1-16,13 9-3 15,-13-9-1-15,9 14 1 16,-9-14-1-16,4 25 3 0,-5-11 0 16,-4 2 2-16,1 1 5 15,-5-2 1-15,2 2 2 16,-3-2 0-16,1-1-2 16,9-14 2-16,-13 16-1 15,13-16-1-15,0 0-4 16,0 0 1-16,0 0-1 15,0 0-2-15,12-13 4 16,-12 13-4-16,21-7 1 16,-6 2 0-16,2 4 2 15,1-1-1-15,0 1 0 16,1 4-1-16,0 0 1 0,0 5 0 16,-1 4-1-16,-2 4-1 15,-1 1-7-15,-4 2 4 16,-1 1-3-16,-4-1 6 15,-2 4-5-15,-4-6 4 16,-1 2-1-16,-3-2 4 16,-4-2 4-16,-3 1 0 15,11-16 1-15,-28 21-2 16,11-12 2-16,-2-5 0 16,1-1-3-16,-1-3-1 15,0 0-3-15,3-3-5 16,2-1-7-16,14 4-14 15,-22-12-29-15,22 12-39 0,-7-21 4 16,8 8-7-16</inkml:trace>
  <inkml:trace contextRef="#ctx0" brushRef="#br0" timeOffset="731369.8836">19893 14828 74 0,'-8'13'88'0,"8"-13"-5"16,-15 13-3-16,2-13-73 16,13 0-5-16,-13 6 3 0,13-6 1 15,-13 9 1-15,13-9 2 16,0 0 2 0,-12 18-2-16,12-18-2 15,-1 19-3-15,1-19-2 16,7 22-2-16,-7-22 2 0,11 21-1 15,-2-8-1-15,-9-13 0 16,22 22 1-16,-8-10-1 16,-1-2 0-16,4 0-1 15,1 3 2-15,-1-5-1 16,2-2 2-16,-2-1 0 16,2-3 0-16,0 1 0 15,-1 0 0-15,0-3 2 0,-2-1-2 16,-1-5-1-1,0 3-1-15,-2-1 2 16,-13 4-1-16,23-12 1 16,-23 12 0-16,20-16-3 0,-20 16 3 15,15-17-1-15,-15 17 2 16,10-22 0-16,-10 22-1 16,4-23 0-16,-5 9 2 15,-2-2 0-15,0 3 0 16,-4-3 0-16,1 3 0 15,-3 0-1-15,0 0 0 16,9 13 1-16,-20-21-2 16,7 12 1-16,0-1-1 15,-1 0 0-15,-3 1 0 16,-2-1-2-16,-4 3-1 16,0-2-3-16,-5 0-1 0,-1 4-5 15,-2-1-10-15,0 4-25 16,-13-3-52-16,9 9-1 15,-7-4-3-15,3 7 8 16</inkml:trace>
  <inkml:trace contextRef="#ctx0" brushRef="#br0" timeOffset="732988.2624">18145 15711 34 0,'0'0'81'0,"0"0"1"16,0 0-21 0,0-14-32-16,0 14-8 15,0 0-4-15,0 0-3 16,-14-15-1-16,14 15-4 0,0 0-2 15,0 0-3-15,-15 0 0 16,15 0-1-16,0 0 0 16,0 0-1-16,0 0-1 15,0 0 1-15,-11 13 0 16,11-13 1-16,0 0-1 16,0 0 0-16,-4 15-1 15,4-15 0-15,-2 19-2 16,2-19-1-16,2 20 0 15,-2-20 1-15,5 26-2 16,-5-26 3-16,13 20 0 16,-13-20 0-16,19 19-1 0,-19-19 3 15,23 16-1-15,-10-12-1 16,0-1 1-16,0-3-1 16,-13 0 1-16,25-3-1 15,-25 3 0-15,23-9 0 16,-23 9 1-16,20-11 0 15,-20 11-1-15,17-16-2 16,-17 16 2-16,10-22 2 16,-7 9 0-16,-1-1-1 15,-4-1 2-15,-1 1 1 16,-2-2 1-16,-1 3 1 16,-3 0-2-16,9 13 0 15,-20-22-1-15,7 11 0 0,0 1 0 16,-1-3-1-16,-2 6-2 15,0-4 1-15,0 6-1 16,-1 0 1-16,-1 1-1 16,2 4-2-16,1 1-1 15,-1 2 1-15,1-3-1 16,2 5-3-16,13-5 0 16,-21 4-5-16,21-4-4 15,-18 10-5-15,18-10-19 16,-13 16-51-16,16-2 0 15,-3-14-1-15,3 22 33 16</inkml:trace>
  <inkml:trace contextRef="#ctx0" brushRef="#br0" timeOffset="733972.0048">18735 15682 46 0,'16'15'94'16,"-16"-15"-6"-16,0 0-1 15,0 0-71-15,0 0-14 16,0 0-6-16,0 0-1 16,0 0-2-16,15 7 3 15,-15-7 1-15,0 0 3 16,19-1 1-16,-19 1 1 15,18-15 1-15,-18 15 1 16,23-21 2-16,-11 8-2 16,-3 0 2-16,1-3-2 15,-5 0-2-15,1 3 1 0,-6 13 0 16,7-23-1-16,-4 8 0 16,-3 15 0-16,0-20-1 15,0 20 1 1,-1-17-2-16,1 17 1 15,-2-13 2-15,2 13-1 0,0 0 0 16,0 0 0-16,0 0 0 16,-7-15 0-16,7 15 2 15,0 0-1-15,0 0 1 16,0 0-2-16,0 0 0 16,0 0 1-16,0 0-2 15,0 0 2-15,0 0-2 16,-4 15-2-16,4-15 1 0,0 0 0 15,6 19-1-15,-6-19 0 16,7 26 0-16,-4-13 0 16,3 2 0-16,-2 4 2 15,3 3-2-15,-1-1-1 16,1 0 3-16,0-3-1 16,-1 1 1-16,1 1 1 15,0-4-1-15,-1-1 0 16,-6-15 0-16,10 20 2 15,-10-20-4-15,8 19 4 16,-8-19-3-16,0 0 0 16,0 0 0-16,7 15 1 15,-7-15 0-15,0 0-1 16,0 0 1-16,0 0-2 16,0 0-4-16,0 0-9 15,7 15-22-15,-7-15-54 0,-3-13-2 16,3 13-4-16,-3-23 30 15</inkml:trace>
  <inkml:trace contextRef="#ctx0" brushRef="#br0" timeOffset="734804.4174">19608 15555 8 0,'6'21'84'0,"-6"-21"-1"16,0 0-6-16,0 0-48 15,0 0-23-15,0 0-2 16,0 0 0-16,0 0-1 16,0 0-2-16,15 5 1 15,-15-5 0-15,0 0-1 16,10-15-1-16,-10 15 0 15,8-26 1-15,-3 10 0 16,0-2 0-16,0-2 0 0,-1-3 1 16,2 1-2-16,-3-1 2 15,1 3-1 1,-1 4 2-16,0 2 1 0,-3 14 2 16,4-19 2-16,-4 19 1 15,0 0 2-15,0 0-1 16,0 0 1-16,0 0-4 15,-4 19 0-15,4-19-2 16,-3 14-2-16,3-14 0 16,0 19-4-16,0-19 3 15,1 22-2-15,-1-22 1 16,5 23 0-16,-1-7-1 16,-1-1 1-16,0 0-2 0,0-1 2 15,1 7 0-15,0-3-1 16,-1 1 1-16,2-2-3 15,-3-2 3-15,3-2 0 16,-5-13-1-16,6 19-4 16,-6-19-2-16,0 0-6 15,0 0-13-15,11 15-31 16,-11-15-36-16,0 0-1 16,2-23-1-16</inkml:trace>
  <inkml:trace contextRef="#ctx0" brushRef="#br0" timeOffset="735204.8022">19976 15287 38 0,'0'0'89'0,"18"4"-9"15,-18-4-2-15,0 0-68 16,0 0-11-16,0 0 3 15,0 0 1-15,0 0 3 16,-9 15 3-16,6-2 5 16,-3 0-1-16,3 0-4 15,1 3-2-15,0-1-1 16,-1 4-1-16,2 0-1 0,-2 4 1 16,0 0-3-16,-1 3-1 15,-2 0 2 1,-3 2 0-16,-1 0-1 0,0-2-1 15,0-1-1-15,1-1 0 16,-1-2 2-16,3-5-1 16,3-2 0-16,4-15-4 15,-6 14-2-15,6-14-2 16,0 0-7-16,0 0-16 16,0 0-25-16,13-1-33 15,-13 1-1-15,9-13-2 16</inkml:trace>
  <inkml:trace contextRef="#ctx0" brushRef="#br0" timeOffset="736022.0365">20338 15397 14 0,'0'0'85'0,"0"0"-3"16,-8 14-1-16,8-14-53 15,-15 7-14-15,15-7-5 16,-17 8-1-16,17-8-1 16,-16 2-2-16,16-2 0 15,-14 3 2-15,14-3-1 16,0 0 0-16,0 0 1 0,-15-5-2 15,15 5 1-15,0 0-1 16,0 0 0-16,0 0-3 16,0 0 0-16,0 0-1 15,8-15-1-15,-8 15 0 16,13-4 0-16,-13 4 0 16,15-6-1-16,-15 6 1 15,19-10 0-15,-19 10-1 0,20-3 0 16,-20 3 2-1,21-6-2-15,-21 6 0 16,20 3 0-16,-20-3-1 16,20 12 2-16,-20-12-4 0,14 16 0 15,-14-16-3-15,8 24 2 16,-7-9 0-16,-2-1 1 16,-4 3 0-16,1-1 0 15,-3 1 3-15,0 5 1 16,-4-3 3-16,3 0-1 15,-4-4 0-15,2 4 0 16,0-4-1-16,0 2 0 16,0-3 0-16,10-14-1 0,-17 22 1 15,17-22-1 1,-15 20-1-16,15-20 1 16,-6 16-1-16,6-16 0 15,0 0-1-15,-3 13-1 0,3-13 1 16,0 0-1-16,13 10 1 15,-13-10-1-15,13 2 2 16,-13-2 0-16,23 3 1 16,-10-1 1-16,2 0 1 15,1-4-1-15,3 2 2 16,1-2 1-16,3-1-2 16,-2-3 2-16,4-1 0 15,1-1-2-15,1 3-2 16,-1 0 3-16,2 0-3 15,-2-1-2-15,0 1-8 16,-6 0-21-16,7 8-55 0,-11-8-3 16,0 4-2-16,-16 1 37 15</inkml:trace>
  <inkml:trace contextRef="#ctx0" brushRef="#br0" timeOffset="737339.9556">18336 16107 26 0,'8'13'90'16,"-8"-13"-5"-16,0 0-5 16,0 0-43-16,-5-16-19 15,5 16-14-15,0 0 9 16,-18-9-8-16,18 9 0 15,-16 6-1-15,16-6 3 16,-18 6 0-16,18-6-5 16,-19 14 8-16,19-14-8 15,-16 10 4-15,16-10-6 0,-14 10 9 16,14-10-6 0,-15 15 3-16,15-15-5 15,-13 18 2-15,7-5-2 16,2 5 0-16,0-4-1 0,4-14-1 15,1 28 1-15,2-10-4 16,3 2 5-16,3-2-4 16,-1-5 2-16,4 3-2 15,-1 1 4-15,1-4-1 16,1 1 1-16,0-6 1 16,3-3-4-16,-2-3 3 15,3 2 1-15,1-2 0 16,-1-5-4-16,0 0 2 15,-1-2-1-15,-1 0 3 16,-1-1 1-16,-14 6-3 16,22-17 0-16,-22 17 0 0,14-18 2 15,-14 18-1-15,7-16 2 16,-7 16-3-16,3-17 2 16,-3 17 1-16,-1-22-2 15,-3 10 1-15,-1-3-1 16,-1 2 1-16,-1 0-1 15,-1-6 2-15,-1 5-3 16,-1-1 1-16,10 15 1 16,-20-12-1-16,20 12 1 0,-23-12-3 15,23 12-3 1,-24-7-2-16,11 7-5 16,13 0-11-16,-23-3-14 15,23 3-59-15,-18-3 3 0,18 3-6 16,-16-6 14-16</inkml:trace>
  <inkml:trace contextRef="#ctx0" brushRef="#br0" timeOffset="738474.4549">19086 16047 84 0,'0'0'86'0,"0"0"-3"16,0 0-35-16,0 0-33 15,-13 8-5-15,13-8-3 16,-17 5 1-16,17-5-1 0,-20 12-2 15,20-12 1-15,-22 11-1 16,22-11 1-16,-17 18-3 16,17-18 3-1,-13 8-3-15,13-8 1 0,0 0-6 16,-15 18 6-16,15-18-8 16,-10 14 6-16,10-14-8 15,-10 28 7-15,10-28-9 16,-7 24 7-16,7-24 1 15,-5 25 0-15,5-25-1 16,3 21 1-16,-3-21-1 16,10 22 0-16,-2-5 3 15,-8-17-2-15,17 28 2 16,-7-15-1-16,-10-13 0 0,23 24 0 16,-23-24 1-16,25 16-2 15,-11-12 1 1,1 2-1-16,-1 0-1 15,2-5 2-15,0-1-2 0,-2 2 0 16,2-1 1-16,-2-4 2 16,1 2-4-16,-2-6 6 15,0 1-3-15,-13 6 0 16,20-4 2-16,-20 4 0 16,17-9-1-16,-17 9 2 15,13-10 2-15,-13 10-4 16,0 0 0-16,13-19 0 0,-13 19 0 15,6-19 0-15,-6 19 0 16,0 0-2-16,7-23-2 16,-7 23 4-1,5-14-1-15,-5 14 1 0,1-17-2 16,-1 17 1-16,-3-13 0 16,0-3 1-16,3 16 2 15,-5-19-2-15,-1 6 0 16,6 13-1-16,-12-25 3 15,5 8-2-15,-2 3 5 16,9 14-6-16,-18-16 7 16,18 16-10-16,-21-25 8 15,21 25-9-15,-21-18 7 0,21 18-10 16,-22-13 0-16,9 4-5 16,0 3-3-1,13 6-10-15,-29-7-41 16,16 13-31-16,-7-6-3 0,1 5 0 15</inkml:trace>
  <inkml:trace contextRef="#ctx0" brushRef="#br0" timeOffset="758865.1788">20082 16235 3 0,'-8'13'73'0,"8"-13"-5"16,0 0-35-16,0 0-15 15,0 0-4-15,0 0-4 16,-13 4 0-16,13-4 0 15,0 0-3-15,0 0 0 16,0 0 0-16,0 0 1 16,0 0-4-16,0 0 1 15,0 0-1-15,0 0 0 16,0 0-1-16,6-16-1 16,-6 16 0-16,0 0 2 15,0 0-1-15,0 0 0 0,0 0 0 16,13-20-1-16,-13 20 2 15,6-24-1-15,-6 24-1 16,9-22 0-16,-9 22 0 16,5-24 0-16,-5 24-1 15,8-24 9-15,-8 24-11 16,7-15 11-16,-4 2-10 16,1-2 8-16,0-1-9 15,2 0 10-15,-2 1-9 16,-4 15 0-16,11-22 1 15,-11 22 1-15,10-20 0 16,-10 20 3-16,0 0 1 0,0 0-1 16,0 0 2-16,0 0 1 15,0 0 0-15,0 0-1 16,0 0 1-16,0 0-4 16,0 0 0-16,0 0 0 15,0 0-1-15,0 0 0 16,0 0-3-16,0 0 0 15,0 0 0-15,0 0 0 16,0 0 1-16,0 0-1 16,0 0 0-16,0 0 1 15,0 0 0-15,8 13 0 16,-8-13 0-16,2 17-1 16,-2-17 1-16,0 19-2 0,0-19 2 15,1 24-10-15,-1-8 9 16,0-1-10-16,0 0 10 15,0 6-6-15,2 0 6 16,-1 2-8-16,-1-2 9 16,0 0 0-16,-1-2 1 15,1 3 1-15,0-4-2 16,0-3-2-16,0 1 4 16,0-16-2-16,-2 27-5 15,2-27-7-15,2 15-14 16,-2-15-35-16,0 0-37 15,-10-31 0-15,7 8-9 0</inkml:trace>
  <inkml:trace contextRef="#ctx0" brushRef="#br0" timeOffset="765738.4293">20516 14519 59 0,'0'0'86'15,"0"0"-3"-15,0 0-35 0,0 0-26 16,0 0-8-1,0 0-5-15,0 0-2 16,0 0-2-16,0 0 0 16,0 0-2-16,0 0-1 0,0 0 1 15,0 0-2-15,0 0 0 16,0 0-1-16,0 0-1 16,0 0 0-16,0 0 1 15,0 0-2-15,13-10 2 16,-13 10 0-16,13-3-2 15,-13 3 1-15,17-4 0 16,-4 4 0-16,2-1 1 0,1-1 1 16,-1-1-2-16,1 2 1 15,0-2 2 1,-1 3-1-16,-15 0 1 16,23-4-1-16,-23 4 1 0,16-2-1 15,-16 2 2-15,12 0-3 16,-12 0 1-16,0 0-2 15,18-3 1-15,-18 3 1 16,14-5-1-16,-14 5 1 16,15-6-2-16,-15 6 2 15,14-7 0-15,-14 7 2 16,13-5-3-16,-13 5 4 16,0 0-2-16,0 0 1 15,0 0 1-15,13-4 0 16,-13 4-1-16,0 0 0 15,0 0 0-15,0 0-2 16,0 0 1-16,0 0-2 0,0 0 0 16,0 0-1-16,0 0 1 15,0 0-1-15,0 0 0 16,0 0 2-16,0 0-2 16,0 0 1-16,3 14 1 15,-3-14 1-15,0 0 0 16,0 0 0-16,-1 13 1 15,1-13-3-15,0 0 2 16,-3 15-1-16,3-15 0 16,-2 13-1-16,2-13 0 15,0 16-1-15,0-16 2 16,0 20 0-16,0-20 0 0,0 24 0 16,0-9-2-16,0 4 4 15,0-1-2-15,2 4 1 16,-1-2-4-16,1 2 3 15,-1-1 0-15,0 1 1 16,2-2 1-16,-1 0-3 16,-1-1 0-16,1-1 1 15,0 2 1-15,1 0 0 16,2 2-2-16,-2-2 0 16,-1 3-1-16,4 1 2 15,-1 4-1-15,-3-1 2 16,3 2-7-16,1 0 5 0,-2 0-3 15,3 1-3-15,0-1 4 16,-1 0-5-16,0 0 4 16,1 0-3-16,0-1 7 15,-1 1-7-15,0 0 6 16,0 0 2-16,1 1-2 16,-1-2 2-16,-1-1-2 15,0 2 1-15,0-2 1 16,1 1 0-16,0-2 0 15,-2 3-1-15,2-5 1 16,-2 2 0-16,2-3-1 16,-1 0 2-16,-1-1-3 15,0-2 1-15,1 2-2 0,-3-2 2 16,3 3 0-16,-2-4-2 16,0 5 1-16,-1 1 5 15,1-1-4-15,0 2 5 16,0-3-5-16,0 1 4 15,0-4-4-15,0 0 4 16,0-3-3-16,-1-1-2 16,1 0 1-16,-1-3-11 15,1 1 11-15,-3-14-10 16,4 28 9-16,-1-14-10 16,0-1 12-16,-3-13-13 15,4 23 13-15,-1-10 0 16,0 0-1-16,0 0-1 0,-3-13 2 15,4 26 1-15,-4-26-4 16,10 22 2-16,-5-9-2 16,-5-13-1-16,8 19 2 15,-8-19-1-15,10 18 0 16,-10-18 0-16,6 18-1 16,-6-18 2-16,4 13-1 15,-4-13 3-15,0 0-1 16,6 20 0-16,-6-20 0 15,0 0 1-15,0 0 0 16,0 0 0-16,0 0 1 16,6 14-1-16,-6-14-3 0,0 0 4 15,0 0 0-15,0 0-2 16,0 0 1 0,-2 21-1-16,2-21 0 15,0 0-1-15,0 0 2 0,-5 13-2 16,5-13 1-16,0 0-1 15,0 0 0-15,-16 1 0 16,16-1 2-16,-16-6-3 16,16 6 3-16,-19-6-1 15,19 6-1-15,-21 5-1 16,21-5 2-16,-24-3-1 16,24 3 0-16,-24-7 0 0,11 5 1 15,-1 2-1-15,1-3 1 16,-2-1 0-1,2 3-1-15,-1-1 1 16,14 2 0-16,-23 7 2 16,23-7-2-16,-22-3-2 0,22 3 2 15,-19 8 1-15,19-8 0 16,-13 10-1-16,13-10 0 16,-13 3-3-16,13-3-1 15,0 0-4-15,0 0-10 16,-13 3-18-16,13-3-60 15,0 0-4-15,0 0-5 16,-16-21 27-16</inkml:trace>
  <inkml:trace contextRef="#ctx0" brushRef="#br0" timeOffset="769353.5225">22970 12769 5 0,'0'0'72'0,"0"0"-3"15,0 0-32-15,0 0-20 16,0 0-4-16,0 0-1 0,0 0 1 15,0 0 4-15,-13 0-3 16,13 0 0-16,0 0 2 16,0 0-8-16,0 0 1 15,0 0-2-15,-14-3-1 16,14 3-2-16,0 0 0 16,-15 0-1-16,15 0-1 15,0 0 4-15,-17 5-5 16,17-5 1-16,-14 3-1 15,14-3 1-15,-16 2 0 16,16-2 0-16,-19 5-1 16,19-5 1-16,-23 10 1 0,23-10-5 15,-25 13 4-15,25-13-4 16,-23 14 3 0,10-6-5-16,13-8 5 15,-23 15-4-15,23-15 3 0,-24 18 1 16,11-10-1-16,-3 2 2 15,-1 2-2-15,-1 0 2 16,1-1 1-16,0 2-1 16,-2 0 0-16,2-1 0 15,1 1 0-15,0 2-1 16,1 0 1-16,2 1 0 16,-1-2-2-16,0 2 1 15,-1 0-1-15,1 3 2 0,-2-2-1 16,1 0-1-16,-2 4 0 15,0 0 1 1,-1 4 0-16,1 4 1 16,-2-1-1-16,1 1-1 0,-1 3 2 15,0 0 1-15,0-3-1 16,2-1 1-16,1 1-2 16,0-3 1-16,-1 2 0 15,1-1-1-15,0-1 0 16,3 0 3-16,0 1-4 15,3 4 0-15,0-4 0 16,1 1-1-16,4 0 2 16,-1 0 1-16,2 1-2 15,-2 0-2-15,3-3 4 16,-3 2-1-16,2 0 0 16,1-2 1-16,0 1-2 0,2 1 1 15,1-1 1-15,1 0-2 16,2 2 1-16,1-3 0 15,1 3-1-15,0 0 0 16,3 1 0-16,-1-1 0 16,0 0 0-16,2-2 0 15,1 1-2-15,1 1 2 16,2-3-2-16,3 3 3 16,1-3-2-16,1-1-4 15,2 0 2-15,-1 0-1 16,-1-2 3-16,1-2-3 15,0 2 4-15,-2-2-4 16,2 0 3-16,-2-3 1 0,2-1 1 16,0 2 0-16,0-2-2 15,1 0 2-15,0 1-2 16,0-4 0-16,2 3 0 16,1-1 2-16,0-3-1 15,2-1 1-15,-1-1-2 16,2 1 1-16,0-2 0 15,-1 0 2-15,1-3-1 16,-2 0-2-16,1 3 2 16,-2-1-1-16,-2-2 1 15,2 2 0-15,-1-2-1 16,1 2 0-16,-1-3-1 0,1 2 3 16,3 1-3-16,-2-3 0 15,2 1-1-15,0-1 3 16,0-1-1-16,0 0 0 15,-3-1 1-15,0 2-2 16,-4-3 3-16,0 0-1 16,-5 0 0-16,-1-1 0 15,-13-2-1-15,19 8 0 16,-19-8-1-16,13 4 1 16,-13-4-3-16,0 0-3 15,0 0-8-15,0 0-15 16,13 13-33-16,-13-13-31 15,0 0-2-15,0 0-2 0</inkml:trace>
  <inkml:trace contextRef="#ctx0" brushRef="#br0" timeOffset="769627.6555">23184 14867 65 0,'0'13'91'16,"0"-13"-4"-16,0 0-9 15,-5-13-83-15,5 13-5 0,9-23-1 16,-9 23 4-16,4-16 4 16,-4 16 1-16,0 0 3 15,0 0-1-15,0 0-6 16,0 0-12-16,0 0-12 15,0 0-9-15,0 0-7 16,0 0-2-16,0 0-2 16</inkml:trace>
  <inkml:trace contextRef="#ctx0" brushRef="#br0" timeOffset="770186.5054">23204 14788 124 0,'0'0'57'0,"0"0"1"16,-7-13-8-16,7 13-17 0,0 0-12 15,0 0-4-15,0 0-4 16,0 0-3-16,-15 1-2 16,15-1-2-16,0 0-1 15,0 0 0-15,0 0 1 16,0 0-2-16,0 0-2 16,0 0 1-16,0 0-2 15,0 0 1-15,0 0-1 16,0 0 0-16,0 0-2 15,0 0 1-15,0 0 0 16,5 15-1-16,-5-15-1 16,14 13 0-16,-14-13-1 0,22 17 1 15,-9-5 1-15,1 1 0 16,2 0 1 0,0 1 0-16,0-3 1 15,0 2 0-15,-2 0 0 0,2-1 0 16,-3 0 0-16,0-2-1 15,-13-10 0-15,19 17 1 16,-19-17 0-16,14 13-1 16,-14-13 0-16,0 0 0 15,0 0 0-15,10 14-2 16,-10-14 2-16,0 0-3 16,0 0 2-16,-11 16-1 15,11-16 0-15,-15 13 2 0,15-13-1 16,-20 20-2-1,6-5 4-15,-2 1-4 16,-2 1 1-16,0 3-4 16,-3 0-3-16,0-1-7 0,1 0-14 15,-5-5-65-15,8 1-8 16,-6-14 3-16,5-5 57 16</inkml:trace>
  <inkml:trace contextRef="#ctx0" brushRef="#br0" timeOffset="772287.5529">23630 14084 9 0,'0'0'91'0,"-8"-15"1"0,8 15 0 15,0 0-57-15,0 0-10 16,0 0-8 0,0 0-4-16,-14-6-3 15,14 6-2-15,0 0-3 0,0 0-2 16,0 0 0-16,0 0-1 15,-13 9-1-15,13-9 0 16,0 0 0-16,0 0 0 16,0 0 0-16,-3 16-2 15,3-16 2-15,0 14-1 16,-1-1 0-16,1 3-1 16,0 6 1-16,0 4-1 0,0 3 0 15,0 5 3-15,0 5-4 16,1 0-2-1,2 5 4-15,0-1-1 0,0 3-1 16,1 2 0 0,2 1 2-16,1-2-4 0,0 1 6 15,-1 1-2-15,1 2-1 16,-1-1 1-16,1-1-1 16,-1-1 2-16,1 1-1 15,-1 1-4-15,0-1 4 16,0 2-3-16,1-4 1 15,-1 0-2-15,-1 0 2 16,0-1-1-16,-1-4 1 0,2 0 3 16,-2 1-1-1,0 1 1-15,-1-3 0 16,0 0 0-16,0-4 0 16,1 4 0-16,-1-4 0 0,2-5 0 15,-1 1-3-15,-1-4 1 16,1 1 2-16,-1-4 0 15,0 2-2-15,1-8 0 16,-2-1 1-16,1 1 1 16,-2 2-1-16,0-2 3 15,1-1-3-15,1-1 2 16,0-2-2-16,-2 1 3 16,3-1-3-16,-1-1 1 15,-3-15-1-15,8 21-2 16,-8-21 3-16,7 15-1 15,-7-15 1-15,0 0 0 16,8 14-1-16,-8-14 0 0,0 0 2 16,0 0 1-16,0 0-2 15,0 0-1-15,0 0 1 16,0 0-1-16,15 10 1 16,-15-10 0-16,0 0-2 15,0 0 2-15,0 0-1 16,0 0 0-16,0 0-1 15,16 0 1-15,-16 0 1 16,0 0-2-16,16-10 1 16,-16 10-1-16,21-10 0 15,-6 9 0-15,1-4 1 16,4 7 0-16,-2-1-2 0,4-4 1 16,1 1 1-16,0 2 0 15,0 1-1-15,-2-5 1 16,-1 7 0-16,-3-6 0 15,0 3 0-15,-2-2-4 16,-15 2-5-16,20 2-8 16,-20-2-11-16,0 0-30 15,16 3-36-15,-16-3-4 16,0 0 15-16</inkml:trace>
  <inkml:trace contextRef="#ctx0" brushRef="#br0" timeOffset="772986.5874">23609 14107 30 0,'0'0'94'15,"0"0"-1"-15,0 17-2 16,0-17-66-16,0 0-12 0,0 0-2 15,0 0-1-15,0 0-1 16,0 0-2 0,0 0-2-16,0 0-2 0,0 0-1 15,0 0 1-15,9-13-2 16,-9 13-3-16,13-6-3 16,-13 6 2-16,22-7 1 15,-8 1 3-15,2 2-1 16,3 0-1-16,0-1 1 15,1 1 2-15,3 0 1 16,-3-1-3-16,2 1 3 16,-4 0-3-16,3-1 2 0,-6 3-1 15,1-1-1-15,-1-2-1 16,-15 5 1 0,20-4-1-16,-20 4-4 15,14 0-5-15,-14 0-12 0,0 0-27 16,19 12-42-16,-19-12-2 15,9 18-1-15,-9-18 65 16</inkml:trace>
  <inkml:trace contextRef="#ctx0" brushRef="#br0" timeOffset="774021.7048">24338 14066 1 0,'0'0'71'15,"0"0"11"-15,0 0-1 16,0 0-53-16,0 0-11 15,0 0-4-15,0 0-2 16,0 0-1-16,0 0 2 16,0 0-3-16,0 0-2 15,0 0 1-15,0 0-4 16,0 0 0-16,0 0 1 16,0 0 0-16,-13 15-1 15,13-15 0-15,0 0 1 16,0 0-3-16,-13 14-1 15,13-14 1-15,-9 15-1 16,9-15 0-16,-7 20 1 0,4-7-3 16,-1 1 2-16,0-1-1 15,2 5-1-15,1-3-1 16,1 4 1-16,0 0-1 16,3 1 0-16,-2 3 0 15,2 2-2-15,1-1 2 16,1-1 0-16,-2-1 1 15,4 0-2-15,-3-2 3 16,2-1-3-16,1-5 3 16,0-1 1-16,-7-13 0 15,19 25-1-15,-19-25 0 16,22 20 3-16,-22-20-3 0,23 14 1 16,-10-8-2-16,-13-6 1 15,21 4-1-15,-21-4 1 16,21-3 2-16,-21 3-4 15,18-2 2-15,-18 2-2 16,18-9 2-16,-18 9-2 16,16-9 1-16,-16 9 0 15,15-10-1-15,-15 10 2 16,13-14 0-16,-13 14 1 16,11-15 0-16,-11 15 0 15,4-14 0-15,-4 14 1 16,0 0 1-16,-3-17 0 0,3 17 0 15,0 0 1-15,-16-16 1 16,16 16-1-16,-14-5 1 16,14 5-2-16,-18-4 0 15,18 4-3-15,-18 1 0 16,18-1-1-16,-24 6-2 16,24-6 1-16,-24 7-4 15,11-1 0-15,13-6-2 16,-26 13-2-16,13-4-6 15,0-3-7-15,4 8-24 16,-5-1-44-16,5 9-1 16,-2-5 0-16,2 3 90 15</inkml:trace>
  <inkml:trace contextRef="#ctx0" brushRef="#br0" timeOffset="775475.8266">24576 14871 7 0,'0'0'84'0,"0"0"1"16,0 0-6-16,0 0-58 15,0 0-8-15,0 0-4 0,0 0 0 16,0 0-2-16,-16-12-1 15,16 12-1 1,-13-2 0-16,13 2 0 16,-16 0-2-16,16 0 1 0,-17 3 1 15,17-3 0-15,-17 4-1 16,17-4 1-16,-16 10-1 16,16-10 0-16,-16 13-1 15,16-13-1-15,-17 18-2 16,17-18 1-16,-15 24-1 15,15-24 0-15,-14 25 0 16,10-11-1-16,-1 1 1 0,4-2 0 16,-1 1-2-1,4-1 0-15,-2-13 1 16,4 19 0-16,-4-19 0 16,9 13 1-16,-9-13-1 0,0 0 1 15,19 10-1-15,-19-10 2 16,14 1-1-16,-14-1 0 15,14-5-1-15,-14 5-2 16,15-15 2-16,-15 15-1 16,16-17 0-16,-16 17 1 15,13-22 1-15,-13 22 0 16,11-20 2-16,-11 20-1 16,10-17 2-16,-10 17-1 15,6-13 2-15,-6 13-3 16,0 0 4-16,0 0 0 15,0 0 1-15,0 0 0 16,0 0-1-16,0 0 1 0,0 0-1 16,0 0 0-16,0 0-2 15,0 0-2-15,3 15-3 16,-3-15 2-16,0 0-2 16,1 13 0-16,-1-13 1 15,3 16 0-15,0-3-1 16,3 2 1-16,-2 1 0 15,1 0 0-15,2 1 0 16,-1 6 0-16,1-1 1 16,0 2-3-16,-3-1 2 15,2 2 0-15,0-4 2 16,-2 4-2-16,-1-1 0 0,1-3 1 16,-1-1-1-16,-3-1 2 15,3-2-2-15,-3-1 2 16,0-2-1-16,0-14 0 15,-4 23 0-15,4-23 1 16,-12 13 1-16,12-13 0 16,-16 10-1-16,16-10 0 15,-26 9 1-15,12-5-1 16,0 1 0-16,-1 0 1 16,2-3 0-16,-1-4-2 15,-1 1 4-15,15 1-2 16,-20-6-1-16,20 6 2 15,-16-10 0-15,16 10 0 0,-16-9-2 16,16 9 2-16,-13-7-2 16,13 7 1-16,0 0-1 15,-17-8-1 1,17 8-2-16,0 0-3 0,0 0-5 16,0 0-5-16,0 0-13 15,0 0-23-15,0 0-49 16,0 0 2-16,9-16-3 15,-3 1 78-15</inkml:trace>
  <inkml:trace contextRef="#ctx0" brushRef="#br0" timeOffset="776357.6748">25026 14962 55 0,'0'0'86'0,"0"0"-1"16,0 0-36-16,-7-15-28 16,7 15-6-16,0 0-5 15,0 0-3-15,0 0-2 16,13-12-3-16,-13 12-1 15,19-9-2-15,-19 9 2 16,26-10-1-16,-12 7 1 16,2-1 0-16,-1 1 1 0,-1 2 1 15,-14 1-1 1,24 1 1-16,-24-1-1 16,16 6 0-16,-16-6 0 15,15 9-1-15,-15-9-2 0,10 13 1 16,-10-13 0-16,6 15 0 15,-6-15 0-15,3 23-1 16,-3-23 0-16,0 24 2 16,0-24-2-16,-5 24 1 15,4-11-1-15,1-13 0 16,-7 23 1-16,2-10 0 16,-1 4-1-16,1-2-1 0,-1-2 4 15,0 3-2-15,0-3 1 16,2 1 0-1,4-14 0-15,-6 19-1 16,6-19 1-16,0 0-1 16,0 0 0-16,0 0-2 0,0 0 1 15,10 13-1-15,-10-13 1 16,13-2-1-16,-13 2 2 16,25-1 0-16,-9-2-2 15,4 0 2-15,0-1 0 16,3 0 1-16,0-5 1 15,2 3 1-15,-1 2-1 16,1 1-2-16,-1-4 5 0,0 2-2 16,-1 5-2-1,-3-1 1-15,1 5-2 16,1 1-2-16,-3-4 3 16,-3 2-1-16,-3 3-2 0,-13-6-2 15,21 8-6-15,-21-8-20 16,16 6-57-16,-16-6-4 15,0 0-2-15,0 0 50 16</inkml:trace>
  <inkml:trace contextRef="#ctx0" brushRef="#br0" timeOffset="777990.0434">24542 15727 1 0,'0'0'81'15,"0"0"2"-15,0 0-8 16,0 0-61-16,0 0-5 15,0 0 2-15,0 0-2 16,-15 0-1-16,15 0 3 16,0 0-3-16,-13-7 0 15,13 7-4-15,0 0-1 0,0 0-3 16,0 0 1-16,0 0 2 16,-14-13-1-16,14 13 1 15,0 0 1-15,0 0 1 16,0 0 0-16,0 0 1 15,0 0 0-15,0 0 1 16,0 0 1-16,0 0-3 16,0 0-1-16,10-15 0 15,-10 15 0-15,0 0-2 16,0 0 1-16,0 0-2 16,16-5-3-16,-16 5 4 15,0 0-3-15,16 5 0 16,-16-5-2-16,12 6 0 0,-12-6 0 15,0 0-2-15,19 13-1 16,-19-13 1-16,9 16-2 16,-9-16 3-16,7 22 0 15,-5-9 1-15,0 0-1 16,-2 0 2-16,-1 1 3 16,0 2-1-16,-4-3 2 15,2 6-1-15,-1-3 1 16,-2-2 0-16,-2-1 1 15,2 7-1-15,-1-2 1 16,7-18 4-16,-15 18-3 16,15-18 0-16,0 0 0 0,0 0-2 15,-13 5 0-15,13-5 0 16,3-15-3-16,-3 15-2 16,0 0 1-1,13-10 2-15,-13 10-1 0,13-1 0 16,0-4 0-16,1 1 0 15,2-2 2-15,3 0-2 16,3 5 1-16,-1-3 0 16,2 2-1-16,-1 1 2 15,0 2-1-15,-3 1 1 16,-1 3-2-16,0 3 2 16,-3-3-1-16,0 4 1 15,-2 0-2-15,-13-9 0 0,20 23 1 16,-11-7 3-16,-2-3-3 15,-7-13 1 1,7 24-1-16,-7-11 1 16,-1 3-1-16,-1-1-3 0,-1-2 2 15,-2 1 1-15,-3-1 1 16,0 3-4-16,-2 1 5 16,-2 0-5-16,12-17 6 15,-23 25 1-15,9-15-3 16,14-10-3-16,-25 23 5 15,12-19-2-15,13-4 2 16,-23 3-1-16,23-3 1 16,-19 2-1-16,19-2 3 15,-16 1-4-15,16-1 2 16,0 0 1-16,-16-7-1 16,16 7-2-16,0 0 1 0,0 0 1 15,-14 4-2-15,14-4 1 16,0 0-2-16,0 0 6 15,0 0-6-15,0 0 3 16,0 0-4-16,0 0 1 16,0 0-3-16,0 0 2 15,0 0 1-15,0 0-7 16,0 0 5-16,0 0 3 16,0 0-5-16,0 0-1 15,0 0-2-15,0 0-8 16,0 0-11-16,0 0-25 15,0 0-47-15,0 0 0 16,-3-20-2-16</inkml:trace>
  <inkml:trace contextRef="#ctx0" brushRef="#br0" timeOffset="783559.0325">25391 15420 7 0,'0'0'92'15,"-3"16"-4"-15,3-16-4 16,0 0-68-16,0 0-11 16,-13 3-2-16,13-3-2 15,0 0 1-15,0 0 0 16,-11 15 3-16,11-15 1 0,0 0-2 16,0 0 0-16,-9 16 0 15,9-16 0-15,0 0-3 16,2 18 2-16,-2-18-1 15,3 17-2-15,-3-17 3 16,5 17-1-16,-5-17-2 16,9 20 2-16,-9-20 0 15,14 24 0-15,-14-24-1 16,21 20-1-16,-8-9 1 16,4-1-1-16,2-1 2 15,2 0-1-15,2-1 1 16,2 1-1-16,1 1 1 15,0-1 0-15,-2-3-1 0,0 1 1 16,-1 0-2-16,-2 4 1 16,-2-5-1-16,-3 0 0 15,0 0 0-15,-16-6 1 16,23 17 0-16,-23-17-1 16,19 17 1-16,-19-17-3 15,13 16 2-15,-13-16-2 16,10 15-1-16,-10-15-3 15,4 17 1-15,-4-17-1 16,-1 17-2-16,1-17 0 16,-9 18 1-16,3-4-1 0,6-14 3 15,-19 20 2-15,19-20 2 16,-24 19 2-16,9-9 3 16,0-4 0-16,-1 3 0 15,0-5 1 1,-2-1-1-16,3-5 0 0,-1-2-3 15,1 0 0-15,1-5 1 16,14 9 0-16,-19-13 1 16,19 13 1-16,-11-17-1 15,11 17 0-15,-5-13 2 16,5 13-2-16,2-15-1 16,-2 15 1-16,4-18-1 15,-4 18-1-15,7-21 0 16,-7 21 0-16,10-23-1 0,-4 9 1 15,-6 14 0-15,13-23 0 16,-9 8-3-16,2 2 2 16,0-1 0-1,-6 14-1-15,10-20 2 0,-10 20-2 16,9-26 1-16,-9 26-1 16,10-26 1-16,-10 26 1 15,7-22 1-15,-7 22-1 16,6-24 0-16,-6 24 1 15,1-16 0-15,-1 16 0 16,2-15 1-16,-2 15-1 16,-5-16-1-16,5 16 0 0,-4-14 0 15,4 14 0-15,0 0 2 16,-10-17-1-16,10 17 2 16,0 0-2-1,-16-18 0-15,16 18 2 0,-13-11-2 16,13 11-1-16,-17-15-2 15,17 15-1-15,-20-10 0 16,20 10 0-16,-23-3-2 16,23 3-5-16,-22 0-4 15,22 0-15-15,-30-1-63 16,11 2-4-16,-6 2-2 16,-2 5 41-16</inkml:trace>
  <inkml:trace contextRef="#ctx0" brushRef="#br0" timeOffset="787744.4299">26411 15593 13 0,'0'0'84'15,"0"0"-3"-15,0 0-38 16,0 0-33-16,0 0-4 0,0 0 0 16,6 13-2-16,-6-13 0 15,0 0-2-15,0 0 0 16,0 0-1-16,0 0 0 15,0 0 0-15,13-6-2 16,-13 6 2-16,0 0 0 16,18-22 1-16,-11 10 0 15,1-1-1-15,1-2 3 16,-3-4 0-16,1 1 1 16,0-6-1-16,0 3 1 15,1-1-2-15,-1 2 2 16,-1-2 2-16,-1 5-1 15,0 3 1-15,-5 14 3 0,7-18-2 16,-7 18 2-16,0 0 0 16,0 0-1-16,0 0 0 15,0 0-2-15,0 0-1 16,0 0-4-16,0 0-1 16,0 0 1-16,0 0-3 15,0 0 1-15,0 0-1 16,6 15-2-16,-6-15 1 15,-2 16 0-15,2-3 2 16,-1 1-2-16,1 2 1 16,0 3 1-16,0 5 0 15,0-2 0-15,1 2-1 0,-1 1 2 16,0-1-2-16,0-1 2 16,2 2-1-16,-2 0 0 15,1-5 1 1,-1 3-1-16,0-2-1 0,0 0 1 15,0-3 1-15,0 0 0 16,0-4 1-16,0-1-2 16,0 2 1-16,0-15 1 15,0 20 1-15,0-20 1 16,2 13-3-16,-2-13 0 16,0 16-1-16,0-16-4 15,0 0-6-15,-3 13-5 16,3-13-18-16,0 0-42 0,-13 1-21 15,0-10-5-15,-2-5 44 16</inkml:trace>
  <inkml:trace contextRef="#ctx0" brushRef="#br0" timeOffset="789461.3773">26560 14124 1 0,'-14'2'68'0,"14"-2"8"16,0 0 0-16,-18 0-53 15,18 0-9-15,0 0-2 16,-13 2 3-16,13-2 0 15,0 0 0-15,0 0 1 16,0 0-2-16,0 0-2 0,0 0-2 16,0 0-4-1,0 0-2-15,0 0 0 16,0 0 0-16,0 0-2 16,0 0 0-16,0 0-1 0,15 5-1 15,-15-5 1-15,0 0-2 16,16 0 1-16,-16 0-2 15,23-3 0-15,-9 1 1 16,2 0 0-16,1 0 1 16,1-4 1-16,0 5-1 15,3-3 0-15,-1 1 1 16,-1 0 0-16,-1 0-1 16,0 0 0-16,-1 0-1 0,-1 0 1 15,1 0 1 1,-17 3 0-16,23-1 0 15,-23 1 0-15,20-2-1 16,-20 2 1-16,16-1 1 0,-16 1-2 16,0 0 1-16,16-4-2 15,-16 4 0-15,0 0 2 16,15-5 0-16,-15 5-1 16,0 0 0-16,0 0 2 15,0 0 1-15,0 0 0 16,13 2 1-16,-13-2-2 15,0 0 2-15,0 0-1 16,0 0 1-16,0 13-3 16,0-13 0-16,0 0 0 15,0 0-1-15,0 17-1 16,0-17-1-16,0 13 1 0,0-13-1 16,0 20 2-16,0-20-1 15,1 28-2-15,-1-10 3 16,1 1-1-16,1 4 0 15,1 5 0-15,0 2-1 16,1 3 1-16,-1 3 0 16,0 2 1-16,1-1-3 15,2 5 2-15,-2 0 1 16,1-2 0-16,-1 1 0 16,2-2-1-16,-1 1 2 15,0 1-2-15,-1-4 2 16,0 2-1-16,1 3 0 15,-2-2 0-15,-1 1-1 0,1 5 1 16,0 0-2-16,2-3 1 16,-1 3 1-16,0-2 0 15,-1-1-1-15,1 2 0 16,-1-1 1-16,0-2-1 16,2 0 2-16,-3 1-1 15,1 1 1-15,2-4-2 16,-1-2 0-16,0-2 1 15,2-2 1-15,-2-2 1 16,1 0-2-16,-1-5 1 16,2-1-2-16,0-1 2 15,-1 1 2-15,1-3-2 0,0 4 0 16,-2-1-2-16,3-3 2 16,-1 0-3-16,1 0 4 15,-2-4-3-15,-1-3 1 16,0 1 0-16,-4-17 1 15,11 21 0-15,-11-21 0 16,5 14-1-16,-5-14 0 16,5 16 2-16,-5-16-3 15,5 17 3-15,-5-17-6 16,0 0 5-16,3 16-4 16,-3-16 4-16,0 0-5 15,3 13 3-15,-3-13-1 16,0 0 1-16,0 0 1 0,0 0 2 15,-3 13-1-15,3-13-2 16,0 0 3-16,0 0-2 16,0 0 1-16,-17 7 0 15,17-7 0-15,-13-1-2 16,13 1-1-16,-22 1 3 16,9-1-1-16,-1-1 0 15,-2-1 0-15,-1 5 1 16,-2-3 0-16,0 6-1 15,0-3 2-15,-1-3 0 16,2 7-1-16,-3-1-1 16,1-2-2-16,1-1-2 0,2 3-3 15,3-2-2-15,-1 1-7 16,15-5-8 0,-20 2-10-16,20-2-31 15,0 0-28-15,-17 8-6 0,17-8 46 16</inkml:trace>
  <inkml:trace contextRef="#ctx0" brushRef="#br0" timeOffset="794579.3353">25204 14121 1 0,'14'12'17'16,"-14"-12"54"-16,0 0-1 16,0 0-55-16,5-13-2 0,-5 13 1 15,0 0 3-15,0 0 0 16,0 0 0-16,0 0 1 15,0 0 0-15,-15-13-4 16,15 13-2-16,0 0-6 16,0 0-3-16,-17-15 1 15,17 15-1-15,0 0-1 16,-18-8 0-16,18 8 3 16,-14-2-2-16,14 2 2 15,-19 3-1-15,19-3 0 16,-17 6-2-16,17-6 2 15,-19 7-1-15,19-7-2 16,-16 10 1-16,16-10-1 0,-16 6 1 16,16-6-1-16,-13 7 0 15,13-7-1-15,-10 13 1 16,10-13 1-16,-8 15 0 16,8-15-2-16,-6 21 1 15,6-21-1-15,-7 26 2 16,7-26 0-16,-6 26 0 15,6-26-1-15,-3 22 1 16,3-9-2-16,0-13 0 16,3 21-1-16,-3-21-1 15,9 19 0-15,-9-19-1 16,10 25 1-16,-10-25-4 0,14 21 5 16,-14-21-4-16,17 25 4 15,-6-12-1-15,0 0 3 16,-11-13-3-1,23 20 2-15,-10-8 2 0,-13-12-1 16,22 17 2-16,-22-17-2 16,20 12-1-16,-20-12 1 15,19 8 1-15,-19-8-1 16,19 7 0-16,-19-7-3 16,18 3 2-16,-18-3 1 15,20 0-2-15,-20 0 1 16,21-1-2-16,-21 1 2 15,21-6-2-15,-21 6 3 0,21-10 0 16,-21 10-1 0,20-12 1-16,-20 12-1 15,17-15 3-15,-17 15-2 16,14-16-1-16,-14 16-2 0,9-19 1 16,-9 19 3-16,7-23 1 15,-7 23 0-15,5-23-1 16,-5 23 0-16,4-22 2 15,-4 9 0-15,0 13 0 16,0-22-3-16,0 22 1 16,-3-20-1-16,3 20 0 0,-9-23 1 15,5 9-1-15,4 14 0 16,-10-23 2-16,3 8-1 16,1 1-2-1,-3-4 4-15,2 6-2 16,-1-1-2-16,8 13 2 0,-18-24-1 15,18 24-1-15,-20-14-3 16,20 14-1-16,-20-7-4 16,20 7 0-16,-19-2-2 15,19 2-6-15,-20 3-6 16,20-3-22-16,-13-4-46 16,13 4-1-16,-15-7-1 15,15 7 63-15</inkml:trace>
  <inkml:trace contextRef="#ctx0" brushRef="#br0" timeOffset="795980.7913">26207 14248 54 0,'14'10'84'0,"-14"-10"0"16,0 0-37-16,0 0-35 16,0 0-5-16,0 0-3 0,-14-11 3 15,14 11-2-15,0 0 0 16,-16-9 3-16,16 9-1 15,-15-6 1-15,15 6-2 16,-13-5 0-16,13 5-3 16,-17-2 0-16,17 2 0 15,-19-1-2-15,19 1 3 16,-19 7-4-16,19-7 2 16,-20 10-1-16,20-10-2 15,-19 12 2-15,19-12 0 16,-18 8-1-16,18-8-1 15,-18 12 2-15,18-12-2 16,-17 14 3-16,17-14-2 0,-14 20-2 16,6-7 3-16,8-13-3 15,-10 21 4-15,10-21-4 16,-5 20 3-16,5-20-4 16,-5 20 5-16,7-7-1 15,-2-13-1-15,1 26 3 16,-1-26-3-16,4 23 2 15,-4-23-1-15,8 22 1 16,-8-22-3-16,8 20 3 16,-8-20-2-16,12 17 0 15,-12-17-1-15,16 13 1 16,-16-13-1-16,20 13 1 0,-20-13 1 16,22 9-3-16,-9-5 3 15,0-2-2-15,0 0 0 16,1 1 0-16,2-1 1 15,-2-2 1-15,2 0-3 16,0 1 3-16,0-1-2 16,0 0 1-16,-2-1 1 15,1-2 0-15,-2 1-1 16,0 0 0-16,1 0 1 16,-1-2 0-16,-13 4 0 15,23-9 1-15,-10 5-3 16,-13 4 2-16,25-10 0 15,-25 10-2-15,20-13 2 0,-20 13 1 16,16-15-2-16,-16 15 1 16,8-16 1-1,-8 16-1-15,2-17 3 16,-2 17 0-16,-3-17-1 0,3 17-1 16,-6-22 2-16,6 22-2 15,-7-23 1-15,1 10-3 16,2 0 1-16,-1 0 0 15,5 13-1-15,-13-22 1 16,13 22-3-16,-14-14 3 16,14 14-3-16,-13-13 1 15,13 13-3-15,-17-12 1 0,17 12-3 16,-18-11-3 0,18 11-7-16,-20-9-4 0,20 9-26 15,-31-6-45 1,16 9 0-16,-7-1-2 0,4 5 74 15</inkml:trace>
  <inkml:trace contextRef="#ctx0" brushRef="#br0" timeOffset="797264.8998">26175 14747 1 0,'0'0'75'16,"0"0"1"-16,0 0-38 16,0 0-20-16,0 0-4 15,0 0-2-15,-13 8-1 16,13-8-3-16,-15 4-2 16,15-4-1-16,-14 3-3 15,14-3 1-15,0 0 1 16,-16 1 0-16,16-1 0 15,0 0 1-15,0 0 2 16,-14 15-2-16,14-15 1 16,0 0-2-16,-12 16 0 0,12-16 0 15,-9 14-1-15,9-14-1 16,-10 17-2-16,10-17 2 16,-11 21 0-16,5-8-1 15,6-13 1-15,-9 24 0 16,7-10-1-16,2-14 1 15,-3 24 1-15,3-11 0 16,0-13-1-16,3 23 0 16,-3-23-1-16,5 23 0 15,-5-23-1-15,6 24 1 16,-6-24-1-16,6 19-2 16,-6-19 4-16,7 13-1 0,-7-13-1 15,0 0 1-15,13 14-1 16,-13-14 1-16,14 8-1 15,-14-8 2 1,19 10-3-16,-19-10 0 0,23 7 0 16,-23-7 1-16,23 7 1 15,-23-7 0-15,23 3 0 16,-23-3-1-16,21 1 1 16,-21-1 1-16,21 0 0 15,-21 0-1-15,23-4 0 16,-10 4 0-16,-13 0-2 15,23-4 2-15,-23 4 1 16,21-3-1-16,-21 3 1 0,18-4 0 16,-18 4 2-16,15-5-3 15,-15 5 1-15,14-8 0 16,-14 8 0 0,0 0 1-16,15-16-1 0,-15 16-2 15,10-15 0-15,-10 15 3 16,7-16-2-16,-7 16 1 15,9-15 1-15,-9 15-2 16,7-15 0-16,-7 15 2 16,1-13-1-16,-1 13 0 15,0 0 1-15,0-17 0 16,0 17-1-16,0 0 1 0,-5-17-1 16,5 17-1-16,-6-18 2 15,6 18-1-15,-9-14 0 16,9 14-1-16,-10-15 0 15,10 15 0-15,0 0-1 16,-19-16 1-16,19 16-3 16,-14-10 1-16,14 10-1 15,-20-14-1-15,20 14 2 16,-23-14-1-16,10 8 0 16,0-1-1-16,-2-1 2 15,2 4-3-15,13 4-1 16,-21-9-2-16,21 9-5 15,-25-8-7-15,25 8-17 0,-29-12-36 16,13 5-22 0,-5-7 0-16,2 2 30 15</inkml:trace>
  <inkml:trace contextRef="#ctx0" brushRef="#br0" timeOffset="811600.3943">26694 5960 1 0,'-14'-11'73'15,"14"11"16"1,0 0-20-16,-13-6-43 0,13 6-8 16,0 0-6-16,0 0-3 15,0 0-3-15,0 0-2 16,0 0-3-16,0 0 1 15,-15 3-1-15,14 11 0 16,0 2-2-16,-1 5 1 16,1 0-1-16,1 7 0 15,0 2 2-15,1 2-1 16,1-2 1-16,-1 2-2 0,2 1 2 16,1 1-1-1,-1 3 4-15,0-1 1 16,3 1-2-16,2 1 2 15,4-1-4-15,-1-4 4 0,4 1-2 16,-2-7 3-16,3-3-8 16,0-3 1-16,-1-5 1 15,-2-5 1-15,-13-11 0 16,22 12-1-16,-22-12-1 16,22-5 1-16,-22 5-2 15,21-21 3-15,-9 3-1 16,-1-3-1-16,1-2-1 15,1-5 2-15,-4-2 1 0,2-2-6 16,1-1 4 0,-2-2-4-16,-1 1 4 15,-1 1-4-15,1-2 5 0,-1 2-4 16,1 4 3-16,-3 3 4 16,-2 1 0-16,-1 7 1 15,1-1-1-15,-2 3 4 16,-4 3-2-16,2 13 1 15,-5-19 0-15,5 19-1 16,0 0-1-16,-12-16-2 16,12 16 0-16,0 0-3 15,0 0 1-15,0 0-1 16,0 0 1-16,0 0 1 16,-13 5-2-16,13-5 1 15,-1 13-1-15,1-13 1 16,0 23 0-16,0-6-2 0,1 2 0 15,1 2 1-15,0 3-1 16,3 2 1-16,-2 2-1 16,2 6 6-16,-3-1-2 15,2 0 3-15,-1 3-2 16,1-3 1-16,1 0-2 16,2-2 3-16,-1-2-1 15,1-6-4-15,3-2 0 16,0-1 0-16,0-2 1 15,-1-4 0-15,-9-14-1 16,11 19 3-16,-11-19-1 16,8 14 0-16,-8-14 0 0,0 0 0 15,0 0 1-15,0 0-1 16,0 0 0-16,0 0-6 16,0 0-5-16,0 0-8 15,0 0-13-15,0 0-36 16,0 0-30-16,0 0-2 15,0 0 17-15</inkml:trace>
  <inkml:trace contextRef="#ctx0" brushRef="#br0" timeOffset="812005.1285">27320 6258 63 0,'13'7'97'16,"-13"-7"-6"-16,0 0-35 15,0 0-45-15,0 0-6 16,0 0-3-16,0 0-1 16,0 0-1-16,0 0-1 15,0 0 1-15,15 4-1 16,-15-4 0-16,13 2-1 15,-13-2 2-15,24 1 0 16,-8-1 1-16,2 2 1 0,3-2-1 16,2-2 1-16,-1 2 0 15,1 0 2 1,-1 0-1-16,-2-1-3 16,-1 2 2-16,-2-1-3 0,-4 0 2 15,-13 0-4-15,19 3-7 16,-19-3-10-16,14 6-16 15,-14-6-44-15,0 0-6 16,0 0-1-16,6 13 72 16</inkml:trace>
  <inkml:trace contextRef="#ctx0" brushRef="#br0" timeOffset="812321.1611">27371 6543 51 0,'-9'13'97'16,"9"-13"-3"-16,0 0-6 15,0 0-80-15,0 0-4 16,12-14-5-16,1 7-1 16,4-1-1-16,3-2 1 15,6 2 2-15,3 2 2 16,1 2-1-16,5-1 1 15,-2 1 1-15,2 4 0 0,0 1 1 16,-2 1-2 0,-2 1 1-16,0 0-3 0,-4-2 0 15,-4 2-7 1,-1 3-9-16,-6-6-15 0,1 7-43 16,-17-7-15-16,15 6-5 15,-15-6 52-15</inkml:trace>
  <inkml:trace contextRef="#ctx0" brushRef="#br0" timeOffset="813320.8089">28097 5626 35 0,'0'0'98'15,"0"0"-3"1,-13 10-4-16,13-10-76 16,0 0-7-16,0 0-3 15,0 0-3-15,0 0-2 0,0 0 0 16,0 0-2-16,3 17 0 16,-3-17-1-16,8 28 3 15,-3-8-2-15,-1 3 0 16,3 6 1-16,-1 4 1 15,1 4 2-15,-1 4-1 16,1 2 2-16,-1 3-2 16,0 3 0-16,-1 3 0 15,3 6 1-15,-3 0 4 16,0 1-5-16,0 0 2 16,1 0-2-16,0 3 1 15,-2-3 0-15,2 2 2 16,-2-5-4-16,2 2-3 0,1-2 2 15,1 0 1-15,-3-2 0 16,1-2-1-16,0 0 2 16,0-3-2-16,-2-3 1 15,-1-1 6-15,0-2 1 16,-2-3-4-16,1-2 1 16,1-1 2-16,-2-2-3 15,2 1 2-15,0-3-2 16,0-4-3-16,0 0-3 15,-2-3 4-15,3-2-2 16,-2-3 2-16,-2-3-1 16,1-5 1-16,-1 0 1 0,0-13-1 15,2 13-1-15,-2-13-1 16,0 0 1-16,0 0 0 16,0 0-2-16,0 0 1 15,0 0 1-15,0 0 0 16,0 0-1-16,16-5 1 15,-16 5 0-15,15-8 0 16,-2 4 0-16,0 0 0 16,5-2-2-16,-4 0 2 15,8 3 1-15,-2-2-1 16,2 0 0-16,-2 4-1 16,1-2 2-16,0 0-1 15,-1 2 1-15,-1-1-2 0,-3-1 0 16,1 3 1-16,-1 0 0 15,0 0 0-15,-2-1-1 16,-1 2 1-16,0 1-1 16,1-2 1-16,-14 0-4 15,22 0-5-15,-22 0-10 16,16 3-24-16,-16-3-45 16,0 0-3-16,-3-16-3 15,-4 1 51-15</inkml:trace>
  <inkml:trace contextRef="#ctx0" brushRef="#br0" timeOffset="813837.8232">27948 5629 30 0,'0'0'98'15,"0"0"1"1,0 0-6-16,0 0-80 0,0 0-9 16,12-13-3-16,-12 13-2 15,14 0-3-15,-14 0 1 16,26 1-2-16,-7-1 1 16,4 3 2-16,1 0 2 15,4-2 0-15,4 2 1 16,-1-1 3-16,2-1-2 15,4-2 3-15,-1 1 0 0,-5-5 2 16,1 4-3-16,-3-1 2 16,-3 1 0-1,-4-1-2-15,-5 1-1 16,-17 1-8-16,17 1-10 0,-17-1-18 16,0 0-46-16,3 21-14 15,-3-21-2-15,-17 24 50 16</inkml:trace>
  <inkml:trace contextRef="#ctx0" brushRef="#br0" timeOffset="814670.0006">28398 6087 10 0,'9'18'93'0,"-9"-18"-5"16,0 0-4-16,16 5-76 16,-16-5-9-16,0 0-1 15,17-10-1-15,-17 10 3 16,13-10 0-16,-13 10 4 15,13-14 2-15,-13 14 1 16,14-23-1-16,-3 5-1 16,-1-2 1-16,4-3-4 15,-1 2 2-15,2-8-2 16,-1 1-1-16,3-1 1 16,-1 2 0-16,0 0-1 15,0 2-1-15,-3 2 2 16,0 3-2-16,0 2 4 0,-3 4-2 15,-10 14 2-15,13-19 0 16,-13 19 3-16,0 0-1 16,0 0 0-16,0 0 1 15,0 0-5-15,0 0 2 16,0 0-1-16,0 0-3 16,-6 15-1-16,6-15 0 15,0 17-1-15,0-4 1 16,0 0-1-16,3 4 0 15,0 3 1-15,1 5 0 16,1 4 0-16,2 1 0 16,0 2 2-16,0 0-2 0,2 1 1 15,-2-3 1-15,0-1-2 16,1-6 1-16,-1-4 0 16,-1-5 0-16,-1-1 0 15,-5-13 1-15,9 16 0 16,-9-16-1-16,0 0 3 15,0 0-1-15,7 13 0 16,-7-13-3-16,0 0-5 16,0 0-8-16,0 0-12 15,0 0-27-15,0 0-37 16,0 0-4-16,0 0 7 16</inkml:trace>
  <inkml:trace contextRef="#ctx0" brushRef="#br0" timeOffset="815209.6689">29199 5943 11 0,'0'0'97'16,"0"0"-4"-16,0 0-2 16,0 0-60-16,0 0-20 15,0 0-4-15,0 0-3 16,0 0-1-16,0 0-5 15,0 0 1-15,0 0 0 16,0 0-1-16,0 0 2 16,17 10-1-16,-17-10 0 15,19-3 1-15,-19 3 0 16,26-3 1-16,-11 2 1 16,-1 0 0-16,0-2 1 0,2-2 0 15,-3 4 1-15,-13 1 0 16,22-3 1-1,-22 3-1-15,16-1 0 16,-16 1-1-16,0 0-1 0,13 2 0 16,-13-2 0-16,0 0-1 15,0 0-3-15,0 0 0 16,0 0-6-16,0 0-6 16,-6 16-19-16,6-16-40 15,0 0-19-15,0 0-3 16,-12 16 33-16</inkml:trace>
  <inkml:trace contextRef="#ctx0" brushRef="#br0" timeOffset="815889.4179">29493 5971 1 0,'18'-3'11'0,"-5"-2"65"16,0 1-1-16,-13 4-43 16,14-12-8-16,-14 12-3 15,0 0-2-15,9-15 0 16,-9 15-1-16,0-13 0 16,0 13-1-16,1-16-8 15,-1 16-2-15,5-25-3 0,-1 11-2 16,0-4-1-1,1 0 0-15,2-4-1 0,0-1 0 16,2 3 3-16,-1-3-2 16,1 1 3-16,0 2-2 15,-1 5 1-15,-1 2 0 16,-7 13 3-16,11-18-1 16,-11 18 0-16,0 0 1 15,0 0-4-15,0 0 3 16,0 0-2-16,0 0 0 0,0 0-3 15,0 0 1 1,0 0-2-16,-3 14 0 16,3-14 0-16,1 16 0 15,-1-16 1-15,3 26 0 0,-2-6-1 16,-1-1 0-16,2 4 0 16,-1-4 1-16,1 7 0 15,-1-2 0-15,4 1-2 16,-3 2 2-16,3-4 0 15,-1 2-1-15,2-2 1 16,0 3 0-16,-1-6-1 16,0 0 0-16,-2-1 2 15,-3-19-1-15,5 25 1 16,-5-25 1-16,5 15 0 16,-5-15-1-16,0 0 1 15,0 0-2-15,4 13-3 16,-4-13-4-16,0 0-7 0,0 0-8 15,0 0-15-15,0 0-35 16,0 0-23-16,0 0-2 16,3-15 41-16</inkml:trace>
  <inkml:trace contextRef="#ctx0" brushRef="#br0" timeOffset="816361.958">30082 5600 80 0,'0'0'95'0,"14"3"-4"16,-14-3-12-16,0 0-78 16,0 0-3-16,-11 14-3 15,11-14 0-15,-14 17 0 16,14-17 4-16,-16 23 2 15,7-5 2-15,0 2 0 16,1 3 0-16,-2 4 1 16,-1 4-1-16,0 6-1 15,-3 1 0-15,-1 2-1 16,-1 1-2-16,-1 0-2 16,0 1 3-16,-1-3-2 15,1 0 2-15,3-7 0 0,1-2 1 16,1-2-1-16,3-5 5 15,4 0 2-15,-3-6-2 16,5 2 2-16,-1-6-3 16,4-13 1-16,-3 23-1 15,3-23 2-15,-4 16-1 16,4-16-3-16,0 0-1 16,0 0 1-16,-3 13-2 15,3-13-3-15,0 0-7 16,0 0-14-16,0 0-32 15,0 0-35-15,0 0-3 16,0-15-6-16</inkml:trace>
  <inkml:trace contextRef="#ctx0" brushRef="#br0" timeOffset="817189.9839">30170 5968 26 0,'0'0'90'15,"13"7"-4"-15,-13-7-3 16,0 0-71-16,0 0-7 16,0 0 0-16,-16 1 0 0,16-1 1 15,0 0 0-15,0 0-1 16,-16-4 3-16,16 4-3 15,0 0 1-15,-5-17-1 16,5 17-1-16,0-13 1 16,0 13-1-16,0-15 1 15,0 15-1-15,2-16 2 16,-2 16-1-16,11-17-2 16,-11 17 0-16,13-19 0 15,-13 19 0-15,20-18-2 16,-7 9 1-16,1 3-4 0,-1 3 2 15,0 3 0-15,2 0 0 16,-15 0-1-16,23 3-1 16,-23-3-1-1,18 10-3-15,-18-10 1 16,10 22 1-16,-5-9-1 0,-4 7 0 16,-4 2 2-16,-1 4 0 15,-2 0 1-15,-1 0 4 16,-2 0 0-16,-1-5-1 15,2-1 0-15,2-5 1 16,6-15-1-16,-7 16 1 16,7-16-2-16,0 0-1 15,0 0 2-15,16 0 1 16,-16 0-1-16,20-12 1 16,-7 6 1-16,3 4-2 15,-1-4 1-15,3 3 0 16,1 1-1-16,-1 4 0 0,1 1 0 15,0 3-2-15,-2 1-2 16,-1 4 2-16,0 2-1 16,-5 2 1-16,-1 1-2 15,-4 1 0-15,-3 2 2 16,-1-2 2-16,-7 2-1 16,1-1 2-16,-5 1 3 15,-5 1 0-15,-3-2 1 16,-5-4 1-16,-3 2 0 15,-2-4-3-15,0-2 3 16,-5-5-2-16,3-2-3 16,4-3-1-16,4-1-5 15,5-2-9-15,1-10-22 0,15 13-61 16,-10-20-1-16,13 3-3 16,-3-5 22-16</inkml:trace>
  <inkml:trace contextRef="#ctx0" brushRef="#br0" timeOffset="818240.0863">31219 5783 88 0,'0'0'87'16,"0"0"-1"-16,-14-1-42 15,14 1-33-15,0 0-4 16,-13-2-5-16,13 2 0 16,0 0 0-16,0 0-1 15,0 0 2-15,-15 10-1 16,15-10-1-16,0 0 1 16,-11 16 1-16,11-16 0 15,-8 19 0-15,8-19-1 16,-8 20 0-16,8-20 1 15,-5 22-1-15,3-8 0 16,3 1-1-16,0-3 1 0,1 3-2 16,4 2 1-1,2-4 1-15,-2 2-2 16,3-2 1-16,4-2-1 0,-13-11 1 16,26 22 0-16,-10-15 0 15,-1 0 0-15,4-2-1 16,3-3 0-16,-1 0 0 15,0-5 1-15,2 2-1 16,-2-5 2-16,-2-1-2 16,0-1 2-16,-3 0-1 15,0-2 1-15,-3 0 0 16,-13 10 0-16,17-21 2 16,-17 21-1-16,10-23 2 0,-10 23 0 15,3-24 1-15,-3 11-1 16,0 13 0-16,-4-22 0 15,4 22-2-15,-8-23 2 16,8 23-2-16,-15-20 0 16,15 20-3-16,-22-16 1 15,9 7 0-15,-3 1-1 16,-3-1 0-16,-2 0-1 16,2-1-1-16,-3 3-4 15,1 0-6-15,-5 0-12 16,5 9-59-16,-12-7-13 15,3 8-2-15,-9-1-4 0</inkml:trace>
  <inkml:trace contextRef="#ctx0" brushRef="#br0" timeOffset="820008.7019">28928 6614 13 0,'0'0'94'0,"8"13"-1"16,-8-13-4-16,0 0-66 0,0 0-15 16,0 0-4-16,-13 13-3 15,13-13 0-15,0 0-2 16,-15 19 1-1,15-19-1-15,-12 19 3 0,12-19-2 16,-7 25 0-16,5-9 0 16,2 0 0-16,2 2 1 15,2 0 0-15,3-2 1 16,2 1-2-16,3 1 1 16,1-4-1-16,2 1 0 15,1-5 0-15,3 0 0 16,3-4 1-16,1-2 0 15,0-1 2-15,-1-2-1 0,-1-1-1 16,1-3 3 0,-2-2-2-16,-1-1 2 0,-5-3-3 15,-1-1 2 1,0-1 1-16,-13 11 0 0,17-26 2 16,-9 13-1-16,-5-2 2 15,1 1-2-15,-4-1 3 16,0 1-2-16,-3-3 0 15,-1 2-3-15,-2-1 0 16,0 0 1-16,-1 3-2 16,-3-2 0-16,0-1-2 15,-5 1 2-15,-2 5-3 16,-2 0-1-16,-1 3 1 0,-3-2-3 16,-2 3-1-16,-1 5-2 15,-1 1-5 1,-2 0-3-16,5 3-2 15,-5-3-5-15,4 7-6 0,-4-5-21 16,6 5-42-16,-4 0 0 16,2 3 17-16</inkml:trace>
  <inkml:trace contextRef="#ctx0" brushRef="#br0" timeOffset="821457.0908">29752 6816 1 0,'16'6'64'0,"-16"-6"21"15,0 0 0-15,0 0-48 16,0 0-26-16,0 0-4 16,0 0-4-16,0 0-1 15,0 0-2-15,14-16 2 16,-14 16-1-16,9-13 3 15,-9 13-1-15,8-22 1 16,-8 22 1-16,12-23 0 16,-6 9 2-16,-2-4 0 15,3 5 0-15,-3-4-2 16,2 3 1-16,1-2-2 0,-1 0 0 16,1 3-3-16,1 0 0 15,-8 13 1-15,10-22 0 16,-10 22 0-16,6-17 0 15,-6 17 0 1,0 0 1-16,4-13 2 0,-4 13 0 16,0 0-1-16,0 0 0 15,0 0 0-15,0 0-1 16,0 0 0-16,0 0-2 16,0 0 2-16,0 0-4 15,0 0 0-15,0 0-2 16,0 0-1-16,0 16 1 15,0-16 0-15,0 0 1 0,1 22-3 16,-1-22 4-16,0 24 0 16,3-9-1-16,0 5 5 15,3-1 0 1,0 2-2-16,1 2 1 0,0-1 1 16,0 1-1-16,2 0-1 15,0-1 3-15,-4-2-4 16,1-3-1-16,0-1 2 15,-6-16-1-15,10 20 1 16,-10-20 0-16,0 0 0 16,10 15 1-16,-10-15 0 15,0 0-1-15,0 0-1 16,0 0-4-16,0 0-9 0,0 0-13 16,0 0-43-16,0 0-24 15,0 0-3 1,0 0-3-16</inkml:trace>
  <inkml:trace contextRef="#ctx0" brushRef="#br0" timeOffset="822813.6789">31086 6628 31 0,'-11'19'84'15,"11"-19"-3"-15,0 0-1 16,-15 13-65-16,15-13-7 0,0 0-3 16,0 0-3-16,0 0-1 15,0 0-1-15,0 0 0 16,0 0-1-16,15-6 1 16,-15 6 1-16,11-17 1 15,-11 17 1-15,8-24 0 16,-4 8 2-16,0 0-1 15,0-3 0-15,2-1 0 16,-1 0-1-16,-1 1 0 16,3 0-2-16,-1 3 1 15,-2 3-1-15,-4 13 2 16,9-18 1-16,-9 18 0 16,0 0 2-16,0 0-1 0,0 0 1 15,0 0 0 1,0 0 0-16,0 0-2 15,13 2-1-15,-13-2-1 16,0 0-1-16,-6 18 0 0,6-18-2 16,0 21 1-16,0-8 0 15,0 5 0-15,0 2 0 16,0 3 0-16,3-3 0 16,-2 0 1-16,5-1-1 15,-6-2 1-15,2-1-2 16,1-3 3-16,-2 0-2 15,-1-13 1-15,4 16-1 0,-4-16-1 16,0 16 1-16,0-16-2 16,3 14-1-1,-3-14-3-15,0 0-4 16,10 16-13-16,-10-16-28 0,0 0-38 16,0 0-1-16,0 0-2 15</inkml:trace>
  <inkml:trace contextRef="#ctx0" brushRef="#br0" timeOffset="823208.1022">31633 6236 22 0,'13'4'92'15,"-13"-4"-7"-15,9 16-7 0,-9-16-51 16,-22 23-34-16,6-5 1 16,-2 3-1-16,-3 5 2 15,1 3 2-15,-2 3 11 16,-4 0-8-16,2 4 8 16,-1-2-1-16,-2 4 0 15,0 2-2-15,-5 2-1 16,2 0 0-16,-1 1 1 15,1-2-1-15,1-4 1 16,0-1 0-16,8-3 1 16,0-7 1-16,6-3-1 15,2-5 0-15,1-4-2 0,12-14 0 16,-10 17-5-16,10-17-8 16,0 0-17-16,-3 18-52 15,3-18-11-15,0 0-1 16,0 0 13-16</inkml:trace>
  <inkml:trace contextRef="#ctx0" brushRef="#br0" timeOffset="823858.6556">31395 6783 1 0,'0'0'48'15,"13"-4"12"-15,-13 4-10 16,9-13-44-16,-9 13 4 16,0 0 3-16,7-15 4 15,-7 15 7-15,0 0 4 16,1-13-1-16,-1 13-5 16,0 0-9-16,18-13-6 15,-18 13-4-15,21-17-2 0,-8 8-1 16,3 1-1-1,3 0 0-15,-6 4 1 16,3 0 6-16,-2 2-5 16,2 5 7-16,-3 0-7 15,-13-3 0-15,13 13 0 0,-13-13 1 16,7 19-1-16,-4-6 0 16,-1 1-1-16,-7 3-6 15,-3 2 5-15,0 1 2 16,3 2 0-16,-5-2 2 15,-1 2-1-15,0 0-5 16,-4-2 6-16,2-3 1 16,9-3 0-16,-5-1-1 15,9-13 0-15,-8 19-2 16,8-19 1-16,0 0-3 16,0 0 0-16,0 0-1 15,13 7-1-15,4-8 7 0,2-2 0 16,0 2-1-16,-1-4 2 15,4 1-1-15,5 1 2 16,-1-3 0-16,0 2 0 16,-5 3-7-16,0-2 2 15,-2 0-1-15,3 1 1 16,-4 4 1-16,-3-2-1 16,-15 0 0-16,19 6-6 15,-19-6-20-15,0 0-63 16,5 20-2-16,-21-9-5 15,-7 1-1-15</inkml:trace>
  <inkml:trace contextRef="#ctx0" brushRef="#br0" timeOffset="825721.8453">29277 7395 4 0,'0'0'83'0,"0"0"3"16,0 0-3-16,0 0-43 15,-13 4-23-15,13-4-9 0,0 0-3 16,-16 6-2-16,16-6 1 15,-13 4-3-15,13-4 0 16,-13 6 1-16,13-6-1 16,-16 7 1-16,16-7 1 15,-14 12 0-15,14-12-1 16,-16 17 2-16,16-17 0 16,-14 23-1-16,6-7-1 15,3-2-1-15,0 2 0 16,2 1-1-16,0 2 1 15,2 0-1-15,1-2-1 16,3 2 1-16,1-3-2 0,2 1 1 16,1-1-1-16,2 0 0 15,1-2 0-15,3-2 0 16,0-3 1-16,3-2-2 16,-2-1 4-16,2-5-3 15,1 2 2-15,1-5-1 16,0-2-1-16,0 0 1 15,1-3 0-15,-5-2 1 16,0-3-1-16,-1 1 3 16,-1-4-1-16,-2 0 2 15,-1 0 0-15,-4-1 2 16,0 0-2-16,-2-1 1 16,0 0 1-16,-3-2-1 0,0 3 0 15,-3-3-2-15,1 5 2 16,-4-2-2-16,1 0 2 15,-1 2-3 1,6 14 2-16,-12-25-1 0,5 12 0 16,7 13-2-16,-20-21-1 15,20 21-1-15,-22-15-1 16,9 8 1-16,0 1-6 16,0 3-1-16,0 0-10 15,13 3-23-15,-20 2-46 16,20-2-1-16,-13-6-1 15,13 6 49-15</inkml:trace>
  <inkml:trace contextRef="#ctx0" brushRef="#br0" timeOffset="826460.4327">30228 7226 57 0,'-5'20'78'0,"5"-20"-6"16,-13 13-27-16,13-13-47 15,-14 9-1-15,14-9 1 16,-14 13 1-16,14-13 2 16,-19 20 4-16,9-6 4 15,0 2-2-15,0 0 1 16,-1 3-2-16,3 2-1 0,1 1-1 15,-1 1 0 1,4 3-2-16,1-1 0 16,3 1-1-16,3 2 0 15,1 0-1-15,2-2 1 0,3-2-1 16,2 1 1-16,1-5-1 16,2-3 1-16,4-2-1 15,-1-4 1-15,2-3-2 16,2-4 2-16,2-3-1 15,1-4-1-15,4-2 1 16,-2-4 0-16,3-4 1 16,-3-3-2-16,0-3 2 15,-3 1-1-15,-4-5 2 0,-3 2 2 16,-5 1 1 0,-2 0 0-16,-6 1 1 15,-2 3 1-15,-6-1 0 16,-1 0 0-16,-6 1-1 0,2-3-2 15,-4-1 1-15,-2 3 0 16,-1-1-2-16,-2 1 0 16,0 1-1-16,0 5-1 15,1 0-3-15,-3 3-6 16,4 5-8-16,-3-4-15 16,7 8-29-16,-6-2-27 15,19 1-2-15,-23 1 8 16</inkml:trace>
  <inkml:trace contextRef="#ctx0" brushRef="#br0" timeOffset="827260.7676">31193 7461 13 0,'0'0'85'0,"13"16"-3"15,-13-16-3-15,0 0-65 16,0 0-11-16,0 0 0 16,13-4-3-16,-13 4 0 15,0 0-1-15,0 0 2 16,13-16 0-16,-13 16 1 15,12-19 1-15,-5 6-3 16,-1-2 2-16,4-2 0 0,-3-2 2 16,2 2 0-16,-2 1 1 15,0 2 0-15,-7 14-1 16,11-23 1-16,-11 23 0 16,12-19 2-16,-12 19-5 15,0 0 3-15,16-12-2 16,-16 12 1-16,0 0-1 15,0 0 0-15,0 0 0 16,0 0 0-16,0 0 0 16,0 0 0-16,-15 15 0 15,15-15-1-15,0 0 0 16,0 0-1-16,-2 19 0 16,2-19-1-16,4 17-1 0,-4-17 1 15,4 24-1-15,-2-6 1 16,3 1-2-1,-3 1 2-15,2 3-2 16,-1 3 2-16,1 1 0 0,-2 2 0 16,4 0 0-16,-1 0-1 15,1-2 2-15,0-1-1 16,-5-4 0-16,2-2 1 16,2-3 1-16,-1-2-2 15,-4-15 0-15,7 18-2 16,-7-18-8-16,0 0-15 15,9 15-46-15,-9-15-19 0,0-17-5 16,-3-5 23-16</inkml:trace>
  <inkml:trace contextRef="#ctx0" brushRef="#br0" timeOffset="828843.4896">31766 5644 53 0,'-10'13'88'0,"10"-13"-1"16,0 0-2-16,-16 0-63 16,16 0-7-16,0 0-2 15,0 0-4-15,0 0 0 16,0 0-3-16,0 0 1 16,0 0-2-16,0 0 0 15,0 0-3-15,0 0-3 16,0 0 0-16,0 0 0 0,19-5-1 15,-19 5 0-15,21 1 0 16,-3-1-1-16,0 0 2 16,1 2-1-16,6-5 0 15,1 3 0-15,-2-2 0 16,-4 1 1-16,-2-1 0 16,-1 4 2-16,-3-2 0 15,-14 0 0-15,18-2 1 16,-18 2 0-16,0 0 0 15,13-3 1-15,-13 3 1 16,0 0-1-16,0 0-1 16,0 0 1-16,0 0-3 0,13-4 2 15,-13 4-1-15,0 0 0 16,0 0-1-16,0 0 2 16,0 0-1-16,0 0-1 15,-10 16 1-15,10-16 0 16,0 0-1-16,-13 19 0 15,13-19-1-15,-2 24 0 16,9-6 0-16,-7 2 1 16,0 4-2-16,8 1 2 15,-6 4 0-15,0 1-1 16,-1 3 2-16,-2 5-1 16,-3-1 0-16,4 2 0 15,1 0 1-15,-1 6-1 0,1-2-1 16,7 5 1-16,-5-2 1 15,5 2-1-15,-3-1 1 16,5 1 0-16,-9-1 1 16,5 1-3-16,-2 0 4 15,-2-5-3-15,-2 2 1 16,-2 1-1-16,2 1 1 16,0 2-2-16,5 2 2 15,-7-1-1-15,2 2 0 16,2 0 0-16,5 2-3 15,-7-1 1-15,4-1-1 16,-1-4 2-16,3-2-3 0,1 0 4 16,0-1-3-16,-4-6 3 15,-1-2 1-15,9-4 0 16,-8-2-1-16,4-1 1 16,-7-3 0-16,3-3 0 15,-7-4-1-15,5 0 0 16,1-3 1-16,-5-1 0 15,4-1-1-15,-1-15 2 16,2 23-1-16,-2-23 0 16,1 18 1-16,-1-18-1 15,9 13 0-15,-9-13-1 16,0 0 2-16,0 0-2 16,7 15 1-16,-7-15-1 0,0 0 1 15,0 0 0 1,0 0 0-16,0 0 0 15,0 0 1-15,0 0-2 16,0 0 2-16,-16 4-1 0,16-4 0 16,0 0 0-16,0 0 1 15,-14-1-1-15,14 1 0 16,-13-5 1-16,13 5 0 16,-16 0-1-16,3 2 1 15,-3-4 0-15,0 4 0 16,2 1 0-16,-4 0 0 15,5-1-1-15,-3 1 0 0,-2-1 0 16,5 1 1-16,13-3-1 16,-21 5-1-1,21-5-2-15,-15 5 0 16,15-5-2-16,0 0-6 0,0 0-10 16,0 0-36-16,0 0-43 15,0 0-4-15,0 0 0 16,-10-20 45-16</inkml:trace>
  <inkml:trace contextRef="#ctx0" brushRef="#br0" timeOffset="831260.6982">27473 8917 65 0,'-5'-16'52'16,"5"16"0"-16,0 0-2 15,0 0-3-15,-12-17-5 16,12 17-10-16,-9-13-6 15,9 13-7-15,0 0-5 16,-11-13-3-16,11 13-3 16,0 0-3-16,0 0-2 15,0 0-2-15,0 0-1 16,0 0-1-16,-13 3 0 0,13-3-2 16,0 0 1-16,0 14 1 15,0-14-1-15,0 19 2 16,0-6 1-16,0 4 0 15,1 6 0-15,-1 2 1 16,2 5-2-16,1 2 0 16,0 4 1-16,1 3-2 15,0 3-1-15,1 1 2 16,-1-3-1-16,0 4-1 16,2-5 3-16,0 1-2 15,-2-1 0-15,2-2 0 16,-2 1 2-16,2-2 2 0,1-4-2 15,-1 1 2-15,-3-4-2 16,0-3 3-16,0-3-2 16,-1-3 1-16,3-7-2 15,-5-13 0-15,3 22 0 16,-3-22-1-16,0 0 1 16,7 16-1-16,-7-16 1 15,0 0 1-15,0 0-2 16,0 0 2-16,0 0-1 15,0 0 1-15,0 0-2 16,13-2 1-16,-13 2-2 16,0 0 2-16,0 0 1 0,0 0-1 15,0 0 1-15,0 0-2 16,0 0 2-16,0 0-2 16,7-14 2-1,-7 14-3-15,0 0 0 16,0 0 0-16,13-3 0 0,-13 3-1 15,16-6 0-15,-16 6 2 16,23-3-1-16,-10 0 1 16,3-1 0-16,1 2-1 15,1-2 2-15,0 1-1 16,1 0 1-16,1-1 0 16,0 1 0-16,2-3-1 15,3 2 1-15,-1-2-1 0,1 2 1 16,-1 1-1-16,1-3 2 15,-1 3-3 1,-2 0 2-16,-3 2 0 16,-3-2 1-16,-2 2-1 0,-14 1 1 15,17-2 0-15,-17 2-1 16,0 0 2-16,0 0-2 16,13 0 1-16,-13 0-2 15,0 0-2-15,0 0-3 16,0 0-6-16,0 0-6 15,0 0-11-15,0 0-23 16,0 0-42-16,0 0-4 16,0 0 2-16,0 0 27 15</inkml:trace>
  <inkml:trace contextRef="#ctx0" brushRef="#br0" timeOffset="831757.1302">28307 9090 8 0,'0'0'67'0,"-16"13"0"16,16-13-23-16,0 0-27 15,0 0 3-15,-15 3 1 16,15-3 2-16,0 0 2 16,0 0-1-16,0 0-2 15,0 0-5-15,0 0-6 16,0 0-4-16,18-16-3 15,-18 16 0-15,26-7-3 16,-10 4-1-16,2 0 1 16,2 0-1-16,-2 0 0 15,4 0 2-15,-2-1-2 16,1 3 1-16,-3-1 0 16,1 1 0-16,-2-1 0 0,1 2-1 15,-4 2 1-15,-1-2-2 16,-13 0-4-16,17 3-9 15,-17-3-19-15,0 0-38 16,0 0-17-16,0 0-1 16,0 0 1-16</inkml:trace>
  <inkml:trace contextRef="#ctx0" brushRef="#br0" timeOffset="832109.1419">28278 9295 22 0,'-7'20'82'0,"7"-20"-1"16,0 0-1-16,15 2-60 16,-15-2-8-16,17-6 0 15,-17 6 0-15,22-5 0 16,-22 5 0-16,21-2-3 15,-6 0 1-15,-2 1-5 16,1-1-2-16,3 1-1 16,2-1-1-16,-1 1 1 15,0-1-2-15,0 0 2 16,-3 0-2-16,0 1 1 0,-2 1 0 16,-13 0-4-16,19 0-4 15,-19 0-10-15,0 0-24 16,20 5-43-1,-20-5-4-15,0 0 0 0,0 0 36 16</inkml:trace>
  <inkml:trace contextRef="#ctx0" brushRef="#br0" timeOffset="833165.478">28886 8534 86 0,'0'0'85'0,"0"0"3"16,-14-1-37-16,14 1-23 15,0 0-6-15,0 0-4 0,0 0-3 16,0 0-3-16,0 0-5 16,0 0-4-1,0 0-3-15,-6 16-1 16,6-16-1-16,3 19 0 0,-3-19 2 15,5 31-3-15,0-6 3 16,-1 4-1-16,3 3 2 16,2 4-1-16,1 5 2 15,0-3-2-15,3 7-1 16,-1-3 1-16,1-1 1 16,-2 1-2-16,2 2 1 15,-1 2 0-15,-1-3-1 0,-1 0 1 16,2 2-1-16,-2 0 1 15,0-1-1 1,0 1 1-16,0 0 0 16,3 1 4-16,-1 0 0 0,-1 2 0 15,-1-1 0-15,2 1-1 16,0 1 2-16,-1 2 0 16,-1-2-1-16,-1-2-5 15,-2 2 1-15,0 0-1 16,-1 0 0-16,0 1 1 15,-2-1-2-15,0 0-1 16,1-2 1-16,-2 2 0 16,1-1 2-16,0-2 2 0,1-1 1 15,0-2-3 1,1-1 2-16,-1-3 2 16,0 0-3-16,0-6 1 15,-1-1-3-15,-1-2 1 0,1-2-1 16,-1-4 2-16,0 1-1 15,0-1 0-15,0-2 2 16,0-1-1-16,0-2 0 16,-2-2 1-16,2-2-2 15,-2-1 2-15,-1-14-1 16,5 16 1-16,-5-16 1 16,0 0 0-16,0 0-2 0,0 0-1 15,0 0 2 1,13 5-2-16,-13-5 0 15,0 0-2-15,13-9 0 16,-13 9 0-16,18-9 0 0,-5 5 1 16,3-2-1-16,0-1 1 15,3 3 0-15,0 1 1 16,2-2 0-16,-1 2 1 16,-1 1 0-16,0 0 0 15,0 2 0-15,-2 0-1 16,-1 2 1-16,-2-2 0 15,-1 0 0-15,-13 0-2 16,20 1-3-16,-20-1-3 16,15 1-8-16,-15-1-14 15,0 0-35-15,0 0-28 16,0 0-3-16,0-14-1 16</inkml:trace>
  <inkml:trace contextRef="#ctx0" brushRef="#br0" timeOffset="833862.2462">28848 8601 58 0,'0'0'87'15,"0"0"-1"-15,0 0-12 16,0 0-50-16,13-9-8 16,-13 9-3-16,0 0-5 15,0 0 0-15,0 0-3 16,15-13-2-16,-15 13-2 16,14-6 0-16,-14 6 2 15,25-7-3-15,-8 4 1 16,3-2 0-16,5-1 0 0,4-1 1 15,1-2 0-15,3 2-1 16,2-3-2-16,-1 0 2 16,-2 1 1-16,-2 0-1 15,-2 2-1-15,-8 3 0 16,-4 1 0-16,-3 1 1 16,-13 2-3-16,14 3-2 15,-14-3-10-15,0 0-21 16,0 0-41-16,15 16-12 15,-15-16-1-15,13 7-1 16</inkml:trace>
  <inkml:trace contextRef="#ctx0" brushRef="#br0" timeOffset="834981.3706">29785 8556 38 0,'0'0'81'16,"0"0"0"-16,0 0-6 15,0 0-54-15,0 0-10 16,0 0-4-16,1-14-2 16,-1 14 0-16,0 0 0 15,0 0 2-15,0 0-2 16,-17-12 1-16,17 12 0 15,-14 0-1-15,14 0 1 16,-24 4 0-16,9 1-1 16,-1 1-1-16,-4 1 2 15,-1 0-1-15,1 2-1 16,0 1 1-16,0 3-3 16,1 1 3-16,3 1-3 15,2 2-1-15,2 0-1 0,3 2 1 16,2 1-3-16,4 3 1 15,2-3 1-15,1-1-4 16,3-1 4-16,1-3-3 16,5 1 1-16,-1-3-1 15,-8-13-1-15,25 16 1 16,-11-13 0-16,2 0 0 16,2-5-2-16,-1-2 2 0,2-5 0 15,-1-1 1 1,1-3 0-16,-2-2 3 15,1-3-1-15,-4-1 4 16,-1 1 0-16,-1-1 4 0,-5 5-1 16,0-1 2-16,-7 15-1 15,6-17 1-15,-6 17-2 16,0 0-4-16,0 0 2 16,0 0-1-16,0 0 0 15,0 0-1-15,0 0-3 16,0 0 2-16,0 0-2 15,0 0 4-15,0 0-5 16,0 0 3-16,0 0-3 16,0 0 1-16,0 0 1 15,0 0 0-15,0 0 0 16,0 0-2-16,0 0 2 0,0 0-4 16,0 0 5-16,0 0-2 15,0 0 1-15,0 0-1 16,0 0 2-16,0 0-1 15,0 0-1-15,0 0 4 16,0 0-5-16,0 0 2 16,0 0-1-16,0 0 2 15,0 0-1-15,0 0 1 16,0 0-1-16,0 0 0 16,0 0 2-16,0 0-3 15,0 0 1-15,0 0-1 16,0 0 1-16,0 0-2 15,0 0 2-15,0 0 0 0,0 0-2 16,0 0 2-16,0 0 0 16,0 0-2-16,0 0 1 15,0 0 2-15,0 0-2 16,0 0 1-16,0 0-1 16,0 0-3-16,0 0-7 15,0 0-9-15,0 0-26 16,0 0-52-16,0 0 2 15,-10-16-6-15,10 16-1 16</inkml:trace>
  <inkml:trace contextRef="#ctx0" brushRef="#br0" timeOffset="836146.5862">29626 8255 73 0,'0'0'93'0,"10"13"-6"15,-10-13-4-15,0 0-73 16,0 0-9-16,0 0 0 16,0 0-2-16,0 0 1 15,0 0 1-15,0 0 4 16,0 0 0-16,-16-2 0 16,16 2-1-16,0 0-1 15,0 0-1-15,0 0 1 16,0 0 0-16,0 0-2 15,0 0 1-15,-11 13 0 16,11-13 0-16,-12 16 0 16,12-16 0-16,-18 22-1 15,6-7-1-15,2 1 0 0,-3 3 2 16,0 1-2-16,1-1 1 16,1 3 2-16,1-1-3 15,1 2 1 1,0 1-1-16,4-1 2 0,-1 0-2 15,3 3 0-15,-1-3 5 16,4 1-7-16,1 1 6 16,2-2-3-16,1-1 1 15,2-2-2-15,1 0 2 16,2-3-1-16,4 1-3 16,-3-4 4-16,2-1-3 15,-2 0 2-15,-10-13-1 0,23 19 1 16,-23-19-2-16,20 13 1 15,-20-13 1-15,22 8-3 16,-22-8 4 0,24 6-4-16,-9-4 3 0,-1-1-3 15,3-2 1-15,-1 1 1 16,1 0-1-16,-1-3 1 16,-1 0 0-16,-2-2 1 15,0 1-2-15,-13 4 2 16,19-7 1-16,-19 7-2 15,12-9 2-15,-12 9-1 16,0 0 0-16,13-18 0 16,-13 18 1-16,6-19-1 0,-6 19 2 15,5-22 0 1,-5 22-1-16,1-22 0 16,-1 22 2-16,-1-18-3 15,1 18 4-15,-5-16-3 0,5 16 1 16,-7-16-1-16,7 16 0 15,-9-17 0-15,9 17-2 16,-14-18 0-16,14 18-2 16,-19-14 2-16,19 14-3 15,-23-10 3-15,9 8-4 16,-1-1 3-16,2 5-1 16,0-4 3-16,13 2-3 15,-20 0 3-15,20 0-1 16,0 0 1-16,-14-4-2 15,14 4 1-15,0 0-1 16,0 0-1-16,0 0 0 0,0 0-1 16,0 0 1-16,0 0 0 15,0 0 0-15,0 0 0 16,-15 9 1-16,15-9-3 16,-8 14 0-16,8-14-4 15,-13 19 3-15,13-19-5 16,-13 22 3-16,13-22-5 15,-13 23-4-15,8-10-12 16,5-13-25-16,-4 24-29 16,4-24-2-16,1 22-1 15</inkml:trace>
  <inkml:trace contextRef="#ctx0" brushRef="#br0" timeOffset="836797.4804">30679 8506 71 0,'3'13'89'15,"-3"-13"-2"-15,-13 5-7 16,13-5-64-16,-18-1-12 16,18 1 4-16,-19 3-7 15,19-3 4-15,-19 6-4 16,19-6 5-16,-14 8 0 15,14-8-1-15,-19 19-1 16,12-5 0-16,-2 1-1 16,0 7-1-16,5 1 2 15,-2 3-3-15,5 1 0 16,2 2 1-16,4 1-2 0,0 0 0 16,4 1-1-16,1-5-1 15,2-2-1-15,2-2 0 16,3-5 6-16,1-2-2 15,0-5 1-15,3-2 1 16,-3-5 0-16,3-3 2 16,-6-4 2-16,1-2-2 15,-16 6-2-15,21-24 0 16,-13 8 2-16,-2-3-1 16,-3-1 1-16,0-2 1 15,-3-1-5-15,-3 1 6 16,0 1-8-16,0-2 6 0,-3 1-6 15,-1 2 1-15,0 1-4 16,-2 5-3-16,9 14 0 16,-16-21-9-16,16 21-6 15,-24-4-42-15,24 4-26 16,-25 7-4-16,25-7 2 16</inkml:trace>
  <inkml:trace contextRef="#ctx0" brushRef="#br0" timeOffset="837414.4112">31369 8509 25 0,'0'0'89'0,"0"0"1"15,0 0-2-15,0 0-44 16,0 0-25-16,-17 10-7 16,17-10-7-16,-12 13-1 15,12-13-3-15,-4 15-2 0,4-15 1 16,-4 24-2-16,4-9 2 15,-2 1-1 1,5 4 0-16,1 4 2 0,-1-3 1 16,3 4-1-16,4-1 1 15,0 1 0-15,6-5-1 16,0-1 0-16,-2-6 0 16,4-3-3-16,0-4 2 15,4-2-1-15,-7-3 1 16,3-2-2-16,0-2 10 15,-1-3-9-15,2-1 8 16,-1-2 4-16,0-2-7 16,-2-2 9-16,-1-3-5 0,-3 2 9 15,-3-8-15 1,-4 3 11-16,-3-2-8 16,1 2-2-16,-5-4 4 15,-5 1-13-15,-2 0 4 0,-1-2-7 16,-1 5 4-16,-1-1-2 15,-5 3-1-15,-5-1-3 16,2 7-1-16,1-1 1 16,1 6-11-16,-7-4-39 15,2 12-31-15,-9-1-3 16,5 5-1-16</inkml:trace>
  <inkml:trace contextRef="#ctx0" brushRef="#br0" timeOffset="838814.9877">30050 9327 90 0,'10'17'92'0,"-10"-17"-1"16,0 0-5-16,0 0-76 15,-14-7-5-15,14 7-1 16,-14-3-1-16,14 3 0 16,-24 1 2-16,11 2-1 15,-2 1-1-15,-3 4 0 16,2-3-2-16,1 4-1 16,-1 0-2-16,1 2 2 15,2 2-3-15,2 2 3 16,2 1-2-16,3-1 0 0,2 7-1 15,1-3 1-15,5 3 2 16,0-4-6-16,6-2 4 16,0-1-4-16,7-2 5 15,1-6-3-15,1-6-1 16,0-5 3-16,2-3-3 16,-2-5 8-16,1-4-2 15,-3 2 6-15,-3-6-5 16,-2 1 5-16,-4-1 1 15,0 5-2-15,-3-2 3 16,1 3-3-16,-4 14 0 16,3-22-1-16,-3 22-2 15,3-16 0-15,-3 16 0 0,0 0 0 16,0 0-1-16,0 0-2 16,0 0-1-1,0 0-1-15,0 0 2 16,0 0-4-16,13 12 0 0,-13-12 1 15,4 17-3-15,-4-17 4 16,10 30-1-16,-4-8 3 16,0 1 2-16,-1 4 0 15,0 2 2-15,-1 1-1 16,2 1 1-16,-2-1-2 16,0-3 4-16,-1 1-4 15,-1 1-4-15,-2-2 2 0,-2-2 1 16,-1 1-2-16,-2-3 2 15,-3-2-1 1,0 0 0-16,-2-4 5 0,10-17-1 16,-25 20 3-16,12-16-2 15,-1-2 2-15,-4-5 0 16,3-1 0-16,-4-4-3 16,0-2-1-16,0-1-1 15,3-1-1-15,1 1 1 16,0 1-1-16,15 10-1 15,-20-18 0-15,20 18 2 16,0 0-2-16,-12-13-2 16,12 13-2-16,0 0-5 15,0 0-6-15,0 0-9 16,0 0-18-16,0 0-33 16,0 0-21-16,22-4-1 15,-22 4 1-15</inkml:trace>
  <inkml:trace contextRef="#ctx0" brushRef="#br0" timeOffset="839481.7454">30739 9516 121 0,'0'0'92'16,"-11"17"-2"-16,11-17-5 15,-17-7-79-15,17 7-1 16,-7-18-5-16,7 18 2 15,-4-15-2-15,4 15 5 16,0 0 2-16,7-16-1 0,-7 16 1 16,16-6-6-1,-16 6-1-15,14-7 0 16,-14 7-1-16,20-6-1 16,-20 6-1-16,21-3-2 0,-21 3-3 15,18 3 3-15,-18-3 1 16,19 13-3-16,-19-13 5 15,14 20-3-15,-12-7 6 16,4 0-2-16,-5 1 8 16,-1 2 0-16,-1 3 0 15,-5-3 3-15,-1 1-4 16,-1 2 5-16,3 1-5 16,-7-1 4-16,2 3-6 15,1-2 0-15,1 0-1 16,1-1-1-16,1 0-1 15,3-1-1-15,1-2 0 0,4 0-1 16,2-1 2-16,-4-15-2 16,10 20-1-16,-10-20 1 15,21 16 0-15,-21-16-1 16,27 8 2-16,-11-6-6 16,3-5-3-16,4 1-6 15,1-6-8-15,11 2-21 16,-6-14-42-16,10 4-7 15,-5-9 0-15,8-2 7 16</inkml:trace>
  <inkml:trace contextRef="#ctx0" brushRef="#br0" timeOffset="840065.5356">31454 9524 61 0,'6'12'84'16,"-6"-12"-9"-16,6 13-1 15,-6-13-61-15,0 0-15 16,0 0 2-16,0 0 1 16,0 0 4-16,-7 19 10 15,7-19 4-15,-3 13-5 16,3-13-7-16,0 14-3 0,0-14-4 15,3 17 2-15,-3-17-2 16,10 23-1-16,-10-23 1 16,17 23 0-16,-8-10 0 15,-9-13-1-15,26 24 10 16,-12-16-11-16,2 1 10 16,1-2 0-16,-1 0 0 15,-1-2 0-15,0-4 0 16,3 0 2-16,-18-1-8 15,26-5 8-15,-26 5-8 16,16-15 1-16,-16 15 0 16,15-18 2-16,-15 18 0 15,3-24 0-15,-4 10 1 0,1-2-1 16,1 2 0 0,-1-4 0-16,2 1-5 0,-4 0 3 15,-1-1-4 1,-1 3 6-16,-2 0-6 0,1 2 0 15,-3 0 1-15,8 13-2 16,-26-24-4-16,9 11-5 16,3 1 1-16,-5-1-13 15,0 9-10-15,-7-8-43 16,0 9-25-16,-7 2-3 16,6 10 8-16</inkml:trace>
  <inkml:trace contextRef="#ctx0" brushRef="#br0" timeOffset="841453.8409">29980 10365 57 0,'0'0'84'16,"0"0"-1"-16,0 0-1 16,-8-14-57-16,8 14-8 15,-7-16-2-15,7 16-2 16,-7-20 0-16,7 20-2 16,-6-14-1-16,6 14 0 15,0-16-5-15,0 16-1 16,6-16-3-16,-6 16 1 15,12-15-2-15,-12 15 1 16,17-11-2-16,-17 11 0 16,20-6-2-16,-20 6-1 15,19 1 0-15,-19-1-4 16,16 13-1-16,-11 2-1 0,0-1 2 16,-2 5 1-16,-2 1 1 15,-1 2 1-15,-1 0 3 16,-1 1 3-16,-1 0 1 15,-1-3 2 1,0-1-1-16,1-3 0 0,0-2-1 16,3-14 1-16,-3 20-2 15,3-20-1-15,0 0 1 16,13 10-1-16,-13-10 1 16,20 0-3-16,-5-1 2 15,0-1-1-15,1 1 1 16,2 4 0-16,0 0-1 0,0 1 1 15,-2 0-2-15,-1 7 2 16,0 0-2-16,1 3 0 16,-2 4-1-16,-1-2 2 15,-3 1 0-15,-1 2 2 16,-2-1 2-16,-5-2 2 16,-4-1 2-16,-4 1 2 15,-2 0 0-15,8-16 1 16,-25 26-1-16,9-15-1 15,-1 1 0-15,-2-1-2 16,2-1-1-16,0-3-1 16,-2-2-2-16,3-1-2 15,0-4-2-15,16 0-3 0,-21-3-7 16,21 3-10-16,-15-7-21 16,15 7-47-16,0 0-3 15,-4-17-1 1,4 17 0-16</inkml:trace>
  <inkml:trace contextRef="#ctx0" brushRef="#br0" timeOffset="842370.0396">30809 10288 80 0,'3'17'93'0,"0"-4"0"15,-3-13-8 1,0 0-37-16,0 0-45 16,3 13-4-16,-3-13-3 15,3 13-1-15,-3-13 1 0,6 19 3 16,-1-5 0-16,0-1 2 15,2 3 0-15,6-2 3 16,0 1-1-16,1-2 1 16,1 0 0-16,3-2-1 15,0 1 1-15,2-1-1 16,2 2-1-16,-2 2 0 16,-3-1-1-16,2 2 0 0,-2 0-2 15,-1 0 2 1,-1-2-2-16,-5 2 1 15,-2-1-1-15,-3-3 1 16,-5-12 0-16,4 24-1 0,-4-24 1 16,-10 24-1-16,0-9 1 15,-2-1 0-15,-2 2 1 16,1-2 1-16,-5 1 0 16,1-1 2-16,-2-5-1 15,6-2 1-15,13-7-2 16,-23-1 1-16,23 1-2 15,-16-22 1-15,11 6 0 16,0-1-1-16,4-1 0 16,2-2-1-16,-1-1 1 15,3-1-1-15,0 2 0 16,3-3 0-16,-2 1-1 16,5-3 1-16,-3-1-1 0,-1 2 1 15,6-1 0-15,-6-1-1 16,3-1 0-16,-7 3 1 15,2-4 2-15,-3 5-1 16,-2-3 3-16,0 4 0 16,-6-1 1-16,1 3 1 15,-3 1-1-15,1 1-2 16,2 5 0-16,-4 0-4 0,11 13-4 16,-16-21-5-1,16 21-4-15,-16-10-6 16,16 10-11-16,-16 0-24 15,16 0-37-15,0 0 0 0,-7 22 3 16,7-22 26-16</inkml:trace>
  <inkml:trace contextRef="#ctx0" brushRef="#br0" timeOffset="843066.3912">31535 10479 87 0,'-1'13'80'0,"1"-13"3"15,0 0-5-15,0 0-68 16,0 0-4-16,0 0-2 16,0 0-3-16,0 0 1 15,10-15-1-15,-5 2-1 16,6-3 5-16,3-6-2 0,-2-4 2 15,1-4-2-15,-2-3 4 16,3 1-1-16,-2-1 5 16,0 2 0-16,-5 3-2 15,0 7-1-15,-3 3 1 16,-4 18 1-16,13-21 0 16,-13 21-1-16,0 0-2 15,0 0-1-15,0 0-2 16,0 0-1-16,-1 13-2 15,1-13-1-15,-3 19-1 16,3-19-1-16,1 23 0 16,-2-8 0-16,0 5 0 0,-1 1 0 15,2 3 0-15,-1 2 3 16,-2-1-2-16,4 3 1 16,-1 1-1-16,2 0 3 15,-1-3-2 1,2 1 3-16,1-1-4 0,2-1 1 15,1-2 0-15,-4-2 1 16,0-1-1-16,4-2 0 16,-5-2 1-16,1-3-2 15,-2 0-6-15,-1-13-8 16,4 13-20-16,-4-13-38 16,0 0-18-16,0 0-3 15,8-13-1-15</inkml:trace>
  <inkml:trace contextRef="#ctx0" brushRef="#br0" timeOffset="844721.6556">31912 8377 109 0,'-9'15'100'16,"9"-15"-2"-16,0 0-5 16,0 0-80-16,0 0-8 15,0 0-2-15,0 0-4 16,0 0-2-16,0 0 1 15,0 0-1-15,19-5 1 16,-19 5-1-16,20-1-1 0,-20 1-1 16,23-6 3-1,-3 6 0-15,-7 0 1 16,-13 0-1-16,22 0 1 16,-9-1 0-16,-13 1 2 0,23-2-1 15,-23 2-1-15,0 0 1 16,19-6 0-1,-19 6 1-15,14-5 1 0,-14 5 1 16,0 0 0-16,0 0 1 16,0 0 1-16,13 0-1 15,-13 0 2-15,0 0-2 16,0 0 1-16,0 0-3 16,0 0 2-16,0 0-3 15,0 0 1-15,0 0-2 16,2 14-1-16,-2-14 0 15,-6 13-1-15,6-13 1 0,3 27-1 16,-6-6 0-16,9 0 1 16,-6 5-1-16,2 5 0 15,0 2 2-15,5 4-2 16,-6 1 3-16,7 2 1 16,0 1-1-16,-5 0 2 15,3 3-2-15,-3 2 1 16,0 2-1-16,-2-4 2 15,5 1-4-15,-9 3 0 16,0-1 1-16,3 1-2 16,-1-3 2-16,4-1-2 15,-3 0 1-15,3-1 0 16,-3-1 1-16,4 2-2 0,0 0 6 16,2-2-1-16,0 2 1 15,-2-5 0-15,2 3 1 16,-3-3 0-16,1 3-1 15,-1-6 0-15,1-1-4 16,-5-1 0-16,2 2 1 16,4 0-1-16,-7 0 1 15,1 3-1-15,2 0 1 16,1 0-2-16,-5 0 1 16,4 0-1-16,3 0-1 15,-4 4 1-15,3-2-1 16,6-1 1-16,-3-2 1 15,-2 1-1-15,3-2 1 0,-7-37 8 16,10 68-6-16,-7-41-3 16,-1-1 4-16,-2-26 5 15,4 47-8-15,-2-29-1 16,-2-18 11-16,0 0-10 16,0 0 9-16,10 68-9 15,-10-68 9-15,0 0-10 16,0 0 10-16,0 0 1 15,11 62-9-15,-11-62 0 16,0 0-1-16,0 0 10 16,0 0-10-16,0 0 1 15,0 0 0-15,0 0-1 0,0 0 0 16,0 0 1-16,0 0 0 16,0 0-1-16,0 0 1 15,0 0-1 1,0 0 1-16,0 0-1 0,0 0 0 15,0 0 1-15,5 51-10 16,-5-51 9-16,0 0 1 16,0 0 1-16,0 0-1 15,0 0 1-15,0 0-9 16,0 0 9-16,0 0 9 16,0 0-19-16,-15 3-1 15,15-3 11-15,0 0-9 16,0 0-1-16,-16-3 9 15,16 3-8-15,-17 1 0 0,17-1 10 16,-16 3 0 0,0-3-10-16,16 0 8 0,0 0 1 15,-16 4-2-15,16-4-1 16,0 0-6-16,0 0-6 16,0 0-10-16,0 0-22 15,0 0-54-15,0 0-4 16,3-23-1-16,3 5 4 15</inkml:trace>
  <inkml:trace contextRef="#ctx0" brushRef="#br2" timeOffset="854755.5623">27587 11909 20 0,'0'0'92'16,"0"0"0"-16,0 0-2 16,0 0-54-16,0 0-19 15,0 0-7-15,0 0-3 16,0 0-2-16,0 0-3 16,0 0-2-16,2 13 0 15,-2-13-1-15,3 13-1 16,-3-13 2-16,3 19-2 0,-3-19 3 15,5 23 0-15,-2-10 1 16,3 2-2-16,0 2 2 16,-3 2-1-16,4 1-1 15,-1 1 1-15,1 3-2 16,-1 0-1-16,-1 1 0 16,1-1 3-16,0-1-2 15,0 0 1-15,1-4 3 16,-1-2-2-16,-2 2 0 15,2-3 0-15,-2 0 0 16,0-3-3-16,-1 3 3 16,-3-16 0-16,8 27-3 15,-7-14 2-15,-1-13-1 0,4 22 2 16,-4-22-1-16,6 17 2 16,-6-17-2-1,0 0 0-15,0 0-1 16,0 0 1-16,0 0 0 0,0 0 0 15,0 0 0-15,0 0-2 16,-3-19 2-16,-3 3 0 16,-1-1 0-16,0-4 0 15,-2-5 0-15,2-2-1 16,-2-2 2-16,1-2-1 16,2 0 0-16,0 1 1 15,1 0 0-15,0 5 0 0,1 0 1 16,2 5 2-16,1 1-3 15,1 2 2-15,3-1 0 16,-2 4 0-16,5-4 0 16,0 1 0-16,3 1 0 15,-1 1-1-15,1 0 1 16,-9 16-2-16,19-18 1 16,-19 18-3-16,14-5 1 15,-14 5 0-15,0 0-1 16,16 19 0-16,-16-19-1 15,13 20-1-15,-13-20 1 16,14 22 0-16,-14-22-1 16,16 24-2-16,-9-9 1 0,-2 2 0 15,-2 2 1 1,-5 0 1-16,1 1 0 16,-4 0 2-16,0 0 0 0,-1 1 2 15,-1-4 2-15,-1-1 0 16,3-3-1-16,5-13 1 15,-9 20-1-15,9-20 1 16,-4 14-2-16,4-14 0 16,0 0-2-16,0 0-1 15,0 0 1-15,0 0 1 16,0 0 0-16,14 5-2 16,-14-5 1-16,0 0 0 0,17 4 0 15,-17-4 0 1,18 7 0-16,-18-7-2 15,23 10 1-15,-10-1 1 0,3 1-1 16,-2 2 1-16,3-2 0 16,-2 3 0-16,-2-5 0 15,1 4 1-15,-14-12-1 16,16 14 1-16,-16-14-1 16,9 15-1-16,-9-15 1 15,0 14 0-15,0-14 0 16,-12 19 0-16,12-19 3 15,-21 20-2-15,8-10 1 16,-2-3 2-16,-1 1-1 0,16-8 1 16,-23 8 0-1,23-8 0-15,-16 0-2 16,16 0 2-16,0 0-2 16,-7-14-1-16,7 14-1 0,2-16-1 15,-2 16-4-15,-2-17-7 16,2 17-11-16,0-19-35 15,0 19-36-15,15-30-1 16,-2 9-2-16</inkml:trace>
  <inkml:trace contextRef="#ctx0" brushRef="#br2" timeOffset="855125.5744">28251 11876 100 0,'0'0'96'0,"22"-6"2"0,-22 6-8 16,0 0-76-16,0 0-7 16,0 0-5-16,0 0-3 15,-13 12-1-15,13-12 0 16,-6 19 0-16,6-19 1 16,-4 21 0-16,4-8 1 15,3 2-2-15,-1-1 3 16,4 3-1-16,0 2 1 15,0 1 0-15,-1 2 0 16,0 3-1-16,2-1 2 16,-3 2 0-16,1 0-1 15,0-1 1-15,0-4-1 16,-2-2 1-16,1-2-1 0,0-4 1 16,-1 0-2-16,-3-13 0 15,5 18-6-15,-5-18-5 16,0 0-11-16,0 0-23 15,10 18-45-15,-10-18-1 16,0 0-2-16,-2-23 39 16</inkml:trace>
  <inkml:trace contextRef="#ctx0" brushRef="#br2" timeOffset="855454.5598">28075 11876 87 0,'-9'17'94'16,"5"-4"-1"-16,4-13-3 15,0 0-73-15,0 0-16 16,0 0 3-16,14-13-2 16,-14 13 0-16,18-7 1 15,-4 3 1-15,4-2 1 16,3 0-2-16,7-2 2 15,3-1-4-15,5-1 0 16,0 1 1-16,1-1 0 16,-3 3-1-16,-4 3 0 15,-5-1 0-15,-3 4-1 0,-6 1-4 16,-3 1-10-16,-13-1-19 16,21 6-53-16,-21-6-7 15,0 0 2 1,0 0-3-16</inkml:trace>
  <inkml:trace contextRef="#ctx0" brushRef="#br2" timeOffset="856122.5471">27750 12670 65 0,'-1'21'95'0,"1"-21"-5"15,0 0 0-15,0 0-75 16,0 0-6-16,0 0-5 16,0 0 0-16,0 0-2 0,0 0 0 15,0 0 1 1,0 0-1-16,0 0 1 16,0 0-1-16,13 2 0 15,-13-2 0-15,14 0 0 0,-14 0-2 16,26-2 0-16,-10 2 1 15,6-1-1-15,0-1 0 16,5 1 0 0,2 0-1-16,4-2 0 0,3 0 1 15,3 1 1-15,3-2-2 16,0 1 0-16,4-1 2 16,-1-1 1-16,-1 1 0 0,-2 0-1 15,-1 1 0-15,-5 0 1 16,-5 0-1-1,-2 2 1-15,-4-1-1 0,-5 2-1 16,-3 0 2-16,-4-1-1 16,0-1 0-16,-13 2-1 15,19-1 2-15,-19 1-1 16,0 0 1-16,14-3-1 16,-14 3-1-16,0 0-3 15,0 0-7-15,0 0-8 16,0 0-26-16,0 0-46 15,0 0-5-15,0 0 1 16,-14-16 36-16</inkml:trace>
  <inkml:trace contextRef="#ctx0" brushRef="#br2" timeOffset="856738.4938">28786 12142 22 0,'-4'15'88'16,"4"-15"0"-16,0 0 1 15,0 0-49-15,0 0-16 16,0 0-8-16,0 0-2 16,0 0-6-16,0 0-4 15,0 0-4-15,0 0-4 16,0 0-1-16,0 0-1 15,0 0 1-15,1 15 0 16,-1-15 0-16,0 0 2 16,13 4 3-16,-13-4 1 15,0 0 1-15,18-1 1 16,-18 1-1-16,0 0-1 0,17-7 1 16,-17 7 1-16,0 0-1 15,0 0 3-15,9-15 0 16,-9 15-1-16,0 0 0 15,0 0 0-15,-10-14 0 16,10 14-1-16,0 0 0 16,0 0-2-16,-15-15-1 15,15 15 1-15,0 0 0 16,0 0-1-16,-13 6-2 16,13-6-1-16,0 0-3 15,-6 15-4-15,6-15-7 16,0 0-16-16,0 0-33 0,-1 18-22 15,1-18-1-15,0 0-2 16</inkml:trace>
  <inkml:trace contextRef="#ctx0" brushRef="#br2" timeOffset="857242.6662">28957 12400 32 0,'1'19'85'16,"-1"-19"-2"-16,0 0 0 15,0 0-59 1,0 0-13-16,0 0-5 0,0 13-2 15,0-13-3-15,0 0-2 16,0 0 1-16,0 0-1 16,0 0 0-16,0 0 1 15,0 0-1-15,15 1 2 16,-15-1 1-16,0 0 1 16,0 0 2-16,0 0 4 15,0 0-1-15,1-14 0 0,-1 14 1 16,0 0 0-16,0 0-2 15,-16-8 1-15,16 8 0 16,0 0-3 0,-17 8-1-16,17-8 1 0,0 0-3 15,-16 17 1-15,16-17-2 16,0 0-1-16,-10 17-1 16,10-17 0-16,0 0-3 15,0 0-5-15,0 0-8 16,0 0-20-16,0 0-38 15,14-1-17-15,2-9-2 16,-3-6 3-16</inkml:trace>
  <inkml:trace contextRef="#ctx0" brushRef="#br2" timeOffset="867293.1922">29177 11775 115 0,'-13'0'103'15,"13"0"-2"-15,0 0-3 16,0 0-75-16,0 0-16 16,0 0-5-16,0 0-1 0,0 0-3 15,0 0 2-15,0 0-3 16,0 0 0-16,15 12-1 16,-9 2 2-16,5 5-2 15,4 3-1-15,3 3 1 16,5 7 0-16,6 3 2 15,0 2-1-15,4 4 1 16,3-4 0-16,2 2 3 16,-1 0-2-16,2-1 1 15,-1-4-1-15,-1 1-1 16,1-5 2-16,-3-1-1 16,-4-4 2-16,-2-2-2 15,-3-6 2-15,-4-1 1 0,-5-3 1 16,-4-4-1-16,-13-9 1 15,16 7 0 1,-16-7 1-16,0 0-2 0,0 0 1 16,0 0-1-16,6-25-1 15,-9 9 0-15,0-5 0 16,0-2 0-16,2-8-2 16,-1-2 2-16,2 0-2 15,2-2 2-15,2 1 0 16,3 2-1-16,2 2-3 15,1 2-1-15,0 5-2 16,6 4-5-16,0 1-9 0,3 6-19 16,-4-2-24-16,6 5-28 15,-4-3 3 1,3 5-4-16</inkml:trace>
  <inkml:trace contextRef="#ctx0" brushRef="#br2" timeOffset="868378.4045">30262 12058 57 0,'0'16'89'0,"-1"-2"-6"16,1-14-3-16,0 0-66 15,0 0-12 1,0 0-1-16,0 0 0 0,-10 15 0 16,10-15 0-16,0 17 0 15,0-17 1-15,0 26-1 16,1-13-1-16,2 3 0 16,3 0 0-16,-2-2 0 15,2 2 1-15,1-2-1 16,2 2 0-16,1-3 0 15,3 0 1-15,0 0-1 0,1 0 1 16,4-3-1 0,-2 0 1-16,2-4-1 0,0 0 0 15,0-3 0 1,0-2 0-16,-2-2-1 0,0-3 0 16,-2-4 0-16,2 0 0 15,-3-4 0-15,0-4 1 16,-2 0-1-16,-1-1 1 15,-1 1 2-15,-2-3 0 16,-1 2-2-16,-2-2 2 16,-2 3 0-16,-2 3-1 15,-2 1 1-15,2 12 0 16,-4-21-2-16,4 21 2 16,-9-13 0-16,9 13 1 15,-13-1 0-15,13 1 1 16,-14 6-1-16,14-6 1 15,-19 11-1-15,19-11 0 0,-16 13 0 16,16-13-1-16,-11 16 0 16,11-16 0-16,-4 16-1 15,4-16 0-15,5 23-1 16,1-10 0-16,1 1 0 16,3 4-1-16,0-4 1 15,3 2-2-15,2 0 1 16,1-2 0-16,1-1 1 15,2-1 0-15,0-3-1 16,5-4 3-16,2 0 1 16,-1-4-1-16,1-2-1 15,-2-4 0-15,2-3 0 0,0-4-2 16,-1-4-2-16,-4-3-4 16,-3-5 0-16,0-5-2 15,-2-8 0-15,0-7-1 16,-4-15-9-16,1-6 1 15,-6-8 2-15,0-1 0 16,-1-2 3-16,1 3 2 16,-6 8 9-16,-1 9 7 15,0 17 13-15,-4 8 2 16,3 15 4-16,-5 3 3 16,6 13-2-16,-13-2-1 15,13 2-6-15,0 0-6 16,-12 22-4-16,9-9-4 0,2 1-2 15,1 6-3-15,1 2 0 16,4 8-2-16,-2 5 0 16,1 7-1-16,2 8 2 15,1 5-2-15,3 3 1 16,2 4-1-16,-1 0 1 16,2-3-1-16,2-4 0 15,2-5-1-15,-1-9-6 16,0-5-3-16,-6-10-12 15,7 0-18-15,-17-26-32 16,20 17-9-16,-20-17 0 16,0 0 36-16</inkml:trace>
  <inkml:trace contextRef="#ctx0" brushRef="#br2" timeOffset="868660.7021">30949 12077 82 0,'0'0'86'0,"-23"-10"-1"15,23 10-4-15,0 0-50 16,0 0-25-16,0 0-5 16,-7-18-2-16,7 18 0 15,0 0 1-15,17-18 2 16,-17 18 0-16,20-13 2 16,-5 5-2-16,2 1 1 15,5 0-2-15,2 0-3 0,7-1-2 16,3 3-1-1,-2-1-2-15,1 2-4 0,-1 1-3 16,3 3-9 0,-7-6-12-16,-2 10-21 0,-10-4-24 15,0 5-2-15,-16-5 18 16</inkml:trace>
  <inkml:trace contextRef="#ctx0" brushRef="#br2" timeOffset="868960.1486">30535 11993 127 0,'-16'12'96'0,"16"-12"-3"15,0 0-9-15,-4-22-85 16,13 2-6-16,4 0 5 15,-3 1 0-15,6 1 2 16,-2 1 1-16,3 4-1 16,2 2 1-16,4 5 0 15,-6 4-6-15,7 5-8 16,-1 2-4-16,0 9-13 0,-3-5-10 16,3 9-16-16,-7-3-23 15,-2 4-5 1,-2-4 18-16</inkml:trace>
  <inkml:trace contextRef="#ctx0" brushRef="#br2" timeOffset="869220.3074">30291 11857 140 0,'-24'3'96'0,"9"2"-9"15,15-5-27-15,-16-8-139 0,16 8-8 16,3-20-8-16,2 7 0 16</inkml:trace>
  <inkml:trace contextRef="#ctx0" brushRef="#br2" timeOffset="869390.5153">30359 11261 113 0,'0'0'105'0,"4"-14"-4"16,-4 14-13-16,-1 13-66 15,1-13-67-15,0 36-45 16,-7 0-4-16,1 23-1 16,-11 8-3-16</inkml:trace>
  <inkml:trace contextRef="#ctx0" brushRef="#br2" timeOffset="871137.7648">31535 12355 73 0,'0'0'84'0,"0"0"-1"15,0 0-38-15,0 0-18 16,0 0-8-16,0 0-5 15,0 0-5-15,0 0-5 16,0 0-4-16,0 0-3 16,0 0-1-16,17 6-3 0,-17-6 8 15,26-6 0-15,-13-2 3 16,6-3 2-16,-2-4 3 16,6-4 2-16,-2-6 1 15,2-1 1-15,-6-7-5 16,-1-4-2-16,1-5 1 15,-5-6-4-15,-4-4 3 16,1-1-1-16,-5-2 0 16,-1-3-1-16,-3 1-2 15,2 2 1-15,-7 1-3 16,3 8 3-16,-1 6-4 16,-5 7 1-16,4 4-2 15,-3 7 2-15,0 6 0 0,7 16 2 16,-18-16 1-16,5 16 2 15,13 0-2-15,-14 5 0 16,14-5-1 0,-14 11 0-16,14-11-2 0,-6 23-1 15,1-8 0-15,5 1-2 16,0 4 0-16,2 4-1 16,-2 7 3-16,4 3-1 15,-2 4 0-15,2 2 3 16,2 5-4-16,4 5 2 15,-2-2 0-15,1 2-1 16,6-5 0-16,-2 0 1 0,2-3 0 16,0-2-3-16,4-5 1 15,-2-5 2 1,5-1-2-16,-1-6 2 16,-2-1-1-16,4-8-2 0,-1-1 0 15,2-7-1-15,2-6 1 16,-1-4-1-16,-1-8 1 15,4-2-1-15,-4-5 2 16,-11-1 3-16,3-3 2 16,-4 1 1-16,-2-1 1 15,-5 1 0-15,-5 3-1 16,-5 2 1-16,-1 1-1 16,6 16-3-16,-9-20-1 0,9 20-1 15,-20-9 0 1,20 9 0-16,-23 5 3 15,23-5 0-15,-20 23 1 16,-2-6 2-16,6 5 0 0,-5 1 1 16,3 3-1-16,-3 3 1 15,-1 0-2-15,6 1-1 16,-3 2-2-16,11-5 1 16,5-1-3-16,4 0 2 15,5-6-1-15,4-3-2 16,5-2 0-16,-15-15 0 15,26 11 0-15,-11-11 0 16,1-1 1-16,-1-8 0 0,-15 9 0 16,16-29 1-1,-5 11 0-15,2-3 2 16,2 0-2-16,-4-1 1 0,-5 2 0 16,1 0-1-16,5 2 1 15,-4 6 0-15,-8 12-2 16,9-18 2-16,-9 18 0 15,0 0-2-15,0 0 1 16,0 0 0-16,0 0 0 16,14 12-1-16,-14-12 3 15,9 20-3-15,-8-7 2 16,2 1 0-16,-1 2 1 16,4-1-1-16,-2 1 0 15,-1-2 0-15,-3-14-1 16,6 22 1-16,-6-22 0 15,14 10-2-15,-14-10 1 0,17-2-1 16,-17 2 0-16,21-14-2 16,-9 2 1-16,-3-2-1 15,0-2 0-15,-3-6 0 16,-6 22 11-16,0 0-1 16,24-63 4-16,-24 63-1 15,0 0 1-15,13-52-8 16,-13 52 11-16,0 0-1 15,0 0-10-15,0 0 1 16,0 0-1-16,0 0 0 16,0 0 1-16,0 0 8 15,0 0-10-15,0 0-1 0,0 0 2 16,28 62-2-16,-28-62 0 16,0 0-1-16,0 0-1 15,11 63-1-15,-11-63-3 16,0 0-5-16,0 0-11 15,0 0-11-15,0 0-15 16,62 26-24-16,-62-26-21 16,0 0 1-16,0 0 1 15</inkml:trace>
  <inkml:trace contextRef="#ctx0" brushRef="#br2" timeOffset="871395.4574">32179 11736 142 0,'-9'16'98'0,"6"-3"-18"0,3-13-29 16,13 17-134-16,-13-17-12 16,14 28-6-16,-9-5 10 15</inkml:trace>
  <inkml:trace contextRef="#ctx0" brushRef="#br2" timeOffset="871595.2317">32215 12624 99 0,'-2'15'101'0,"2"-15"-5"16,-7 19-6-16,7-19-91 16,0 0-21-16,9 20-34 15,-9-20-38-15,4 34-3 0,-8-16-1 16</inkml:trace>
  <inkml:trace contextRef="#ctx0" brushRef="#br2" timeOffset="875996.5157">28369 12989 10 0,'0'0'92'0,"0"0"-1"0,0 0-1 16,0 0-46-16,0 0-23 15,0 0-10-15,0 0-4 16,0 0-3-16,0 0-2 15,-2 14-2-15,2-14 0 16,-2 23-1-16,4-10-1 16,0 0 0-16,1 1 2 15,2 5 0-15,2 0 1 16,0 1-1-16,2 5-1 16,1 2 2-16,0 3 0 15,0 4-1-15,2 2 0 16,1-2-1-16,0 2-2 15,1-2 3-15,0-1-1 0,1-4 1 16,2-2-2-16,0-4 2 16,1-1-1-16,-1-6 0 15,2-2 1-15,1-4-2 16,2-3 1-16,1-4-1 16,0-3 2-16,3-4-3 15,1-3 1-15,-1-3 2 16,2-6-2-16,-2-3 2 15,-3-6 0-15,-2-1 2 16,-2-2-2-16,-3-4 4 16,-3-4 0-16,-3-3-2 15,-3 0 2-15,-1-1-1 0,-3 1-1 16,-3 0 0-16,-2 3 0 16,1 2-3-16,-5 5 2 15,2 6-1-15,-2 3 1 16,-1 4-2-16,7 16 0 15,-16-20-2-15,16 20-2 16,-17-11 2-16,17 11-1 16,-18-2 2-16,18 2-3 15,-15 6 4-15,15-6 0 16,-13 13 2-16,13-13 1 16,-6 20 0-16,4-7-1 15,2 3-1-15,2 1 0 16,1 5-1-16,1 4 0 0,3 1 1 15,0 6 0-15,4 2-1 16,0 1 0-16,2 0 1 16,1 2 0-1,1-4 0-15,-1-2 0 0,2-3 0 16,-1-3 1-16,-1-4 2 16,0-7-2-16,1 0-1 15,-1-5 1-15,-1-4-1 16,3-5 0-16,0-2 0 15,-1-6-2-15,-1-4-1 16,0-3 2-16,-1-5 0 16,-1-4 0-16,-1-3 1 0,0-3-2 15,-3-1 1-15,1 1 2 16,-2 2-1-16,0 4 0 16,0 3 2-16,-7 20 0 15,12-22 1-15,-12 22 0 16,0 0-1-16,0 0-1 15,0 0 1-15,12 17-1 16,-12-17-3-16,4 19 1 16,0-5 0-16,-4-14 0 15,10 26-1-15,-2-11 1 16,-3 1 0-16,4-2 0 16,0-1 1-16,-1 0 0 15,-8-13-1-15,19 20 0 0,-19-20 2 16,19 16-2-16,-19-16 1 15,20 4 0-15,-20-4-2 16,19-5-2 0,-19 5-1-16,17-19-1 0,-10 4-1 15,1-3 1-15,-3-2-1 16,1-2 1-16,-2-1 1 16,-1 1 3-16,2 3 2 15,-3 1 4-15,3 3 1 16,-5 15 0-16,7-19 0 15,-7 19-1-15,0 0 1 16,0 0-1-16,0 0-4 0,0 0-2 16,7 15-1-16,-7-15 0 15,0 26-1-15,3-10 0 16,-3 1 0 0,4 3 1-16,2-1 1 0,1 0 1 15,2 0-1-15,0-2 1 16,4 0 1-16,-2-2 0 15,2-2 1-15,0-3-2 16,-13-10 2-16,26 11 0 16,-26-11-2-16,25 2-2 15,-25-2-1-15,21-18-2 16,-9 2-5-16,-1-2 0 16,-2-10-3-16,3-2-1 15,-4-5 1-15,4-1 2 16,-3 2 4-16,-1 3 10 15,2 5 5-15,-2 3 6 16,-8 23 3-16,10-20 3 0,-10 20 2 16,0 0-1-16,0 0-4 15,5 16-6-15,-5-16-2 16,-4 22-4-16,4-8-1 16,0 0-3-16,0 4-1 15,1 2 1-15,1 0 0 16,4 0 0-16,-2 3 0 15,5 1 0-15,-1 0-2 0,4-2 2 16,-1-1 0 0,4 1 0-16,1-3-1 15,1-2-1-15,2-4 1 16,5-3 1-16,1-4 0 0,1-2-1 16,0-5-1-16,1-5 2 15,-2-4-1-15,-1-3 2 16,-2-4-1-16,-6-4 1 15,-3 0 1-15,-5-2 0 16,0 0 1-16,-4 1 1 16,-3 3-1-16,-3 3 1 15,-1 3-1-15,3 13 0 16,0 0 0-16,-19-11 0 16,19 11 0-16,-17 14-1 15,17-14-1-15,-18 23-1 16,10-5 1-16,0 0-2 15,-2 4 0-15,2 1 0 0,-2 2-1 16,2 1 0-16,1 0 1 16,3-2 0-16,-1-2-1 15,4-3-1-15,2-5 0 16,-1-14 0-16,12 16-2 16,-12-16 1-16,19-3-1 15,-19 3-1-15,23-16 1 16,-10 3 1-16,-3-4 1 15,0-1 0-15,-1-5 2 16,-2 2 2-16,-1-1 2 16,-2 2 3-16,0 4 0 15,-2 2 3-15,-2 14-2 0,6-18 0 16,-6 18-3-16,0 0-2 16,0 0-2-16,11 18-4 15,-11-18-1-15,10 23-2 16,-4-10 0-16,0 4 1 15,2-3 1-15,1 5 2 16,0-3 1-16,-1 0 1 16,4-3 1-16,2-3 0 15,1-3 1-15,1-4-1 16,2-4-1-16,4-7 0 16,0-5-3-16,2-7 1 15,-2-6-2-15,-1-7 1 16,0-9-3-16,-4-5 3 0,-4-7-1 15,-3-6 2-15,-4-4 4 16,-6-1 1-16,0 6 6 16,-4 4 2-16,-1 12 5 15,-2 7-1-15,3 13 1 16,-4 8 0-16,8 15-2 16,0 0-2-16,-15 11-5 15,10 1-2-15,1 3-5 16,0 4-2-16,1 1-2 15,3 6-1-15,1 3-2 16,3 4 1-16,1 3 0 0,3 4-2 16,1 4 1-16,1 0 1 15,2 1 3-15,1-3-1 16,0-2 2-16,0-1-2 16,-2-6-1-16,2-4-6 15,-6-8-12-15,2-3-14 16,-9-18-11-16,6 19-20 15,-6-19-13-15,-13-10 41 16</inkml:trace>
  <inkml:trace contextRef="#ctx0" brushRef="#br2" timeOffset="876178.0411">30327 13294 77 0,'-11'-18'83'16,"6"5"-2"-16,5 13-35 15,-1-18-24-15,1 18-11 0,13-14-7 16,0 10-7-16,6-5-3 15,4 5-2-15,1-5-1 16,4 3 0-16,1-1-1 16,2 3-6-16,-5-2-9 15,3 4-19-15,-10 0-32 16,1-1 0-16,-7 0 35 16</inkml:trace>
  <inkml:trace contextRef="#ctx0" brushRef="#br2" timeOffset="876467.1767">29834 12963 87 0,'-16'-8'94'0,"16"8"-2"15,-13-14-2-15,13 14-75 16,12-17-8-16,-12 17-2 16,15-18-4-16,-2 10-3 15,2 0-5-15,4 6-5 16,-2-1-10-16,5 8-9 16,-2 1-10-16,4 12-7 15,-2-1-7-15,5 13-28 0,-4 2 1 16,5 8 75-16</inkml:trace>
  <inkml:trace contextRef="#ctx0" brushRef="#br2" timeOffset="876708.1133">30210 13739 110 0,'0'24'57'16,"-4"-11"-50"0,4-13-9-16,0 0-90 15,-14 9 13-15</inkml:trace>
  <inkml:trace contextRef="#ctx0" brushRef="#br2" timeOffset="877272.8718">28317 13312 57 0,'0'0'96'0,"-20"7"-2"15,20-7 1-15,0 0-67 16,0 0-11-16,0 0-4 16,0 0-4-16,15-13-1 15,-15 13-4-15,21-12 0 0,-5 5-4 16,2 1-4-16,3-4-8 15,8 6-8-15,1-5-11 16,11 6-22-16,2-8-23 16,18 7-18-1,4-5 1-15,14 0 52 0</inkml:trace>
  <inkml:trace contextRef="#ctx0" brushRef="#br2" timeOffset="879599.5055">31104 13154 66 0,'0'0'89'16,"0"0"-2"-16,0 0-3 0,0 0-73 16,0 0-4-16,0 0-2 15,0 0-3 1,0 0-1-16,0 0-1 16,0 0 2-16,-15 6-1 0,15-6 1 15,-20 3 0-15,20-3 2 16,-22 9 0-16,22-9 1 15,-24 14 2-15,11-5-1 16,13-9 0-16,-25 24-1 16,12-9-2-16,3 2-1 15,2 2-1-15,-3 3-2 16,6-1-2-16,-1 4-4 16,0-4 0-16,5 1-1 0,4-3 0 15,-1-3-1 1,1-3-2-16,-3-13 3 15,16 13 0-15,-1-12 4 16,-1-4 0-16,2-4 1 0,-2-3 1 16,2-3 2-16,-1-2 4 15,-2 2 1-15,0 2 3 16,-13 11 1-16,11-22 0 16,-11 22 2-16,0 0-2 15,6-13-1-15,-6 13-2 16,0 0-2-16,0 0-4 15,0 0-1-15,0 0-1 16,0 0-1-16,14 15-1 16,-14-15-1-16,8 20-1 15,-1-4 1-15,-1 3 0 16,8 7 3-16,0 2-2 0,1 7 3 16,-1 3-1-16,2 2 2 15,1 3-1-15,-1 3 3 16,0 1-3-16,-3-4-1 15,-4 0 1-15,0-2-1 16,-1-3 0-16,-1 1 0 16,-5-1-2-16,-2-2 0 15,-2-3 0-15,-3-1-2 16,-1-5 2-16,-3-2-1 0,-4-3 2 16,0-8 1-1,0-5 3-15,-1-8 1 16,1-7 2-16,-3-5 3 0,2-8 0 15,-1-6 2-15,2-2 0 16,3-5 0-16,1 1-2 16,4-7 0-16,2 2-3 15,3-4 0-15,3-1-2 16,2-2-1-16,7-6-2 16,4-3-5-16,1-1 3 15,5-1-4-15,-1 1 3 16,2 4-4-16,2 3 3 15,1 5 0-15,-4 9 4 16,-5 8 3-16,-1 7 2 16,-5 4 1-16,-11 13 2 15,19-11 1-15,-19 11-2 0,0 0-1 16,15 5-1-16,-15-5-2 16,0 0-1-16,11 20-1 15,-11-20 0-15,9 22-2 16,-5-8 1-16,2 0 0 15,-2 2-1-15,5 2 0 16,1-2 1-16,-3 1 5 16,0-1-6-16,2 0 2 15,0-2-1-15,2-1 4 16,2-1-3-16,0-4 3 16,-13-8-4-16,28 10 5 15,-8-10-1-15,1-4 1 16,0-3-1-16,-3-5-3 0,5-4 3 15,1-2-4-15,-1-6 5 16,-2-3-10-16,-8-2 5 16,0 0 1-16,-1-1 0 15,-2 3 1-15,-1 2 1 16,-9 2 2-16,1 4-1 16,-4 5 2-16,3 14 0 15,-6-13 0-15,6 13-2 16,-13 0 1-16,13 0-4 15,-13 14 2-15,13-14-2 16,-20 26-1-16,7-8 0 16,6 0-1-16,-2 5 2 0,-1 2-1 15,-3-1 2-15,2 2-1 16,6-1 1-16,-2-2 3 16,-2-4-10-16,8 0 6 15,1-6 0-15,0-13 3 16,9 18-4-16,-9-18 0 15,14 6 0-15,-14-6-4 16,23-3 10-16,-23 3-7 16,19-11 1-16,-19 11-4 15,22-19 4-15,-14 6 0 16,-8 13 1-16,12-23 0 16,-6 10 0-16,-6 13 1 15,14-22 1-15,-14 22-2 0,6-17 1 16,-6 17 0-16,0 0-1 15,19-16 0-15,-19 16-2 16,0 0 0 0,0 0-2-16,14-6 2 0,-14 6 0 15,0 0 0-15,11 18-1 16,-11-18 1-16,5 21 2 16,-5-21-1-16,13 26 3 15,-9-11-1-15,3-2-1 16,-2 1 5-16,-5-14-4 15,17 22 3-15,-17-22-2 16,22 14 2-16,-22-14-4 0,18 6 4 16,-18-6-5-16,21-6-3 15,-7 0 3 1,0-5-4-16,1-1 3 16,-4-4-3-16,2-1 3 0,2-3-2 15,-2-2 1-15,-5 1 3 16,3 0 0-16,-10 3 0 15,5 2 3-15,1 3-1 16,-7 13 1-16,0 0 0 16,0 0 3-16,0 0-1 15,0 0-1-15,0 0 0 16,0 0-1-16,7 20-1 16,-7-20 0-16,3 20 0 15,-6-7-1-15,3-13-1 16,9 25-1-16,-9-25 0 15,13 26 2-15,-12-13-2 16,-1-13 0-16,10 23-1 0,-10-23 0 16,19 17-1-16,-19-17-2 15,0 0 0-15,9 13-8 16,-9-13-3-16,17-3-6 16,-17 3-15-16,13-17-31 15,-10 2-26-15,3-8 0 16,-5-7 21-16</inkml:trace>
  <inkml:trace contextRef="#ctx0" brushRef="#br2" timeOffset="879830.3061">31990 13124 123 0,'-2'18'102'0,"2"-18"-8"16,-4 20-7-16,4-20-85 15,0 0-22-15,0 0-3 16,0 0-4-16,-3 17-20 16,3-17-44-16,3 17 3 15,-3-17 3-15,-2 16 59 16</inkml:trace>
  <inkml:trace contextRef="#ctx0" brushRef="#br2" timeOffset="880042.9465">31254 13020 132 0,'-18'6'99'0,"18"-6"0"0,-16 15-36 15,16-15-38 1,0 0-10-16,0 0-10 16,0 0-12-16,0 0-17 15,5 15-46-15,-5-15-27 0,0 0-3 16,0 0-5-16</inkml:trace>
  <inkml:trace contextRef="#ctx0" brushRef="#br2" timeOffset="880348.8074">31459 12836 80 0,'0'0'102'15,"10"16"-6"-15,-10-16 0 16,0 0-76-16,0 0-13 0,0 0-3 15,0 0-1-15,16-12-3 16,-16 12 0-16,0 0-1 16,0 0-1-1,14 4-1-15,-14-4 0 0,0 0 0 16,13 18-1-16,-13-18 0 16,6 21-7-16,-8-8-13 15,-1 13-40-15,-7 0-26 16,-6 6-2-16,-8-5-1 15</inkml:trace>
  <inkml:trace contextRef="#ctx0" brushRef="#br2" timeOffset="885668.0907">27827 14065 1 0,'0'0'79'0,"0"0"10"16,0 0-3-16,0 0-44 15,0 0-20-15,0 0-5 16,1-13-3-16,-1 13-3 15,0 0-2-15,0 0-4 16,0 0 0-16,0 0-3 16,0 0 1-16,0 0-1 0,0 0-1 15,0 0 0-15,-3 13-2 16,3-13 2-16,0 0-2 16,-1 19 0-16,4-6 0 15,-2 1 0-15,5 8-1 16,-2 2 0-16,5 5 1 15,1 3-1-15,2 7 1 16,1 4 0-16,1 3 1 16,2 2 0-16,1 1 0 15,-2 1-1-15,1 1 2 16,-1 1-1-16,1 0-1 16,-3-2 1-16,0-1 0 15,-1 0 0-15,-2 2 0 0,2-1 0 16,-4 0 0-16,1 0-1 15,-1-1 0 1,-2 2-1-16,0-2 1 16,1 1-2-16,-2-1 3 0,0-3-2 15,0 2 1-15,0-6-1 16,0-2 3-16,-1-2 0 16,2-4-1-16,-2-5-1 15,1-1 2-15,-1-5 0 16,-1-5-2-16,1 1 4 15,-1-3-3-15,-3-16 0 16,7 20 1-16,-7-20 0 0,7 19-2 16,-7-19 3-1,6 13 0-15,-6-13-1 0,0 0-1 16,0 0 0 0,7 13-2-16,-7-13 2 0,0 0 0 15,0 0 0-15,0 0-1 16,0 0-1-16,0 0 2 15,0 0 1-15,0 0-1 16,0 0 1-16,0 0 0 16,0 0-1-16,0 0 1 15,0 0 1-15,0 0-2 16,13-7 0-16,-13 7 0 16,0 0 0-16,0 0 0 15,0 0-1-15,19-16 0 0,-19 16 0 16,26-12 2-1,-7 4-1-15,2-1 2 16,4 0-1-16,2 1-1 0,1-2 0 16,1 2 2-16,-2 1-2 15,-4 3 0-15,-1 2 1 16,-1 1-1-16,-3 1-1 16,-2 0 2-16,-2 1 2 15,-14-1-2-15,23 0 0 16,-23 0 0-16,15-2 0 15,-15 2-2-15,0 0-1 16,13 0-8-16,-13 0-8 16,0 0-22-16,1-15-41 15,-1 15-10-15,-4-17-3 16,-1 2 47-16</inkml:trace>
  <inkml:trace contextRef="#ctx0" brushRef="#br2" timeOffset="886634.735">27851 14089 8 0,'0'0'85'0,"-17"12"-1"16,17-12-2-16,0 0-47 15,0 0-23-15,0 0-1 16,0 0-4-16,2-16 2 16,-2 16-2-16,0 0 1 15,0 0 0-15,0 0 0 16,0 0-2-16,0 0-3 0,0 0 1 15,0 0-4-15,0 0 2 16,0 0 0-16,14 0-1 16,-14 0-1-16,0 0-1 15,0 0 0-15,13-6-1 16,-13 6 0-16,0 0-4 16,0 0 1-16,0 0-1 15,0 0 2-15,0 0 0 16,0 0 1-16,0 0 0 15,0 0 4-15,0 0 0 16,0 0 1-16,0 0 1 16,0 0 0-16,0 0 1 0,0 0-1 15,0 0 3-15,0 0-3 16,0 0 0-16,6-13 1 16,-6 13-2-1,0 0 1-15,0 0-2 0,0 0 1 16,0 0-2-16,16-11 1 15,-16 11 0-15,13-7 1 16,-13 7-2-16,18-8 1 16,-5 3 0-16,2-3-1 15,2 3 2-15,2 0-3 16,1 0 2-16,2 2-1 16,-2-2 1-16,0 0 0 15,-3 2-1-15,-2 3 1 0,-15 0-1 16,23-6 0-16,-23 6-7 15,16-2-17-15,-16 2-38 16,14-11-28 0,-14 11-5-16,12-23-4 0</inkml:trace>
  <inkml:trace contextRef="#ctx0" brushRef="#br2" timeOffset="897589.7246">28541 14377 35 0,'0'0'93'15,"-3"-22"-4"-15,3 22 0 16,0 0-70-16,-7-16-10 15,7 16 0-15,0 0-2 16,0 0 0-16,0 0-2 16,-14-4 0-16,14 4 0 15,0 0-3-15,0 0 1 0,0 0 0 16,-9 13-2-16,9-13 0 16,0 0-2-16,0 0 0 15,4 20-1-15,-1-7 4 16,0 6-3-16,1 2 1 15,2 5-1-15,-2 0 3 16,4 6-1-16,-1 1 1 16,0 2-1-16,2-2-1 15,-2-4 1-15,2 0 1 16,1-2-1-16,-2-1 0 16,1-6-2-16,1 1 4 15,-1-3-1-15,1 0-2 16,0 2 1-16,0-4-3 0,0-2 2 15,3 1 0-15,-1 0 1 16,-12-15-2-16,24 19 0 16,-24-19 0-16,20 10 1 15,-20-10 0-15,21 9 0 16,-21-9 0-16,20 1 0 16,-20-1 0-16,17 0 0 15,-17 0 0-15,17-3-1 16,-17 3 1-16,18-11-2 15,-18 11 1-15,19-16 0 16,-9 3 0-16,-10 13 0 16,21-26 2-16,-9 12 0 0,-2-1 0 15,-1-1 1 1,-1-1 1-16,-1 4-3 16,-7 13 3-16,15-24-1 15,-15 24-1-15,10-21-1 0,-10 21 1 16,9-13 0-16,-9 13 0 15,0 0 2-15,0 0 0 16,0 0 0-16,0 0 1 16,0 0 1-16,0 0-1 15,0 0 0-15,0 0 0 16,0 0-1-16,-2 13-2 16,2-13 1-16,0 0-2 15,0 0-1-15,2 15-1 16,-2-15 2-16,1 14-2 0,-1-14 1 15,4 28 1 1,-1-13-2-16,2 4 1 16,-2-3 2-16,-1-1-1 0,3 0 1 15,-5-15-1-15,5 22 1 16,-5-22-1-16,0 0 1 16,12 16 0-16,-12-16-2 15,0 0-1-15,0 0 1 16,14 4-1-16,-14-4-1 15,0 0-2-15,15-4 2 16,-15 4-1-16,0 0 0 16,14-12 2-16,-14 12-1 15,6-14 0-15,-6 14 2 16,4-20 4-16,-4 7-3 16,-1 0 2-16,1 13 2 0,-1-26-2 15,-2 13 1-15,0-2 0 16,3 15 0-16,-6-21-2 15,6 21 1-15,-4-15-2 16,4 15 0-16,-5-14 0 16,5 14 0-16,-1-15-1 15,1 15 1-15,0-14-1 16,0 14 0-16,7-22 0 16,-7 22 0-16,10-21 1 15,-10 21-2-15,13-15 0 16,-13 15 0-16,15-4 2 15,-15 4-2-15,13 6 3 0,-13-6-3 16,13 17 2-16,-13-17 2 16,13 22-1-16,-13-22 0 15,14 20-1-15,-14-20 2 16,13 20-3-16,-13-20 2 16,13 17-3-16,-13-17-2 15,10 13 1-15,-10-13 0 16,0 0 0-16,0 0 1 15,10 13 1-15,-10-13 1 16,0 0 2-16,0 0 2 16,0 0 1-16,0 0-1 15,2-15 1-15,-2 15 0 16,0 0-3-16,0-15 0 0,0 15-2 16,0 0 2-16,7-14-3 15,-7 14 0-15,0 0-1 16,13-9-1-16,-13 9 2 15,0 0 0-15,19 4 0 16,-19-4-1-16,15 8 1 16,-15-8 0-16,18 8 1 15,-18-8-1-15,19 10 1 16,-6-5-1-16,-13-5 1 16,24 8-1-16,-24-8 1 15,25 12 0-15,-11-8 1 16,-1-2-1-16,1 0 0 0,-1-2 0 15,-13 0 0-15,22-4-1 16,-22 4 2-16,17-10-2 16,-17 10 0-16,13-11 1 15,-13 11 1-15,8-15 0 16,-8 15 1-16,4-16-1 16,-4 16 1-16,1-21 0 15,-1 21 0-15,-3-24 0 16,-1 9 0-16,3 2-2 15,1 13 1-15,-9-23 1 16,9 23-1-16,-9-15 1 16,9 15-1-16,0 0 0 15,-16-10 1-15,16 10-1 0,-13 1 1 16,13-1 0 0,0 0-1-16,-12 16-2 0,12-16 2 15,-5 13-1-15,5-13 1 16,-4 21-2-16,2-7 1 15,0-1-1-15,0 0 1 16,-1 4 0-16,3 5 0 16,0 1 0-16,0 1 0 15,2 2 0-15,2 0 0 16,0 5 1-16,2 3-3 16,1 1 2-16,2 1 0 15,-2 0-1-15,0 5 0 16,1 2-2-16,-1 0 2 0,0 0-2 15,3 2 4-15,-3-2-3 16,1 2 2 0,-1 0-3-16,3-6 6 0,-1 0-3 15,-1-2 0-15,-1-1 0 16,-1-5-1-16,-2-1-2 16,1-3 1-16,-2-2-2 15,-2-1-4-15,-1-6-2 16,-4-2 1-16,4-16 1 15,-18 21 2-15,18-21 2 16,-21 13 4-16,6-10 1 16,0-6 3-16,-1-3 3 0,-3-2-1 15,0-4 0-15,0-5 1 16,-2-2-3-16,2 0 0 16,2 1-2-1,1-4 2-15,3 8 0 0,4-2 0 16,3 0-2-16,6 16 0 15,-2-19 1-15,2 19-2 16,7-23 0-16,-7 23-2 16,14-20 3-16,-2 5-1 15,1 4 0-15,3-5-1 16,5 2-1-16,-1-2 1 16,6 3 1-16,2-5-2 0,2 4 0 15,3 1 0-15,0 1 0 16,2 4-1-16,1-2 2 15,2 4 0 1,-2 0-1-16,0 3 2 16,-3 2-2-16,-1 1 2 0,-2-2-1 15,-4 1-2-15,-6-1-7 16,2 4-7-16,-22-2-26 16,29 0-48-16,-29 0-4 15,0 0-4-15,0-20 19 16</inkml:trace>
  <inkml:trace contextRef="#ctx0" brushRef="#br2" timeOffset="898357.552">28844 14413 5 0,'2'14'75'15,"-2"-14"2"-15,0 0 0 16,0 0-65-16,0 0-4 15,0 0 3-15,0 0 1 16,0 0 3-16,0 0 1 16,0 0-4-16,0 0-1 15,-3-13-5-15,3 13 1 16,-2-13-7-16,2 13 3 0,-1-16 1 16,1 16 0-16,-3-19-2 15,3 19 2-15,-3-21-3 16,3 21 0-16,-1-25 2 15,-1 12-2-15,4-3 0 16,-2 3 1-16,1-2 0 16,0 0-2-16,1 1 2 15,-1-1 0-15,-1 15-1 16,6-17 2-16,-6 17-2 16,0 0 1-16,0 0 0 15,0 0 1-15,0 0-3 16,0 0 1-16,0 0 1 15,0 0-4-15,13 16 1 0,-13-16 0 16,12 13-1-16,-12-13-1 16,14 19 3-16,-14-19-3 15,20 26 1-15,-10-12 0 16,0 3 1-16,1-1 0 16,0 2-3-16,-2-4-1 15,1 3-7-15,-10-17-14 16,16 28-27-16,-16-28-35 15,8 13 0-15,-8-13-5 16</inkml:trace>
  <inkml:trace contextRef="#ctx0" brushRef="#br2" timeOffset="898689.3652">29046 13830 127 0,'15'10'103'16,"-15"-10"-4"-16,0 0-5 16,0 0-96-16,0 0-5 15,15 1-1-15,-15-1 0 16,15 3-1-16,-15-3 6 16,17 5 0-16,-17-5 1 15,22 20 1-15,-22-20 1 16,23 26-1-16,-13-9 0 0,2 3 2 15,-4 3-2-15,-2 0-2 16,-2 3-2 0,-4 2-1-16,-1 5-5 15,-6 0-1-15,-2 8-13 0,-10-7-19 16,9 8-41-16,-14-2-1 16,0 2 0-16,-3-9 72 15</inkml:trace>
  <inkml:trace contextRef="#ctx0" brushRef="#br2" timeOffset="899040.1002">28498 14531 123 0,'-2'17'102'0,"2"-17"1"16,-5 15-6-16,5-15-85 16,0 0-10-16,0 0-1 0,0 0-1 15,0 0-2-15,0 0 2 16,0 0-4-1,17-3-3-15,-17 3-5 16,20-9-4-16,-3 8-7 16,2-6-7-16,11 4-12 0,-1-9-16 15,15 3-31-15,-3-5-3 16,13 0 28-16</inkml:trace>
  <inkml:trace contextRef="#ctx0" brushRef="#br2" timeOffset="904142.8572">30223 14695 37 0,'0'0'79'16,"13"13"-4"-16,-13-13-3 15,0 0-69-15,0 0-3 16,0 0 1-16,0 0 0 16,0 0 3-16,0 0 3 15,0 0 0-15,0 0-1 16,0 0-2-16,0 0-3 16,0 0-1-16,11-17 1 15,-11 17 2-15,0 0 1 16,-2-17 1-16,2 17 1 0,0 0 0 15,-7-17 3-15,7 17 0 16,0 0-1 0,-13-11 0-16,13 11-1 0,0 0 1 15,-19-2-3-15,19 2 2 16,-16 0-3-16,16 0-1 16,-16 1 1-16,16-1-3 15,-15 6 1-15,15-6 0 16,-16 8 1-16,16-8-2 15,-16 15 2-15,16-15-2 16,-16 21-1-16,16-21 2 16,-12 26-2-16,7-10 1 15,0 0 0-15,2 0 0 0,3 3-2 16,0-3 1-16,3 1 1 16,0 2-1-16,3 0-2 15,1-5 0-15,2 2-1 16,1-3-2-16,1 1 2 15,-11-14 0-15,25 15 0 16,-25-15 2-16,23 3 0 16,-10-3 2-16,-13 0-1 15,17-13 2-15,-17 13-1 16,16-25-1-16,-16 25 1 16,12-25-2-16,-6 11 3 15,-2-3-3-15,3 1 3 0,-1 1-1 16,0 2 1-16,-6 13 2 15,8-20 0-15,-8 20 1 16,6-17-1-16,-6 17 2 16,0 0-1-16,0 0 2 15,0 0-3-15,0 0 0 16,3-13 1-16,-3 13-3 16,0 0 2-16,0 0-2 15,0 0-1-15,0 0-1 16,0 0 1-16,0 14-2 15,0-14 0-15,0 13 0 16,0-13-1-16,1 16 1 16,-1-16-1-16,3 20 1 0,0-7 0 15,-1 3 0-15,2 5 1 16,-1 2-1 0,0 4 1-16,0 5-2 15,2 4 1-15,0 4 1 0,-1 4-2 16,3-1 0-16,0 0 4 15,1 3-4-15,0-1 4 16,1-5-1-16,0 1 1 16,-1-5-2-16,1 0 1 15,-2-6 0-15,2 3-1 16,-1-8 0-16,0 2-1 16,-1-5 0-16,2 0 1 0,-1-4 1 15,1-3-1 1,0-2-1-16,-9-13 2 15,15 8-3-15,-15-8 2 16,15-7-2-16,-15 7 1 0,13-29-2 16,-7 8 0-16,-1-10 1 15,0-5-1-15,-2-5 0 16,2-11-3-16,1-8 3 16,0-2-3-16,0-5 3 15,1-3-1-15,-1 3 2 16,-1 2-3-16,1 5 5 15,-3 6 1-15,-1 10 0 16,-2 5 2-16,0 9-1 16,-2 3 1-16,1 5 0 15,-1 5 0-15,2 4-2 16,0 13 3-16,0-19-1 16,0 19 2-16,0 0-1 0,0 0 0 15,0 0 0-15,0 0 0 16,0 0 0-16,0 0-1 15,0 0-2-15,-1 16-2 16,1-16 1-16,0 0 0 16,7 20-3-16,-7-20 3 15,10 17-2-15,-10-17 1 16,12 22-1-16,-7-8 1 16,1 1 1-16,3 2-1 15,-1-2 1-15,3 0 3 16,2 0 2-16,-13-15-1 15,23 22 2-15,-10-17-2 0,-13-5 1 16,20 5-3-16,-20-5 1 16,19-9-5-16,-19 9 0 15,10-17-2-15,-7 4 1 16,-1-3 2-16,1-2-2 16,-1-2 3-16,-2 2 0 15,0-3 0-15,1 3 1 16,1 0 3-16,-1 4-1 15,-1 14 0-15,6-16 1 16,-6 16-1-16,0 0 1 16,0 0-1-16,0 0-2 15,0 0-2-15,0 0 1 16,14 13-1-16,-14-13-1 0,5 13 1 16,-5-13-2-16,8 19 1 15,-3-6 0-15,-5-13 0 16,20 27-1-16,-10-11 1 15,0 0 0-15,3 1-1 16,0 2 2-16,1-2 1 16,1-2 0-16,1-4-2 15,-2-5 2-15,2-2-1 16,-2-4 0-16,2-1-1 16,0-6-1-16,2-3 0 15,-4-5 0-15,2-4 1 16,-3-1-1-16,1 0 2 0,-1-3 0 15,-3-2 3-15,-2 5 0 16,-6 1 3-16,1 3 0 16,-3 16-2-16,0-21 2 15,0 21-1-15,-13-7 0 16,13 7-2-16,-17 0-1 16,17 0-2-16,0 0-2 15,-20 13-1-15,20-13-1 16,-19 18-1-16,19-18 1 15,-20 28-1-15,11-9 1 16,-2 2 2-16,-1-2 1 16,3 1 3-16,8-1 0 15,-3 1 0-15,7-3 0 0,2-4 1 16,-5-13-1-16,18 18-1 16,-18-18 0-16,27 7 0 15,-27-7 1 1,25-6-2-16,-25 6 1 0,23-20 1 15,-12 4-1-15,-1-1 0 16,-2-3 1-16,-6 2-1 16,0-1 2-16,-1 2 2 15,2 3-1-15,-3 14 1 16,-1-20 0-16,1 20 0 16,0 0-1-16,0 0 1 15,0 0-2-15,0 0-4 0,0 0-1 16,0 0-2-16,16 11 1 15,-16-11-3 1,11 19 2-16,-5-6 0 0,1 1 1 16,3 6 0-16,2-2 2 15,1 1 0-15,1-1 1 16,1-2 0-16,0-1-1 16,1-5 1-16,2-3 0 15,-2-4-2-15,-3-5 1 16,2-3-1-16,-15 5 3 15,21-26-1-15,-13 7 1 16,-2-4-2-16,-5-2 4 16,1-4 0-16,-2 2 0 0,-3-3 1 15,2-1-1-15,-2 0 0 16,0 0 0-16,0 1-1 16,4-2-1-1,-5 2 3-15,3 1-4 0,-4 3 3 16,1 3-2-16,0 4 2 15,2 3-1-15,-2 3 4 16,4 13-2-16,0 0 1 16,0 0 1-16,0 0-2 15,0 0-1-15,0 0-1 16,0 0-1-16,0 0-3 16,0 0 0-16,-9 15-1 0,9-15 0 15,0 23 2 1,5-7-2-16,-3 4 2 15,-2 6 0-15,5 4 1 16,1 2 0-16,-4 0-1 0,4 0 0 16,0-1 0-16,-2 2 3 15,3-1-3-15,2-3 0 16,-3-3-3-16,0-3 0 16,-1 2-7-16,1-7-5 15,1 1-4-15,-7-19-3 16,8 20-5-16,-8-20-2 15,0 0-3-15,0 0-6 16,0 0-6-16,-10-31-21 0,1 5-3 16,-7-3 55-1</inkml:trace>
  <inkml:trace contextRef="#ctx0" brushRef="#br2" timeOffset="904392.0446">31206 14606 98 0,'-14'-22'90'16,"14"22"-2"-16,0 0-30 15,0 0-24-15,4-17-12 16,-4 17-7-16,0 0-7 16,19-7-2-16,-19 7-3 15,24-6-1-15,-6 5-2 16,2 1 0-16,6 1-2 0,4-1 0 16,0 0-1-16,1 0-1 15,5 2-1 1,-6-2-3-16,6-2 5 15,0-2-8-15,-1 2-16 0,-6-6-36 16,1 2-22-16,-4-4-1 16,-7-2-3-16</inkml:trace>
  <inkml:trace contextRef="#ctx0" brushRef="#br2" timeOffset="904731.2341">30936 14040 132 0,'15'-13'102'16,"-15"13"-3"-16,0 0-3 15,0 0-80-15,0 0-6 16,0 0-3-16,-8 15-2 16,4-2-3-16,-3 6-2 15,1 7-6-15,-1 15-18 16,-8 4-42-16,4 22-29 0,-6-1-2 15,4 2-6-15</inkml:trace>
  <inkml:trace contextRef="#ctx0" brushRef="#br2" timeOffset="907977.3411">31769 13948 31 0,'0'0'80'0,"0"0"2"16,0 0 1-16,0 0-48 16,-15 0-12-16,15 0 1 15,0 0-3-15,0 0-1 16,0 0-2-16,0 0-2 15,0 0-6-15,0 0-3 16,0 0-3-16,0 0-6 0,13 3 2 16,-13-3 0-16,0 0-2 15,15-6 0-15,-15 6 1 16,20-4 0 0,-20 4-1-16,23-3 1 15,-10 0 0-15,1 5 0 0,8-4 1 16,-6 2-1-16,4 2-1 15,2-4 0-15,-2 2 0 16,-3-1 0-16,6 1 1 16,-1-3 0-16,-8 3 0 15,5-2 0-15,-6 2 0 16,-13 0 2-16,18 0-2 16,-5 2 2-16,-13-2-2 0,0 0 2 15,17 3 0-15,-17-3 0 16,0 0 1-16,0 0-1 15,13 1 2 1,-13-1-1-16,0 0 2 0,0 0-1 16,0 0 1-16,0 0 0 15,0 0-1-15,0 0 1 16,0 0-1-16,0 0 0 16,0 0-2-16,0 0 0 15,0 0-1-15,0 0 0 16,0 0 1-16,3 13-1 15,-3-13 1-15,0 0-1 16,0 0 1-16,-3 14-2 0,3-14 2 16,0 0-1-1,-7 21 0-15,7-21 0 16,0 21 0-16,2-8 0 16,-3 5-1-16,0 0 1 0,2 5-2 15,0 2 1-15,4 2-1 16,-1 4 1-16,-5 0-2 15,1 1 2-15,3 3-1 16,1 1 3-16,2 0-1 16,-2 3 1-16,0 1 0 15,-1 2-1-15,-1 0-1 16,2 6 2-16,2-5-1 16,-2 0-1-16,0 0-1 15,4 2-1-15,-5 1 1 16,2-2 2-16,8 0-2 15,-7 0 0-15,-6-44 8 0,20 95-8 16,-14-46 3-16,-3 0-1 16,4-3 1-16,0 0-3 15,-5-2 4-15,5-4-3 16,-10-1-6-16,3-39 17 16,2 75-2-16,-2-75 0 15,13 61 0-15,-13-61 1 16,0 0-2-16,13 75 3 15,-13-75-2-15,0 0-9 16,0 0 1-16,14 60 1 16,-14-60-2-16,0 0 1 15,0 0 1-15,0 0-1 16,0 0 0-16,0 0 0 0,3 61 0 16,-3-61 0-16,0 0 0 15,0 0 0-15,0 0 0 16,0 0 0-1,0 0 1-15,0 0 0 0,0 0 1 16,0 0-1-16,0 0 0 16,0 0 0-16,0 0 0 15,0 0-1-15,0 0 2 16,0 0 0-16,0 0-1 16,0 0-1-16,0 0 1 15,0 0 1-15,0 0 0 16,0 0 0-16,0 0-1 0,0 0 0 15,0 0 0-15,0 0 1 16,0 0 0-16,0 0 1 16,0 0-1-16,0 0 0 15,-20 23-9-15,20-23 7 16,0 0-6-16,-18 1-2 16,18-1 0-16,0 0-1 15,-21 0 1-15,21 0 0 16,-21-1 9-16,21 1-7 15,-25-3 7-15,25 3 0 16,-19 0 0-16,0 0 2 16,19 0-2-16,-17-1-1 15,4 1 0-15,13 0-3 0,-19 1 1 16,6 2-2-16,-4-3-3 16,17 0-8-16,-13 1-10 15,13-1-29-15,-13-5-47 16,13 5 0-16,-28-23-4 15,17-2 26-15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2:28:03.30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3078 1502 83 0,'0'0'78'0,"0"0"-2"16,0-17-24-16,0 17-50 15,-2 20 1-15,4 2-2 16,-1-7 1-16,2 19-2 0,0-19 0 16,3 17 1-16,1 10 1 15,0 7 1-15,3-6 0 16,3 9 1-16,2 3 1 15,2 12 1-15,2 6 1 16,-1-4-5-16,4 6 2 16,-2 0-2-16,2-5-1 15,-3-1 1-15,1 3-1 16,-4 2-1-16,0-7-1 16,-2 1 4-16,-4-4-1 15,2-5-4-15,-4 0 4 16,2-8-5-16,-2-5 5 0,-1-9-4 15,0-5 4-15,-3-9-2 16,2-6 3-16,-2-2 0 16,-4-15 2-1,6 17-2-15,-6-17 1 0,0 0-2 16,0 0 0-16,-3-16-4 16,3 16-2-16,-11-30 2 15,1 4-7-15,0-3 5 16,-6-16-8-16,0-4 6 15,-6-7-1-15,1-4 8 16,-5-8-2-16,1 4 4 16,-1 1 4-16,3-9 2 0,-2 11 2 15,2-4 1 1,5 6-3-16,2-7 0 0,3 2-4 16,4-5-2-1,5-2-5-15,4-5 2 16,8-2-5-16,13-18-2 0,5 6 4 15,7 2-6-15,7 7 7 16,3 6-4-16,9 8 7 16,-52 67-6-16,116-72 6 15,-57 72 0-15,2 22-2 16,-2 34 2-16,-4 9-4 16,-3 17 4-16,-11 11-5 15,-7-1 3-15,-14 10 0 0,-13 1 1 16,-10-18 1-16,-14-13 2 15,-9-13 0 1,-16-7 3-16,-4-7-1 16,-9-6 0-16,-3-13-2 0,-4-4 1 15,-1-9-3-15,-2-5-3 16,1-6-17-16,11 6-55 16,2-15-7-16,12 7-2 15,6 0-3-15</inkml:trace>
  <inkml:trace contextRef="#ctx0" brushRef="#br0" timeOffset="1802.5954">3793 2464 100 0,'-23'5'93'0,"4"8"-3"15,2-10-8-15,17-3-77 16,-14 8-10-16,14-8-3 16,16 7-5-16,1-2-2 0,12-1 0 15,2-8 0-15,8-2 5 16,3 0 5-16,4-1 3 16,3-5 5-16,-1-6 5 15,0-2 0-15,-5-6-1 16,0-12 1-16,-5-5-7 15,-2-8 2-15,-4-11-7 16,-9-6 1-16,-2-5-4 16,-8-2 4-16,-4-12-2 15,-8 19 4-15,-2-2 2 16,0 21 0-16,-7 8 7 16,3 18-3-16,5 23-2 0,-15-11 1 15,6 31 0-15,5 1-2 16,1 21-1-16,-1-3-1 15,1 12-2-15,0 4 3 16,2 5 2-16,2 1-2 16,1 5 2-16,-1 2-1 15,0-2 3-15,2 1-3 16,0-11 3-16,0-6-4 16,-1 2 2-16,3-5-2 15,0-11 1-15,-1-5-2 16,3-9-2-16,-7-22 0 15,16 14 0-15,-16-14 2 0,19-11 0 16,-10-9-1-16,1 0 1 16,0-5 0-16,0-1 3 15,1 4-1-15,1 5 0 16,1 4 0-16,1 6-1 16,4 10 1-16,-1 4-1 15,3 3 0-15,3 7 0 16,2 4 0-16,-1 6-2 15,2 2 3-15,2 0-1 16,-1 1-2-16,1 2 2 16,-1-3-1-16,3-8 0 15,1-1 0-15,0-11 0 16,0-10-2-16,-1-7 0 0,0-2 2 16,-2-10-2-16,-2-3 2 15,-5-6 1-15,-1-4-1 16,-5 4 1-16,-2 6-1 15,-3-3 4-15,-4 6-4 16,-3 0 5-16,-3 2-4 16,0 18 2-16,-9-15 0 15,9 15-1-15,-15-5-1 16,15 5-2-16,-17 3-3 16,17-3 0-16,-14 12-1 15,14-12 0-15,-9 17 1 16,8-3 0-16,2 2 1 0,1 3 2 15,2 0 1-15,3 4 0 16,0 6 1 0,2 1-1-16,1-1 2 0,2-6-1 15,-2-6-2-15,1-4 1 16,1 3 0-16,-12-16-1 16,21 4 1-16,-21-4 2 15,19-20-2-15,-12 3 1 16,2-2 1-16,-2-1-2 15,0-5 1-15,1 1 1 16,-1-1-1-16,-1 4 0 16,1-2-1-16,0 7 2 15,-7 16 0-15,10-18-1 0,-10 18 0 16,0 0 1-16,16-1-2 16,-16 1 2-16,14 20-2 15,-3-5-2 1,-1-2 1-16,0 1 2 0,3 3-1 15,0 6-2-15,0-1 3 16,0 1-3-16,1-5 2 16,-2-3 2-16,1 1-1 15,-13-16-1-15,21 16 1 16,-21-16 1-16,16-9-2 16,-16 9 1-16,15-25 0 15,-8 9-2-15,-1 0 3 0,-1-4 0 16,1 4 0-16,0-2 1 15,0 1-1 1,-6 17-1-16,13-20 2 16,-13 20-2-16,14-19-2 0,-14 19 0 15,15-4-1-15,-15 4-1 16,15 7 2-16,-15-7-2 16,16 16 1-16,-16-16 0 15,15 24 0-15,-7-9 1 16,0 4 1-16,-8-19 0 15,15 15-1-15,-15-15 4 16,16 2-4-16,-16-2 3 16,16 1 1-16,-16-1-1 0,15-23 0 15,-8 10 1 1,-7 13-1-16,20-21-2 16,-20 21 4-16,23-28-4 0,-23 28 0 15,25-20-1-15,-11 19-2 16,1 1 2-16,-1 5 0 15,-14-5 0-15,24 28-2 16,-11-14 3-16,0 4-2 16,-1 3 0-16,1-2 4 15,-1 1-3-15,-1-4 3 16,2-7-3-16,-13-9 2 16,25 5-1-16,-12-6 0 15,1-6-3-15,-1-5-3 16,0-4-5-16,0-8-9 15,3-2-21-15,-6-9-42 16,0 1-2-16,-4-13-2 0,-6 0 46 16</inkml:trace>
  <inkml:trace contextRef="#ctx0" brushRef="#br0" timeOffset="2100.3291">4963 2177 126 0,'-14'3'93'0,"14"-3"-4"15,-13-10-23-15,13-6-62 16,7-1-4-16,6-9-6 16,7 4-11-16,3-2-20 15,15 5-45-15,-3 9-1 16,6 16-4-16,-4 8 22 16</inkml:trace>
  <inkml:trace contextRef="#ctx0" brushRef="#br0" timeOffset="4736.0436">6390 2740 71 0,'-5'26'80'0,"5"-26"-5"16,-3 20-28-16,3-20-38 15,0 0-1-15,0 0-4 16,16 12-3-16,-16-12 2 15,0 0-2-15,17-28 5 16,-10 11-2-16,-3-5 2 16,2-5 1-16,-3-6 1 15,3-3-3-15,-3 0 2 16,0-2-1-16,2-2-3 16,0 1 1-16,2-5-3 0,2 7 2 15,-2 2-2-15,3 12 2 16,-1-1-4-16,-1 5 2 15,-8 19-2-15,16-20 0 16,-16 20 0-16,13 7-1 16,-13-7 2-16,13 19-4 15,-6 1 3-15,3-4-2 16,-1 3 2-16,1 2 0 16,2-6 1-16,1-1-2 15,0-1 1-15,1 0 3 16,1-7 1-16,0 1-2 15,1-1 1-15,-1-2-1 0,1 2-1 16,-1 0 1 0,0-9 0-16,-1 6-1 0,-14-3-1 15,21 8 1 1,-21-8 0-16,20 9 0 0,-20-9 0 16,13 23 1-16,-9-4-2 15,0-3 1-15,2 11 0 16,0-11 0-16,0 8-1 15,1 5 2-15,2 0-5 16,1-1 3-16,0-2 1 16,1-6-1-16,4-4 0 15,-1-2 1-15,2-7 0 0,1-11-1 16,4-5 3-16,-1-12-2 16,0-2 0-1,2-5 1-15,-2-6-1 16,0 0 3-16,-3 0-3 0,1-2 0 15,-5 0 1-15,-2 11 0 16,-4-1 0-16,-1 7 0 16,-3 5-1-16,-2 1-1 15,-1 13 2-15,0 0 0 16,0 0 0-16,-17 4-2 16,17-4 0-16,-16 28 1 15,8-11 0-15,0 5-1 16,1-5 1-16,3 10 0 15,1-4 0-15,3 5 0 16,3-1 0-16,1-8-1 16,2 0 0-16,-6-19 2 15,16 20-2-15,-16-20 3 0,16-3-1 16,-8-11 0-16,-2-2 0 16,0-4 0-16,0-5 2 15,-2 8-1-15,-1-8 1 16,0 2-5-16,-2 6 4 15,1 4 0-15,-1-2 0 16,-1 15 1-16,0 0-4 16,0 0 2-16,0 0-1 15,15 6 1-15,-15-6-3 16,13 23 1-16,-5-7-2 16,2-1 0-16,5 9 1 15,1-2 0-15,1 2-1 0,0 2 0 16,1-3 2-16,0-10-3 15,0 0 3-15,-1 0-4 16,-1-11-5-16,-2-10-4 16,2 1-3-16,-3-13-11 15,4 3-12-15,-7-9-7 16,5 0-11-16,-12-15-21 16,3 5 27-16</inkml:trace>
  <inkml:trace contextRef="#ctx0" brushRef="#br0" timeOffset="5036.1133">7084 2122 108 0,'-20'-18'94'15,"6"0"-1"-15,1-2-7 16,3-1-78-16,11 8-9 15,6-3 3-15,8 4-6 16,4 9-1-16,7 8-3 16,2 6 0-16,6 5 0 15,-1 3 4-15,1 1 1 16,-2 2-2-16,0-4 4 16,-3-3 0-16,-2-9-3 0,-1-11-6 15,0-2-15 1,-6-18-19-16,6-11-37 0,-4-13 1 15,2-17-5-15,-2 1 72 16</inkml:trace>
  <inkml:trace contextRef="#ctx0" brushRef="#br0" timeOffset="5787.9663">8569 1639 15 0,'10'-20'82'0,"-4"-9"1"16,-6 29-13-16,0 0-51 0,-17 23-29 16,5-3 0-16,-5 2 5 15,-1 8 2-15,-2 5 1 16,-1 7 4-1,-1 8 8-15,0 5 2 0,4-6 2 16,-1 3-1-16,6 4-2 16,0 12-4-16,4-4-6 15,3 8 0-15,4-9-2 16,4 2 0-16,4 0-1 16,3-3 1-16,2-7-4 15,4-6 4-15,1 0 3 16,4-7-2-16,0-7-1 15,0-8 3-15,2-7-2 0,0-4 0 16,1-4 1-16,1-14 0 16,4-9-1-16,0-7-1 15,3-8 1-15,-1-4 1 16,2-6 0-16,1-9 4 16,-1-5-2-16,2-2-1 15,-3-4-1-15,-4-1 4 16,-1 7 4-16,-7-5-8 15,-2 4 9-15,-7-2-6 16,-4 7 4-16,-7 0-3 16,-7 7 5-16,-3 8-5 15,-5 3-3-15,-4 3 2 0,-2 8-7 16,-1 4-1-16,-2 3-8 16,2 11-4-1,-3 6-5-15,5 3-12 16,-4 5-13-16,9 11-38 0,-2 1 3 15,6 8 3-15,1-1 78 16</inkml:trace>
  <inkml:trace contextRef="#ctx0" brushRef="#br0" timeOffset="6970.9903">8657 2320 97 0,'0'0'104'16,"-7"17"-8"-16,7-17-9 0,11 22-93 15,-11-22-9-15,29 17 0 16,-8-2 6-16,4 5-4 16,3-1 0-16,7 2 2 15,-1 1 6-15,2-2 6 16,-3-1 0-16,-1 0 6 15,1-5-2-15,-2-7 2 16,-1-2 0-16,-6-4-1 16,1-4 0-16,-5 2-4 0,0-8 2 15,-1-4-4 1,-2-6-2-16,2 1 0 16,-6-5-2-16,2-3 3 15,-4-6 0-15,4-10 2 0,-4 5 1 16,-2-8-2-16,-1 2 6 15,1-7-4-15,0 0 3 16,-1 5-6-16,1 6 5 16,-2 3-2-16,2 7 0 15,-3 0 1-15,1 11 0 16,-7 18-3-16,10-18 2 16,-10 18 0-16,0 0-3 15,0 0 0-15,13 13-1 16,-9 6 0-16,-1 0-1 15,2 10 3-15,0 4-2 16,0 2 3-16,2 12 0 16,0 4-1-16,2 4-4 0,-1 4 4 15,4 0-4-15,0-6 4 16,0 5-3-16,1-3 3 16,-2-6-2-16,-1-7 3 15,-2-3 3-15,0-12-3 16,-4-2 1-16,-3-5 1 15,-1-20 1-15,0 0-2 0,-16-3 0 16,3-13-2 0,-5-11 1-16,-5-11 2 15,-2-4-1-15,-4-11-1 16,-1-2-1-16,1-6 7 16,2 8-2-16,5-6-1 0,5 6 1 15,7 3-1-15,7 3-1 16,7-2-7-16,9-2 4 15,9 7-8-15,4-1 3 16,7 6-1-16,3 1 1 16,4 7 1-16,-1 9 2 15,-1 18 3-15,-2 9-2 16,-4 11 1-16,-4 4-1 16,0 15-1-16,-4 1-2 15,-2 5 3-15,-3-2-4 16,-3-1 1-16,-2-1 3 15,-5-1-2-15,-3-5 4 16,-8-5 1-16,-4 2 2 0,-4-5-2 16,-7 0 0-16,-2-10 3 15,-4-2-3-15,1-3 5 16,-1-5-5 0,3-3 4-16,3-6-6 0,2 1 3 15,15 5 5-15,-15-7-5 16,15 7-2-16,0 0-2 15,0 0-3-15,0 0 1 16,24 18-1-16,-2-3-3 16,4-2-2-16,5 8 1 15,5-1 4-15,5 6-2 16,4 6 5-16,1-6-2 0,1-5 1 16,1-2 4-16,0 0 0 15,-2-3 4-15,-1-9-4 16,-5-4 3-16,-3-6-2 15,-2 4 0-15,-6-2 2 16,-6-5-3-16,-4-4-6 16,-3-2-16-16,-9-5-31 15,-7 17-38-15,7-29-2 16,-13 12-4-16</inkml:trace>
  <inkml:trace contextRef="#ctx0" brushRef="#br0" timeOffset="8703.9331">4305 3093 41 0,'-13'3'80'0,"13"-3"-4"15,0 0-2-15,0 0-59 16,-1-14-3-16,1 14-5 15,0 0-4-15,16 3 2 16,-16-3-5-16,26 6 0 0,-4-1-1 16,1 0 2-16,7-4 0 15,2 2 0-15,5-2 0 16,4-2 0-16,-1 1 1 16,3 3 1-1,-2-6 1-15,-1 3-2 0,2 1 0 16,0-2 0-16,-2 4-1 15,1-3 0-15,-1 1-1 16,2-2 1-16,0-1-1 16,2 0 1-16,4-4 0 15,1 0-3-15,6-3 3 16,0 5 1-16,2-3-1 16,1 3 0-16,1-1-2 0,0 4 1 15,-1 1-1-15,1-2 3 16,-2 2-3-16,2 0 2 15,-3 2-1-15,3-5-1 16,2 3 2-16,2 1-1 16,-1 1 0-16,0 1 1 15,2 0 0-15,-2-5-2 16,1-1 0-16,-1 3 0 16,-1-1 1-16,-2-2-4 15,-3-3 4-15,1 2-2 16,-4-2 5-16,0 2-5 15,4 5 3-15,-2-2-4 16,-1 2 4-16,1 3 1 0,3-2-1 16,0-1 1-16,2 1-5 15,1-1 1-15,-2-1 2 16,-1 0-2 0,-2 0 2-16,0-1-1 0,-2-1 1 15,0 2-1-15,0 3 3 16,1-4-2-16,1 5 1 15,-1-1 4-15,2-3-5 16,0-1-2-16,2 1 2 16,-3-2-1-16,-1-1-2 15,-3-1 2-15,-3-2 1 16,0 2-1-16,-4-1 2 0,1 3-2 16,-3 3 0-16,2-2 0 15,0-2 3-15,1 3-1 16,3-3 0-16,0 0-4 15,2 0 3-15,-1 3 2 16,1-9 0-16,-1 5 1 16,-2 0-1-16,-4 1 1 15,3 1-2-15,-1 2 2 16,-3-5-1-16,0 0-1 16,-2 5-2-16,1-3 1 15,-2 3-1-15,0-7 0 16,-2 6 0-16,1-2 2 15,0 4 0-15,0-4-2 0,0 3 2 16,-2-2-1-16,1-3 1 16,-4 7 2-16,1-5-2 15,-3 4 2-15,-5-1 0 16,1 3 0-16,-5 0 0 16,-2-3-2-16,-2 4 1 15,-3-2-1-15,-3 1 2 16,-13-3 1-16,20 0-4 15,-20 0 3-15,13-2-5 16,-13 2-6-16,0 0-23 16,0 0-57-16,0 0-3 15,0 0-11-15,-32-6 49 16</inkml:trace>
  <inkml:trace contextRef="#ctx0" brushRef="#br0" timeOffset="22327.6301">1962 3705 159 0,'9'-17'88'16,"-9"17"-2"0,0 0-30-16,0 0-56 15,0 0-2-15,0 0-2 0,6 32-2 16,-14-11 1-16,-2 8-2 15,6 1 4-15,-3 7 4 16,3 4 3-16,-4 7 1 16,5 3-3-16,3 5 5 15,3 6-6-15,5 7 5 16,-6 5-5-16,7 2 0 16,0 3-3-16,2-5 2 15,-1-5 1-15,3-4-1 16,-1-6 1-16,-1-12-2 15,0-13 1-15,-4-8-5 16,0-10-4-16,-7-16-19 16,0 0-42-16,4-35-10 0,-12-6-4 15,-1-11 2-15</inkml:trace>
  <inkml:trace contextRef="#ctx0" brushRef="#br0" timeOffset="23543.4293">1969 3917 127 0,'2'-33'95'16,"-4"4"-4"-16,4 16-2 16,-2 13-66-16,0 0-14 15,10-13-7-15,-10 13-6 16,19 15-4-16,-2-2-1 16,0 10 1-16,-1 1-1 0,3 11 6 15,-5 5-1-15,2 8 8 16,-3 4-2-16,-1 4 4 15,-5 3-3 1,3 3 3-16,2 3-3 0,-1-1 0 16,1-5 0-16,1-3-2 15,1-5 0-15,1-8 0 16,3-4 0-16,-2-12-1 16,0-6 0-16,1-11 0 15,2-9 0-15,-1-11 1 16,-3-10-1-16,1-12 3 15,-4-14-1-15,-2-7 1 16,-1-9-1-16,-4-8 2 0,-2-8-3 16,-4 0 2-16,-1 2 3 15,2 4-4-15,-1 11 4 16,2 5-4-16,-1 10 1 16,3 7-1-16,0 14 3 15,1 9-5-15,-4 16-2 16,0 0 0-16,0 0 0 15,13 9 1-15,-11 7-1 16,1 8 2-16,-5 7-1 16,4 3 2-16,-1 5-3 15,-1 3 4-15,2 4-3 16,-1-1 3-16,1 7-2 0,0 1 1 16,3 1-4-16,1 1 3 15,1 1 1-15,3-1-1 16,1-6-1-1,2 0-8-15,2-10 1 0,2-6 0 16,2-7 2-16,3-9-3 16,-1-5 2-16,4-8-3 15,-1-5 3-15,4-8 7 16,0-4 0-16,4-4 0 16,0-6 2-16,0-2-1 15,-1-2 1-15,-3-4 1 16,-4 3-1-16,-2-1 1 15,-8 3 0-15,-5 4 0 0,-7 3-1 16,-5 3 0-16,3 16 0 16,-22-20-1-1,6 15-2-15,2 2-1 16,-5 6 0-16,2 4-2 0,-1 6 2 16,-2 7-2-16,4 3 1 15,0 10-1-15,2 0 3 16,2 6-1-16,7-3 0 15,-1 3 3-15,6-5-2 16,4-4 1-16,5-6 0 16,5-3 0-16,7-8 0 15,2-9 2-15,1-6-2 0,8-9-1 16,0-5 1-16,1-9 0 16,0-6 1-16,-4-10-1 15,-6-9 1 1,-3-6 0-16,-5-5 1 0,-7-1 1 15,-6-2-2-15,-2 0 1 16,-5-1 0-16,-2 1 0 16,-2 8 2-16,1 4-5 15,1 4 5-15,-1 6-5 16,5 9 5-16,-1 4-5 16,0 12 1-16,4 17-5 15,0 0 1-15,0 15 2 16,1 9 0-16,2 11-2 0,0 7-3 15,4 9 5 1,-1 6-2-16,1 8 5 16,2 5-4-16,2 1 2 15,0 0-5-15,2-5 7 0,-2-2 0 16,1-8-3-16,1-6-1 16,-2-9-2-16,1-15-9 15,-1-5-13-15,-11-21-15 16,13 12-40-16,-17-25-5 15,-3-6 2-15,-14-14 50 16</inkml:trace>
  <inkml:trace contextRef="#ctx0" brushRef="#br0" timeOffset="23775.8712">2682 4207 135 0,'-34'-18'95'0,"15"9"0"0,-1-5-9 16,8-1-76-16,9-1-5 15,10 0-7-15,9 2-1 16,12 4 1-16,15 1-5 16,8 1-1-16,9 2 2 15,2 0 2-15,6 7 2 16,-3-1 1-16,0 9-4 16,-10-5-8-16,-6 5-13 15,-10-2-24-15,0 8-37 16,-12-1-1-16,-4 3-5 15</inkml:trace>
  <inkml:trace contextRef="#ctx0" brushRef="#br0" timeOffset="24247.3271">1942 5095 150 0,'-17'3'104'16,"17"-3"-3"-16,0 0-6 15,-7-15-79-15,7 15-12 16,27-10-1-16,-5 6-3 16,6-2-1-16,10 3-1 15,5-1 1-15,5 1 1 16,5 1 0-16,4 2 1 16,-4 2 1-16,6 1-8 15,-3-2 2-15,5-1 0 16,1 0-1-16,7 0 2 15,2 2-2-15,1-2 0 16,2-2 0-16,-5 1 8 0,-3 1-2 16,-5 3 1-16,-8-3-1 15,-12 3 0-15,-10-3-7 16,-6 4-14-16,-11-4-39 16,1 3-30-16,-15-3-6 15,0 0-6-15</inkml:trace>
  <inkml:trace contextRef="#ctx0" brushRef="#br0" timeOffset="29045.847">4760 3861 25 0,'0'0'81'0,"0"0"-2"15,0 0-8 1,0 0-67-16,0 0-4 15,0 0-1-15,0 0 1 0,0 0 0 16,-4 16 1-16,4-16 1 16,-18 26 1-16,5-9 4 15,-3 6-2-15,-4 8-3 16,-6 0 4-16,-5 10-3 16,-4 2 2-16,-5 10-3 15,-7 7 2-15,0 7-7 16,-4 6 5-16,4 2 0 15,-1 0 0-15,5-5-1 0,4 1 3 16,6-8-2 0,4-9 1-16,4-9 3 15,5-12 2-15,4-9-2 16,7-5-2-16,1-4 2 0,8-15-7 16,0 0 3-16,0 0-5 15,0 0-10-15,0 0-20 16,0 0-24-16,8-22-25 15,1-1-7-15,3-3 24 16</inkml:trace>
  <inkml:trace contextRef="#ctx0" brushRef="#br0" timeOffset="29545.8298">4786 3819 64 0,'22'-11'93'15,"-22"11"-8"-15,0 0-3 16,0 0-78-16,0 0 0 16,0 0-2-16,10 14-2 15,-10-14 0-15,-2 25 0 16,2-11 1-16,0 2-2 15,2 1 1-15,2 1 0 16,0 2 1-16,4 0 5 16,-1 3-5-16,3 3-4 15,3 1 1-15,1 4-2 0,1 5 2 16,1 4-1-16,1 2 0 16,2 3-7-16,-1 4 6 15,3 4 3-15,-1 5-2 16,-1 0 2-16,1-4 0 15,1 0-1-15,0 2 2 16,-4-7 0-16,5-3 2 16,-5-4-2-16,0-9 4 15,-2-2-4-15,-2-5 5 16,-3-6-5-16,-10-20 3 16,14 23-2-16,-14-23-1 15,0 0-2-15,4 14-6 16,-4-14-9-16,0 0-11 0,-17-5-55 15,17 5-4-15,-27-22 0 16,7 5 82 0</inkml:trace>
  <inkml:trace contextRef="#ctx0" brushRef="#br0" timeOffset="29945.6895">4287 4419 57 0,'-9'-18'93'16,"9"18"-1"-16,25-12-5 16,-2 2-79-16,11 3-6 15,12-3-1-15,8 1 0 16,6 0-1-16,7 2 0 15,1 0 1-15,4-6-4 16,-2 6 2-16,-3-3-1 16,-1 1 0-16,-4-2 0 15,-1 0 2-15,-5-3-2 16,-2 2 0-16,-10 7 3 16,-6-4 0-16,-8 3 1 15,-8 2 0-15,-6 1-1 16,-16 3-1-16,0 0-7 15,1 13-6-15,-5 0-24 0,-16 1-48 16,8 10-4 0,-8-1-6-16,1 1 87 0</inkml:trace>
  <inkml:trace contextRef="#ctx0" brushRef="#br0" timeOffset="31312.8061">5343 5037 4 0,'0'0'86'16,"0"0"-3"-16,0 0-3 15,0 0-70-15,-15 3-3 16,15-3 0-16,0 0-4 15,-11-16 1-15,11 16 0 16,-9-22-1-16,9 22 0 16,-8-26-1-16,5 12 0 15,3 0 1-15,0-2-1 16,1 3-1-16,-1 13-1 16,6-21 1-16,-6 21 0 15,7-12-1-15,-7 12 1 16,0 0-3-16,15 2 2 15,-15-2-1-15,11 16 0 0,-11-16-1 16,13 31 1-16,-7-10 1 16,1 4-1-16,-1 2 1 15,0 8-2-15,-2 1 1 16,0 4 0-16,2 2 1 16,-3-2 0-16,1-1-1 15,1-1 0-15,-3-5 0 16,3-7 2-16,-1-4 0 15,-4-22 0-15,6 19 2 16,-6-19-2-16,0 0 1 16,6-25 2-16,-5-1-1 15,-1-6 0-15,0-7 1 0,-1-3-1 16,1 1-1-16,1-4 1 16,1 5 0-16,0 1-1 15,3 7 0-15,2 4-1 16,3 8-1-16,2 3-1 15,-1 4 0-15,4 4 0 16,-1 3-1-16,2 8-1 16,-2 1-1-16,1 4 2 15,-1 3 0-15,-2 5 0 16,1 2 1-16,-3 4-1 16,0 4 1-16,0 2 1 15,-3 4-1-15,0 0 0 16,1 0 0-16,-3-1 1 0,0-3 0 15,-1-1 0-15,0-5-1 16,-1-7 1-16,-3-14 2 16,6 15-1-16,-6-15 3 15,0 0-3-15,6-16 1 16,-2-5 1-16,-1-2-1 16,3-3-1-16,1-2-2 15,-1-3 1-15,2 1-1 16,1 1 0-16,1 3 0 15,-1 4-1-15,0 8 1 16,-9 14 0-16,14-17 0 16,-14 17 0-16,0 0-1 0,17 4 0 15,-17-4 1-15,12 17-2 16,-12-17 2-16,14 26-1 16,-5-8 2-1,-2 2-2-15,2 0 3 0,-1 3-3 16,0 0 0-16,0 8-7 15,0-6-12-15,2 4-27 16,-6-4-35-16,8-2-1 16,-7-6 35-16</inkml:trace>
  <inkml:trace contextRef="#ctx0" brushRef="#br0" timeOffset="31662.6768">6489 4904 1 0,'18'0'45'16,"-18"0"34"-16,19 5-8 16,-19-5-62-16,-7 17-10 15,7-17 1-15,-22 29 2 16,6-10 1-16,-2 2 2 15,-3 5 1-15,0-1 3 16,-2 5 0-16,1 3-3 0,0 0-1 16,1-1-3-16,-1 1-2 15,2-2 1 1,0-1-1-16,2-3 0 16,2-7-1-16,2-5-1 0,5-1-11 15,9-14-19-15,0 0-22 16,-13 3-25-16,13-3 9 15,0-29 70-15</inkml:trace>
  <inkml:trace contextRef="#ctx0" brushRef="#br0" timeOffset="31963.3398">6214 5004 1 0,'5'-16'85'0,"-5"16"6"15,0 0-2-15,13-9-61 16,-13 9-29-16,14-10-4 0,-14 10-2 16,17-3-2-16,-17 3 0 15,15 12 3-15,-11 1 1 16,2 3 5-16,0 4 2 16,0 4 4-16,1 2 1 15,-2 3 1-15,4 2 0 16,0-3-1-16,2-2-1 15,-2 0-4-15,3-1-1 16,1-2-8-16,-5-6-16 16,8 3-29-16,-16-20-31 15,23 22-5-15,-23-22 43 0</inkml:trace>
  <inkml:trace contextRef="#ctx0" brushRef="#br0" timeOffset="32547.7388">6732 4919 46 0,'16'0'99'0,"-16"0"-3"16,0 0-13-16,0 0-87 15,0 0-6-15,0 0-4 16,0 0 1-16,3 20-1 15,-7-7 2-15,1 6 4 0,-1 1 5 16,1 3 5-16,0 1 1 16,3 2 3-16,0 0-2 15,1 0 0-15,2-4 0 16,-1-2-1-16,3-2-1 16,-2-5-1-16,-3-13 1 15,9 15 0-15,-9-15 1 16,0 0 0-16,0 0 1 15,17-10-1-15,-17 10 1 16,7-23 0-16,-4 6-1 16,3-2 0-16,1-4 2 15,-1-1-3-15,3 2 0 0,-1-3-1 16,2 4 0-16,3 3-2 16,0 4-1-16,2 5 0 15,-1 4 0-15,1 6 1 16,-1 3-1-16,2 4 3 15,-2 4-2-15,-1 1 3 16,0 5 0-16,0 2 1 16,0 0-2-16,0-1 1 15,0 1 0-15,-1 0-2 16,-1-4 3-16,0-1-2 16,-11-15-1-16,20 17 1 15,-20-17 0-15,21 0-5 16,-21 0-11-16,32-30-43 0,-13-5-33 15,10-11-5-15,1-16 36 16</inkml:trace>
  <inkml:trace contextRef="#ctx0" brushRef="#br0" timeOffset="36632.0122">7875 4212 1 0,'0'0'10'0,"0"0"67"15,0 0-3-15,3-13-56 16,-3 13-7-16,0 0-4 16,0 0-4-16,0-15-1 15,0 15-1-15,0 0 0 16,0 0-1-16,-6-17 0 16,6 17 1-16,0 0 1 15,-11-19 3-15,11 19-1 16,-12-14 1-16,12 14 1 15,-14-12-2-15,14 12 0 16,-16-4 0-16,16 4 0 0,-20 4-3 16,20-4 1-16,-22 19-2 15,13-5 0-15,1 4-1 16,0 3 2 0,3 8-3-16,-1 4 1 0,4 3-2 15,1 5 1-15,1 2 1 16,3 3-1-16,1 5 0 15,3-5 1-15,5-1 0 16,2-6-1-16,7-3 2 16,2-9-3-16,6-7 2 15,4-10 2-15,4-10 0 16,2-7-1-16,6-13 1 16,3-9 0-16,-2-11 1 0,1-5 0 15,0-5 0 1,-4-2-1-16,-3 3 2 15,-1 1 0-15,-6 6 0 16,-4 8 1-16,-1 6 1 0,-8 12-1 16,-4 5-2-16,-2 3 0 15,-14 8-2-15,17 9-1 16,-14 6-1-16,-3 5 2 16,-1 6-3-16,-1 3 2 15,0 4 1-15,2 3-1 16,-2-2 1-16,4-2 1 15,2-3 0-15,3-6-2 0,3-4 2 16,6-6-1 0,3-7 0-16,2-6 0 15,5-3 0-15,3-10 2 16,0-3 0-16,1-7 0 0,-2-5 0 16,-4-3 0-16,-2-4 2 15,-6 0 0-15,-6-2 1 16,-4 5-3-16,-11 0 3 15,-5 9-1-15,-8-1 1 16,-7 8-3-16,-8 4-2 16,-5 5 0-16,-6 3-4 15,-4 5 0-15,2 4-6 16,-3-2-8-16,7 7-20 16,0-5-44-16,6 7-5 15,3-6 33-15</inkml:trace>
  <inkml:trace contextRef="#ctx0" brushRef="#br0" timeOffset="36881.8765">8367 3567 97 0,'4'-20'106'16,"-4"-4"-14"-16,-1 7-28 16,1 17-80-16,0 0-6 15,-9 19-5-15,-2 14-3 0,-2 22-12 16,-6 3-20-16,3 22-27 16,-4 8 19-16,3 6 70 15</inkml:trace>
  <inkml:trace contextRef="#ctx0" brushRef="#br0" timeOffset="38867.7168">3443 6507 34 0,'0'0'66'15,"-22"-1"-13"-15,22 1-12 16,-20-3-10-16,20 3-10 16,-20-1-6-16,20 1-4 15,-25-3-3-15,11 3 2 16,-1-2-2-16,-1 1-1 15,0-2 0-15,1 0 1 16,-1-3 2-16,1-1 1 16,1-2 0-16,14 9-4 15,-22-26-1-15,15 10 3 0,1-2-2 16,3 0-2-16,3 1-1 16,3-3-2-16,3 1 0 15,3 3-1 1,4 2-3-16,1 2-5 0,1 7 2 15,2 2-1-15,-1 1 1 16,0 8 0-16,-1 3-3 16,1 9 1-16,-3 4 5 15,-1 5 1-15,-1 1-1 16,-1 2 1-16,-2-1-1 16,-3 3 1-16,1-2 2 15,-4-4 1-15,-1 0 0 16,-1-4 0-16,-3-2-1 0,2-6 1 15,-2 1 0-15,3-15 0 16,-4 17 0-16,4-17 0 16,0 0 0-1,0 0-1-15,0 0 1 0,0 0-1 16,1-20 0-16,2 5 0 16,3-3 0-16,1-3-1 15,2 0 0-15,-1-2 0 16,5 0 1-16,-1 2-1 15,1 6 0-15,1 2-1 16,2 1 1-16,1 6 0 16,2 5-1-16,1 4 0 0,3 5 0 15,2 1 0-15,1 3 0 16,0 2 2-16,-2 2-2 16,-1 0 2-1,-1 1 0-15,-2 2 1 0,-4-2 0 16,-1 0 1-16,-4 2-1 15,-1-3 0-15,-3-2 0 16,-7-14 1-16,15 19-1 16,-15-19-1-16,16 3 0 15,-16-3-7-15,21-23-12 16,-9-2-32-16,5-6-36 16,1-14-4-16,3-4 1 15</inkml:trace>
  <inkml:trace contextRef="#ctx0" brushRef="#br0" timeOffset="40734.5065">4795 6253 56 0,'0'0'89'16,"0"0"-7"-16,18 15-3 15,-18-15-76-15,0 0-2 16,16 14-3-16,-16-14 3 15,0 0-2-15,16 12-1 16,-16-12 0-16,0 0 2 16,15-2 2-16,-15 2 1 15,5-14 0-15,-5 14 1 16,2-23 1-16,-2 10 1 0,-5-3 0 16,0 3 0-16,-4 0-1 15,9 13 1-15,-22-22-2 16,9 15 0-16,0 3-2 15,0 2 0-15,0 5-1 16,0 0 0-16,13-3 0 16,-21 15-1-16,12-2 0 15,0 1-1-15,4 2 2 16,-1 5-1-16,0 3-2 16,3 4 1-16,3 3 0 15,2 2 0-15,1-1-1 16,1 1 2-16,5-1-1 15,1-2 1-15,6-4 0 0,-1-3 1 16,6-6 0-16,-1-1 0 16,6-6-2-16,-2-3 0 15,1-2-1-15,-1-7 1 16,-1-2 0-16,1-5-1 16,-3 1 0-16,-1-5-1 15,-2-3 3-15,-1-3 1 16,-1-3-1-16,0 1 0 15,-3 1 0-15,0 1 0 16,-5 1 1-16,0 5 0 16,-8 13 0-16,5-17 0 15,-5 17-1-15,0 0 1 0,0 0-2 16,0 0-1-16,0 0 1 16,0 0 0-16,-1 15-1 15,1-15 0-15,4 18 0 16,-4-18 1-16,9 26 0 15,-3-11 1-15,2 4 0 16,2-4 0-16,5 3-1 16,1-2 2-16,3-5 0 15,1 1-2-15,3-5 2 16,-2-3-1-16,3-4 1 16,-3-1-2-16,-4-4 1 15,1-3-2-15,-5-5 3 16,-5 0-2-16,-2-5 0 0,-6 1 0 15,-4-3-1-15,-6-3 4 16,-6-3-2 0,-3 0 3-16,-5 1-4 0,-2 2 3 15,-2 3-1-15,4 4-2 16,2 5 1-16,5 2-4 16,4 5 0-16,13 4-2 15,-16 7 2-15,16-7 1 16,9 19-3-16,1-6 2 15,7 0 1-15,2 4 0 16,7 0 1-16,1-1 1 16,8-1-1-16,2-4-1 0,-1-2 1 15,3-3 0-15,-1-4 0 16,-1-4 1-16,1-10 0 16,-2-7-1-16,0-7-3 15,-3-8 1-15,-4-8 0 16,-3-7 1-16,-4-6 0 15,-5-7 2-15,-6 0 0 16,-6 1 4-16,-5 5 4 16,-6 7 3-16,-3 4 2 15,-1 12-1-15,-1 7 0 16,1 10-4-16,10 16 0 16,-18-1-5-16,18 1 0 15,-13 20-5-15,12 2 0 0,-1 6-1 16,2 6 1-1,0 7 0-15,3 4 2 16,0 6 0-16,2 2 0 16,0 3 0-16,3 2-1 0,0-3-1 15,2-3 3-15,0-3-3 16,0-4-4-16,1-9-4 16,-1-3-6-16,-3-10-11 15,-1-4-4-15,-6-19-1 16,5 16-2-16,-5-16 2 15,0 0 3-15,-13-25 4 16,2 5 8-16,-4-6 21 0,-2-6 14 16,0 0 8-16,-5 1 1 15,5-3 6 1,-3 6-1-16,7 5 1 16,-2 2-3-16,7 8-8 0,8 13-11 15,-13-17-5-15,13 17-4 16,-2-13-2-16,2 13-1 15,15-10-1-15,2 4-2 16,6-1-1-16,3 1 0 16,6-2-3-16,1 3-2 15,2-2-6-15,1 4-6 16,-3 0-10-16,-3 5-11 16,-8-4-29-16,-1 2 36 0</inkml:trace>
  <inkml:trace contextRef="#ctx0" brushRef="#br0" timeOffset="41068.308">5168 6053 66 0,'-21'-12'99'16,"0"-5"-5"-16,11 0-5 15,7-2-83-15,-2-1-5 16,0 2-2-16,4 2-4 0,1 16-3 16,3-21-6-16,-3 21-4 15,13-3-3-15,1 12-1 16,-1 1-4-16,9 13-4 15,-3 0-2-15,8 7-4 16,-1 6-2-16,6 5-10 16,-6 2-7-16,0 5 55 15</inkml:trace>
  <inkml:trace contextRef="#ctx0" brushRef="#br0" timeOffset="41284.1466">5483 6970 87 0,'-3'15'98'0,"6"-2"-9"15,-3-13-25-15,0 0-115 16,0 0-34-16,-9 17-6 15,11 6-2-15</inkml:trace>
  <inkml:trace contextRef="#ctx0" brushRef="#br0" timeOffset="43734.7488">6846 6194 1 0,'0'0'34'0,"0"0"43"15,0 0 1-15,8-16-62 0,-8 16-5 16,-15-18-2-16,15 18-1 15,-27-19 0-15,9 12-3 16,-5-1 2 0,0 7-2-16,-3 2 0 0,0 7-1 15,-1 0 0-15,-1 7-2 16,1 2-1-16,1 3 2 16,0 6 0-16,3 2 2 15,3 0 0-15,3 3-1 16,4-1 0-16,2 0-2 15,6-1 1-15,5-1-5 16,5-5 0-16,4-5-3 0,3 0-1 16,3-7 2-1,4-2-1-15,3-6 2 16,1-5 1-16,3-6 1 16,-2-5 1-16,2-6 1 0,0-7-3 15,-3-6 4-15,-1-8-3 16,-3-8 2-16,-3-2-3 15,-8-5 2-15,-2-6 0 16,-4 1 1-16,-5-1 3 16,1 3-3-16,-3 2 2 15,0 6-3-15,-1 6 3 16,4 5-2-16,0 9-1 16,-1 6-1-16,3 5-1 15,-3 6 0-15,3 13 0 16,0 0 2-16,0 0 0 15,-16-6 2-15,16 6-1 16,-11 17 2-16,11-17-1 0,-10 25 0 16,7-9-1-16,1 4 1 15,2 2-2-15,2 6 0 16,2 6-1-16,1 3 0 16,0 6 0-16,3 7 1 15,-3 1 0-15,5 1-1 16,-1 3-1-16,3-3 5 15,1-1-1-15,1-7-1 0,2-5 1 16,3-3 0 0,2-7 2-16,1-1 0 15,4-7 0-15,-2-3-5 16,2-5 2-16,-1-2-3 0,1-4 3 16,-2-2-1-16,1-7 0 15,-3-2-1-15,-1-5 3 16,-1-2-1-16,-1-5 0 15,-1-3 3-15,-4-8-5 16,-1-2 1-16,-1-4-1 16,-2-5 2-16,-5-5-2 15,1-5 3-15,-2-5-2 16,-1-2 1-16,0 0 1 16,-3-2 0-16,0-1 0 15,0 3-2-15,-1 4 1 16,-2 10-1-16,-1 3 0 15,-1 8 0-15,0 4 1 0,-1 9 0 16,0 4-2-16,6 13 1 16,-13-11-2-16,13 11 0 15,-14 5 0-15,14-5-1 16,-16 19-1-16,8-5 2 16,3 5-1-16,0 5-1 15,2 2 3-15,3 6 0 16,2 3-1-16,2 2 1 15,2 5 0-15,3 4 2 16,1-3-1-16,1 2 2 16,2 1-2-16,3-1 0 15,0-2 4-15,1 1-2 0,4-5 1 16,2-3-4-16,0-3 3 16,1-3-3-16,-1-5 3 15,2-5-1-15,-2-6-2 16,0-2 1-16,-3-5 1 15,0-4-1-15,-1-3 0 16,0-3 1-16,0-4 0 16,-2-2-1-16,5-7-4 15,-4-7 4-15,4-4-5 16,-3-9 3-16,1-8-3 16,-3-5 2-16,-1-8-2 15,-4-4 3-15,-5 0 2 16,-3 2 0-16,-2 0 3 0,-2 7 0 15,-3 5 2-15,1 8 0 16,0 7-1-16,2 9 1 16,-2 3-1-16,2 20-1 15,-1-19-2-15,1 19-2 16,0 0-1-16,0 0-2 16,0 0 0-16,0 0 0 15,0 0 1-15,-6 21-2 16,6-2 1-16,0 1 2 15,1 5 2-15,2 4 0 16,2 3 2-16,2 5-1 16,0 2-2-16,3 3 1 0,2-2 1 15,-1 4 0-15,1-3-3 16,-2 3 4-16,0-4-3 16,0-5 1-16,0 1 3 15,0-4-1-15,0-1 2 16,0-6-3-16,2-2 3 15,2-6-4-15,-1-4 4 16,3-1-3-16,-1-8 0 16,-2-1-2-16,3-7 0 15,-2-2-1-15,-1-3 0 16,0-5-1-16,-2-4-5 16,0-9 2-16,-1-2-2 15,0-7 4-15,-2-6-2 0,0-4 4 16,-1-3-2-16,0 0 5 15,-1 1 2 1,1 2 1-16,-1 4-2 0,1 3 1 16,-1 5 0-16,0 3 0 15,-1 10-1-15,0 2 0 16,-2 5 0-16,-3 14 0 16,4-15 0-16,-4 15-3 15,0 0 3-15,0 0-2 16,-9 15 0-16,9-15 1 15,-6 24-1-15,5-8 0 16,0 4-1-16,1 6 3 0,1 3-3 16,0 3 2-16,2 4-1 15,2 1-2-15,-1 5 1 16,2-1 0-16,0-1 1 16,-1-1-1-16,5 0 0 15,1-4 2-15,-1-5 2 16,1 0-3-16,2-4 4 15,0-1-3-15,2-4 0 16,0-6-1-16,1-5 1 16,0-2-7-16,3-5-1 15,0-8-6-15,1-1-9 16,-3-13-21-16,3 6-23 0,-4-14-20 16,-1-1 27-16</inkml:trace>
  <inkml:trace contextRef="#ctx0" brushRef="#br0" timeOffset="44035.1917">7989 6070 5 0,'-17'4'91'16,"4"-5"-6"-16,13 1-3 15,0 0-77-15,0 0-4 16,-3-22-4-16,3 22-2 0,22-24-2 16,-8 11 1-1,5 3 0-15,-1-2 1 16,4 4-1-16,1 0-3 0,0 5-6 16,-3-1-15-16,1 6-22 15,-4-4-27-15,0 4 34 16,-2-4 45-16</inkml:trace>
  <inkml:trace contextRef="#ctx0" brushRef="#br0" timeOffset="44319.0337">7504 6033 9 0,'-18'4'97'15,"-1"-7"-3"-15,19 3-2 16,-19-4-67-16,19 4-17 16,-4-19-5-16,4 19-3 15,11-23-3-15,1 8-3 16,8 4-7-16,2-2-5 15,12 4-20-15,1-2-30 16,12 6-22-16,0 2 0 16,3 8 89-16</inkml:trace>
  <inkml:trace contextRef="#ctx0" brushRef="#br0" timeOffset="44969.3333">6428 5926 35 0,'0'0'97'16,"0"0"-1"-16,0 0-6 15,14-6-71-15,-14 6-15 0,23-4-1 16,-10 5-6-16,5 2-4 15,3 3-2 1,4-3-2-16,7 5-13 16,1-6-28-16,9 5-35 0,2-4-4 15,5 0 32-15</inkml:trace>
  <inkml:trace contextRef="#ctx0" brushRef="#br0" timeOffset="55640.1677">2567 7386 73 0,'-7'-23'90'16,"7"23"-4"-16,-10-19-2 15,10 19-63-15,0 0-11 16,-16-11 1-16,16 11-3 16,-13 4-3-16,13-4 1 15,-13 20-2-15,8-3 0 16,0 2-7-16,2 9 8 15,0 3-7-15,3 7 2 0,0 4 1 16,4 4-8 0,0 1 9-16,1 5-7 0,2 3 0 15,0 3-1-15,2 1 4 16,-2-3 0-16,3-2-3 16,-3-2 9-16,5-2-8 15,-1-2 8-15,2-6-2 16,0-8 4-16,3-5-7 15,3-6 1-15,-3-1-1 16,4-9 1-16,0-6-1 16,9-5 1-16,0-7 0 15,6-5-1-15,2-6 2 16,2-5 0-16,2-8 0 0,-1-4-4 16,0-6 5-16,-8-8-5 15,-2-2 3-15,-6-4-2 16,-6-3 1-16,-3-3 1 15,-5 1 1-15,-3-1 2 16,-3 1-2-16,-2 5 2 16,-2 6-2-16,-3 6 1 15,0 6-1-15,0 8-1 16,-1 5-1-16,-1 6 1 16,5 16-1-16,-11-13-1 15,11 13 1-15,0 0-1 16,-17 0 1-16,17 0 0 0,-13 19 0 15,8 0-1-15,2 4 0 16,1 7 0-16,2 6 1 16,1 6 0-16,3 4 0 15,4 6-2-15,3 3 2 16,-1 1 2-16,3-1 0 16,0-6 2-16,2-1-2 15,0-7 1-15,1-5 2 16,-1-5 0-16,-1-8-1 15,3-9-1-15,-1-4-2 16,0-4-4-16,0-4 6 16,0-5-5-16,-2-6-1 15,1-4 1-15,-2-1 0 0,-2-4-2 16,1 0 2-16,-3-3 2 16,-1 0-2-1,-2-1 3-15,0 2 0 16,0 3-2-16,-1 1 2 0,-2 3-1 15,-3 13 0-15,7-15 0 16,-7 15-2-16,0 0-2 16,15 5 2-16,-15-5 0 15,13 21 0-15,-6-6 0 16,0 1 2-16,3 1 3 16,-1 0-2-16,1 0 2 0,0 1 0 15,-1-4 1-15,1-1-1 16,-10-13 1-1,17 19-3-15,-17-19-3 16,20 6-1-16,-7-6-1 16,0-6-3-16,3-3 1 0,2-4 0 15,2-1-3-15,-4-5 4 16,5 0 1-16,-3 1 5 16,-2 0 1-16,-4 2 3 15,-12 16 0-15,19-18 2 16,-19 18-1-16,13 1 1 15,-13-1-3-15,7 20-1 16,-2-5 3-16,1 4-4 16,-1 4 1-16,3 1-3 0,-1 1 1 15,3-1-5 1,0 1 1-16,-1-2-4 16,-1-2-10-16,-2-6-17 15,3 5-42-15,-9-20-2 0,4 13-1 16,-4-13 56-16</inkml:trace>
  <inkml:trace contextRef="#ctx0" brushRef="#br0" timeOffset="55806.2743">3549 7663 115 0,'0'0'99'0,"-26"13"-16"15,26-13-33-15,0 0-131 16,0 0-9-16,-7-17-5 0,6-2 15 16</inkml:trace>
  <inkml:trace contextRef="#ctx0" brushRef="#br0" timeOffset="55973.6162">3740 7308 139 0,'17'-9'103'16,"11"9"-11"-16,-10-8-17 0,11 6-118 16,0-6-34-1,11 8-15-15,-1-5-1 16,5 5-5-16</inkml:trace>
  <inkml:trace contextRef="#ctx0" brushRef="#br0" timeOffset="56428.2614">2205 8060 204 0,'-19'13'106'0,"4"-5"-8"15,1-5-24-15,14-3-65 16,0 0-1-16,0 0-4 0,7-18-8 16,6 10 4-16,6-2-11 15,8-3 3-15,10-1-13 16,1-3-1-1,19 4-29-15,2-9-27 0,27 12-15 16,8-6-3-16,22 9 4 16</inkml:trace>
  <inkml:trace contextRef="#ctx0" brushRef="#br0" timeOffset="57223.5577">4783 7389 115 0,'0'0'90'16,"6"-20"-2"-16,-6 20-41 15,3-21-34-15,-3 21-5 16,0 0-5-16,0 0-2 15,0 0-3-15,0 0-1 16,-16 18 0-16,10 2 0 16,2 3-2-16,-1 7 4 0,1 5 2 15,1 7 1-15,-1 4 0 16,1 6 1 0,0 1 0-16,-1 4-1 15,-2 0 1-15,0 2 0 0,-1-1-1 16,0-3 1-16,-2-6-2 15,-1-4 0-15,3-5-3 16,0-7-6-16,1-4-11 16,-3-11-20-16,8-4-26 15,1-14-20-15,-5-13-5 16,3-16 25-16</inkml:trace>
  <inkml:trace contextRef="#ctx0" brushRef="#br0" timeOffset="57524.2916">4813 7247 116 0,'0'0'96'16,"13"-14"-4"-16,-13 14-11 16,0 0-82-16,3 20-1 15,-3-2-3-15,-3 8-2 16,5 2-1-16,1 10 2 15,4 5 0-15,4 9 2 16,5 6 2-16,5 4-1 16,3 3 1-16,3 0-1 15,7 3 2-15,-1-1 0 16,-1-5 0-16,-4-5 0 16,6-8-7-16,-8-9-7 0,2-4-17 15,-7-13-28-15,-3-4-22 16,-18-19 0-16,16 6 30 15</inkml:trace>
  <inkml:trace contextRef="#ctx0" brushRef="#br0" timeOffset="57756.307">4731 7843 83 0,'-26'3'94'15,"12"-1"-1"-15,14-2-6 0,-15-18-71 16,15 18-11-16,13-24-3 16,2 11-5-16,5-4-3 15,10 1-6-15,5-5-6 16,7 7-13-16,2-5-21 16,16 6-30-16,0-3-4 15,14 6 2-15</inkml:trace>
  <inkml:trace contextRef="#ctx0" brushRef="#br0" timeOffset="58590.5043">6413 7321 21 0,'-1'17'89'16,"1"-17"-4"-16,0 0-2 16,-17 8-49-16,17-8-27 15,-16-5-4-15,16 5-2 16,-23-10-1-16,8 3 0 0,-1-2 3 15,-2 1 0-15,-2 0 0 16,-5 3-1-16,-1 0 1 16,-3 4-1-1,0 4 0-15,0 4 0 0,1 2-1 16,2 5 0-16,3 3-1 16,5 6 1-16,4 5 0 15,2 4-1-15,6 4 0 16,5 6-1-16,2 2 0 15,4 2 0-15,1 2 0 16,4-2 0-16,3-1 0 16,3-5-1-16,2-5 0 15,4-8 2-15,1-5-1 0,3-6 0 16,3-6 0-16,-2-7-1 16,1-6 2-16,-2-6 0 15,0-5 1 1,-5-5-1-16,1-4 1 0,-5 0 0 15,-1-2 1-15,-4 4 1 16,-4 1-1-16,-1 2-1 16,-7 18 0-16,9-17-2 15,-9 17 0-15,0 0-1 16,0 0-1-16,13 12 1 16,-13-12-2-16,12 20 1 0,-4-7 0 15,5-2 2-15,2 1-3 16,-1 1 5-16,4-5-3 15,-1 1 2-15,2-5 0 16,-1-2 0-16,1-6 0 16,-3-1 1-16,0-6 0 15,-2-4-1-15,-2-1 1 16,-4-2 1-16,0-5 0 16,-5-1 0-16,-3 3 0 15,-5-2 3-15,-3 5-2 16,-4 4 0-16,-2 4-2 15,-1 3-4-15,-5 5-6 16,3 11-9-16,-5 0-15 16,5 12-50-16,-5-4 0 15,6 2-3-15,-3-4 60 16</inkml:trace>
  <inkml:trace contextRef="#ctx0" brushRef="#br0" timeOffset="58807.5219">6695 6817 53 0,'0'0'92'0,"0"0"-11"16,0 0-20-1,0 0-98-15,-3 39-38 16,2-2-13-16,2 16 3 0</inkml:trace>
  <inkml:trace contextRef="#ctx0" brushRef="#br0" timeOffset="60142.1909">7237 6913 7 0,'15'-18'91'16,"-15"18"-3"-16,0 0-9 15,0 0-66-15,7 19-18 16,-7-2-1-16,-1 7-3 16,1 3 2-16,0 12 8 15,-2 4 2-15,4 3 6 16,-1 6 0-16,0 0 1 16,2 3-1-16,2 0 1 15,2 3-3-15,3-4-4 16,3 0-3-16,3-2 0 15,1-3-1-15,0-4 0 0,5-5 1 16,0-7-1-16,1-5 0 16,-2-11 0-16,4-6 1 15,0-8 0-15,-2-7 0 16,5-6-1-16,1-9 1 16,2-4-1-16,-1-9 2 15,-1-5 1-15,-2-5-1 16,-1-7 2-16,-3-2-2 15,-4-2 1-15,-5-5 2 16,-5-1-7-16,-2 3 1 16,-1 1-3-16,-4 2 2 15,-2 5-3-15,0 3 4 16,-3 5-2-16,0 7-1 0,0 7 5 16,-1 4 1-16,-2 5-4 15,6 17 1-15,-15-18-2 16,15 18-1-16,-18-2-1 15,18 2 0-15,-18 18 0 16,10-2 0-16,2 6 4 16,0 2 0-16,5 8 8 15,2 7-1-15,1 3 5 16,3 1-2-16,1 5 4 16,1-1-4-16,0 0 3 15,5-1-4-15,-2-6-3 0,2-2 0 16,1-1-3-16,1-5 0 15,-1-6-1-15,1-4 0 16,2-2-1-16,-3-6 1 16,2-4-1-16,-15-10-1 15,26 5 1-15,-13-11-2 16,0-1 0-16,1-6 0 16,-2-3 0-16,1-3 0 15,-2 0 1-15,1 2 1 16,-2 0 2-16,-10 17 1 15,14-19 1-15,-14 19-1 16,0 0-1-16,13 0 0 16,-13 0 1-16,9 14-1 15,-9-14-2-15,10 25-1 0,-1-8 1 16,-1 0 1-16,2 5 0 16,3-2 0-1,2 5 0-15,1-2 1 0,1-1 0 16,2-4-1-16,-2-2 1 15,3-1 0-15,-1-5 0 16,3-4-1-16,-4-5 0 16,3-5 0-16,-1-5-1 15,0-4 1-15,-1-4-2 16,-2-5 0-16,-1-3 2 16,-4 1 0-16,-2-1-1 15,-5 1 1-15,0 4 0 0,-4 1 1 16,-1 0 2-16,-1 6-3 15,1 13 1 1,-5-14 0-16,5 14-1 16,0 0-1-16,0 0 0 0,-14 1-2 15,14-1 0-15,-9 15 1 16,9-15 0-16,-8 24 0 16,5-5 0-16,3 3 2 15,1 2 2-15,5 2-1 16,1 4-1-16,2 1 0 15,7 0 0-15,3-3-1 16,5-5 2-16,1-1-1 0,2-5-1 16,3-4 2-16,3-7-3 15,4-8-1 1,-1-5-5-16,-3-6-12 16,3-3-14-16,-6-10-14 15,3-1-34-15,-10-9-3 0,-2 0 65 16</inkml:trace>
  <inkml:trace contextRef="#ctx0" brushRef="#br0" timeOffset="60342.2489">8376 7347 25 0,'-28'-10'94'0,"11"1"1"16,4-5-3-1,9-5-66-15,2 2-21 16,2-5-3-16,6 2-18 0,-2-3-17 16,9 10-54-16,0-6 0 15,8 3-9-15,-4 0 77 16</inkml:trace>
  <inkml:trace contextRef="#ctx0" brushRef="#br0" timeOffset="60498.8849">8674 6846 1 0,'16'-17'91'0,"2"4"-3"16,-3 3-11-16,0-2-79 16,2 15-54-16,-17-3-33 0,25 32-1 15,-18-2 71-15</inkml:trace>
  <inkml:trace contextRef="#ctx0" brushRef="#br0" timeOffset="60807.8155">6890 7259 87 0,'-10'20'112'16,"10"-20"-11"-16,30-6-16 15,16-4-105-15,9-13-42 16,23 9-33-16,3-5-2 16,7 9-3-16</inkml:trace>
  <inkml:trace contextRef="#ctx0" brushRef="#br0" timeOffset="63528.1286">2765 9165 71 0,'-22'-19'78'0,"10"6"1"15,-9-7-26-15,8 6-15 16,-6-7-11-16,6 6-7 16,-1-1-4-16,3 3-3 15,1 0-3-15,10 13-4 16,-16-13-4-16,16 13-3 15,0 0-1-15,-10 31-1 16,12 4-2-16,2 11 2 16,2 15-2-16,3 8 2 0,1 10 8 15,3 8 1 1,1 3 0-16,0-1 0 16,1-1 0-16,-2 1 0 15,0-1 0-15,-2 2-1 0,2-4-7 16,-5 0 0-16,-1-4 3 15,2-6 0-15,-2-6 2 16,-4-13-2-16,2-9 3 16,-3-12-3-16,2-13 3 15,-4-8-1-15,0-15-2 16,-13-3-2-16,0-18-4 16,-3-7 2-16,-7-16-2 15,0-13 2-15,-6-16 0 0,2-10-1 16,1-7-1-1,0-8 9-15,6 3-9 16,5 3 7-16,7 6-5 0,3 9-2 16,7 13 1-16,6 9 0 15,5 8 1-15,6 9-7 16,3 6 12-16,8 5-11 16,9 5 6-16,4 5-4 15,8 5-4-15,-2 5-3 16,3 10 0-16,-7 1 0 15,-1 12 0-15,-11 2 3 16,-11 5 5-16,-12 3 5 16,-10 1 10-16,-6 3-2 15,-7-1 8-15,-1-1 1 16,-8-5 3-16,5-3-2 16,-6-4-2-16,7-8-3 0,-1-5-3 15,2-4 0-15,15 1-8 16,-17-25 0-16,17 8-3 15,4 0-1-15,5-2-1 16,4 2 2-16,9 4-5 16,5 0 3-16,6 4 0 15,5 3-2-15,4 3 0 16,1 1 0-16,6 0-4 16,0-2-1-16,-3-1 3 15,0-6 1-15,-4-5 3 16,-3-6 0-16,-4-11 3 15,-3-10-2-15,-6-6 5 0,-5-7-1 16,-5-6 0-16,-7-2-2 16,-4-1 1-16,-6 5 1 15,-6 5 2-15,-6 9 1 16,0 9 1-16,-6 10-1 16,5 10 0-16,-2 7-3 15,0 10-1-15,3 4-3 16,13-4 0-16,-17 30-2 15,9-8 1-15,7 7 1 16,-3 5 0-16,5 5 4 16,2 9-1-16,1 5 2 15,2 5-2-15,1 4 1 16,0 2-2-16,4-2 2 0,-1-3-2 16,0-4 3-16,-2-8 4 15,4-8 0-15,-3-10 2 16,1-9-3-16,-10-20-2 15,17 13 0-15,-17-13 0 16,16-14-2-16,-7-5-3 16,-2 2 0-16,-1-8-1 15,-1 2 1-15,1 1 4 16,-2 4-1-16,2 2 0 16,-6 16-1-16,13-17-2 15,-13 17 1-15,25 1-2 16,-8 6 0-16,6 3-1 0,0 2 1 15,5-1 0-15,0 4 2 16,0 1 0-16,-1-2 1 16,-2 1 0-16,-1-4 1 15,-2-2 0-15,0-5 0 16,-1-1 0-16,1-6 0 16,0-4 0-16,-1-8 0 15,2-3 0-15,-2-5 2 16,-4-6 0-16,-1-2 0 15,-5-3 2-15,-2 1-1 16,-5-2 1-16,-2 5-1 16,-5 2 1-16,0 4-4 15,-1 4 2-15,-2 5-3 0,6 15 1 16,-13-13-4-16,13 13 0 16,0 0-2-1,-16 17 0-15,12-1 1 16,1 6 0-16,0 4 1 0,0 4 0 15,0 6 4-15,2 3 1 16,-2 2 2-16,3-4-2 16,1-1 1-16,2-7 1 15,3-6-1-15,1-3 0 16,-7-20 0-16,25 15-7 16,-8-18-1-16,2-9 1 15,2-2-2-15,-1-5 1 0,1-7 0 16,-3-6 0-16,3-2-2 15,-4-4 7 1,-3 1 0-16,1 1 0 16,-4 0 3-16,1 4-2 0,-1 5 1 15,-2 5-1-15,-2 6-1 16,-7 16 1-16,12-13-3 16,-12 13 0-16,0 0-3 15,11 25 2-15,-8-7 0 16,0 2 0-16,2 6 2 15,-1 2 1-15,-1 1 2 16,2-2 2-16,0-1 0 16,1-1-1-16,-1-2 2 15,3-5-1-15,-1-2 0 16,-7-16-2-16,14 21 0 16,-14-21-1-16,16 2 0 15,-16-2 0-15,17-20-1 0,-6 1 1 16,-3-2-1-16,1-4 0 15,-2-2 0-15,0-1 2 16,0 3 0-16,-1 1 1 16,0 6 0-16,-2 5 0 15,-4 13-1-15,0 0-1 16,16-12-1-16,-16 12-3 16,16 16 0-16,-4-2-2 15,-2 2 1-15,3 3 1 16,-2 1 0-16,2 0 0 0,-1-1 2 15,-1-3 3 1,-2-3-1-16,-9-13 2 0,16 12-3 16,-16-12 1-16,16-6-1 15,-16 6 2-15,20-29-3 16,-7 7-2-16,3-5 0 16,0 0 0-16,2-2 1 15,1 1 1-15,0 5-1 16,0 6 0-16,-2 7 2 15,-3 8 2-15,1 14 0 16,-1 7 0-16,-1 9 0 16,-1 6 1-16,1 2-1 15,-2-2 1-15,2 2-2 16,2-1-3-16,1-9 2 16,1-7-9-16,2-13-6 0,4-6-12 15,-3-16-14-15,7 0-41 16,-5-22-2-16,0-5 0 15,-8-9 58-15</inkml:trace>
  <inkml:trace contextRef="#ctx0" brushRef="#br0" timeOffset="63792.2508">4124 8872 113 0,'-16'-19'98'16,"4"-10"-9"-16,12-1-3 16,5-4-80-16,2-5-2 15,4 1-10-15,4 2-8 16,6 11-21-16,0 5-30 15,5 20-18-15,-3 9-6 16,4 17 1-16</inkml:trace>
  <inkml:trace contextRef="#ctx0" brushRef="#br0" timeOffset="64602.8182">5324 8395 91 0,'0'0'95'0,"20"-3"-5"0,-20 3-7 16,0 0-82-16,13 23-4 16,-5-2-1-1,-1 11-1-15,0 4 0 0,2 13 0 16,-1 6 3-16,2 6 5 15,-1 5-1-15,1 2 4 16,0-2-2-16,2 1 2 16,-1-2-1-1,1-6 2-15,1-3-4 0,0-4 0 16,0-7-1-16,1-5-2 16,2-8 1-16,-1-8-1 15,-1-8 1-15,3-9 0 16,-1-7-1-16,4-10-2 0,-1-6 1 15,1-11-1-15,1-3-1 16,-1-6 0 0,-2-3-1-16,1 0 2 0,0 0-1 15,-3 4 2-15,-2 5 1 16,-1 7 2-16,-1 7 0 16,-12 16 1-16,20-13-1 15,-20 13 1-15,17 10-1 16,-9 3-1-16,-1 3 0 15,0 5-1-15,0 7 0 16,-1 1-2-16,0-2-2 16,0 3-5-16,-4-4-8 0,6 2-22 15,-7-15-42 1,5 1-4-16,-6-14 0 16,0 0 33-16</inkml:trace>
  <inkml:trace contextRef="#ctx0" brushRef="#br0" timeOffset="64746.6624">5939 8721 138 0,'0'0'92'0,"0"0"-15"16,0 0-51-16,0 0-83 16,0 0-26-16,20 24-3 0,-20-24-6 15</inkml:trace>
  <inkml:trace contextRef="#ctx0" brushRef="#br0" timeOffset="65463.2511">6239 8879 74 0,'16'5'89'16,"-16"-5"-1"-16,16-2-5 16,-16 2-70-16,0 0-9 15,0 0-5-15,0 0-5 16,-18 5-3-16,18-5-1 15,-23 18 3-15,9-3 4 16,2 8 1-16,1 3 5 16,1 1 4-16,5 6 2 15,2 2 4-15,8 3-2 16,2 2-3-16,5-3-2 0,3-2-2 16,6-2-3-16,2-1-2 15,1-6 0-15,2-6-2 16,0-5 2-16,2-10-1 15,-1-6 0-15,3-9 0 16,1-10 1-16,-3-11 2 16,1-8-2-16,-1-10 2 15,-2-11-2-15,-5-7-1 16,-1-8 4-16,-7-4-5 16,-4 0 3-16,-5-1 1 15,-1 8 0-15,-4 7 0 16,-2 7 0-16,-3 11 2 15,0 9-5-15,1 11 1 0,0 8-4 16,5 19-1-16,-8-17-1 16,8 17-2-16,0 0 0 15,-15 26-1-15,8-2 3 16,3 8 2-16,-2 8 2 16,2 7 2-16,-1 3 3 15,4 4 4-15,4 0-2 16,1-2 4-16,8-3-4 15,-1-7 2-15,6-4-2 16,2-8 0-16,3-4-4 16,2-6-1-16,0-4-1 15,4-2 0-15,3-2 3 16,0 0-2-16,0-4 0 0,-1-2 1 16,-4 4 0-16,-3-1 1 15,-3 1-1-15,-10 3 1 16,-7 0-2-1,-9 4 2-15,-8 2-1 0,-6 4-2 16,-5-1-2-16,-4 4-10 16,-5-5-12-16,1 2-37 15,-8-13-17-15,2-5-2 16,-3-18 19-16</inkml:trace>
  <inkml:trace contextRef="#ctx0" brushRef="#br0" timeOffset="65650.7011">6353 8327 65 0,'-3'-19'100'0,"3"19"-6"16,-9-14-11-16,9 14-61 16,-17 14-46-16,3 2-4 15,-1 18-9-15,-6 7-15 16,5 18-36-16,-9 6 4 15,3 13 34-15</inkml:trace>
  <inkml:trace contextRef="#ctx0" brushRef="#br0" timeOffset="65927.3409">5334 8800 146 0,'-23'12'97'0,"6"-10"-4"16,17-2-39-16,0-14-54 15,13 1-3-15,11-1-12 0,8-10-17 16,14 11-54-16,5-12-2 15,14 0-7-15,4-2 25 16</inkml:trace>
  <inkml:trace contextRef="#ctx0" brushRef="#br0" timeOffset="68311.2497">7419 8321 34 0,'0'0'80'16,"-10"-13"-1"-16,10 13-25 15,-6-13-30-15,6 13-3 16,0 0-1-16,-10-13-1 16,10 13-4-16,0 0-2 15,0 0-5-15,-13 19-3 16,10-1-6-16,0 8 0 15,2 11-2-15,-2 6-1 16,0 12-2-16,2 4 3 16,-1 10 5-16,2-1 0 15,2 0 1-15,2 0 0 16,2-5 0-16,1-4 1 0,5-7 1 16,1-4-1-16,4-9-4 15,2-3 0-15,1-7 0 16,3-8-2-16,4-6-1 15,4-10 0-15,3-9 0 16,1-6-2-16,2-12 1 16,2-6 1-16,-1-11 1 15,-2-9-1-15,-4-10 1 16,-8-4 0-16,-6-6 3 0,-5-7 0 16,-8-3 1-1,-5-2 0-15,-5 3 0 16,-4 8 1-16,-3 8 2 15,-1 9-1-15,-1 11-1 0,0 12-2 16,-1 11-1-16,1 10-1 16,14 8-3-16,-25-2 0 15,25 2-3-15,-17 19 0 16,11-3-1-16,0 3 3 16,3 11-1-16,1 6 5 15,0 12 0-15,4 5 3 16,-2 9 5-16,5 7-2 15,2 5 1-15,5 1 1 16,0-4-2-16,5-4 0 16,0-6-1-16,3-8-4 15,1-9-4-15,-1-11 0 16,0-9-6-16,-3-11 0 0,1-8 1 16,-4-8 0-16,0-9 3 15,-3-4 2-15,-3-7 4 16,1 2 3-16,-3-1 5 15,-2 3 3-15,0 2 1 16,-4 17-2-16,9-17-1 16,-9 17-2-16,0 0-3 15,20 14-5-15,-7-4-2 16,0 3-2-16,3 0-1 16,3 0 0-16,2 0 1 15,3-3 1-15,1-1 1 0,0-5 3 16,1-4 0-16,0-6 0 15,1-4 0-15,1-4 0 16,-4-8-1-16,-1-7-1 16,-1-4 0-16,-5-4 3 15,-1-1-5-15,-4-4 6 16,-6 1-4-16,-5 3 1 16,-2 3 0-16,-2 8 2 15,-5 5 0-15,3 9-4 16,5 13 5-16,-19-10-6 15,19 10 3-15,-16 20 4 16,9-1-2-16,0 7 1 16,-2 2 1-16,3 6 0 15,2 2 2-15,2 5 1 0,2-4 0 16,2 1-5-16,1-4 3 16,3-2-1-16,2-5-3 15,1-3 0 1,2-9-1-16,-11-15-3 0,23 18 0 15,-10-21-1-15,3-6-3 16,-1-7 0-16,-1-4 1 16,1-10 1-16,-1-2 1 15,-2-4 1-15,2 0 3 16,-5 6 2-16,-2 2 2 16,0 8 1-16,-3 4 1 15,-4 16-1-15,0 0 1 0,15-8-1 16,-15 8-3-1,10 20 0-15,-3-4-2 16,0 2 0-16,2 5-1 16,0 2-1-16,1 4 1 0,0-3 2 15,3 0 0-15,0-5 0 16,1-2 1-16,1-4-1 16,-1-8 2-16,2-4-3 15,0-6-2-15,0-7-2 16,1-3-2-16,-1-9 2 15,0-4-1-15,-2-4 1 16,-1 0 1-16,0-2 6 16,-3 3 1-16,0 7 3 0,-4 4 1 15,1 5-1 1,-7 13 0-16,13-8-3 16,-13 8-2-16,0 0-8 15,19 23 2-15,-12-10-3 0,1 6-2 16,-3 1 4-16,4 1 0 15,0-1 1-15,-2 1 3 16,0-2 1-16,0-4 1 16,-7-15 2-16,16 20 0 15,-16-20-3-15,16 6-1 16,-16-6-2-16,16-12 0 16,-16 12 1-16,16-26 0 0,-8 10 2 15,-2 0 2 1,1 2 4-16,-1 1 2 15,-6 13 2-15,12-16 0 16,-12 16-1-16,13 4 0 0,-13-4-2 16,17 18-2-16,-17-18-2 15,20 24-2-15,-7-11 0 16,2 0 0-16,1-3 0 16,2 0 0-16,2-2-1 15,2-7 0-15,1-5 0 16,3-6 0-16,2-9-2 15,2-7-1-15,-3-12 5 16,-1-11-5-16,-3-14 0 16,-4-11 0-16,-7-14-4 15,-7-8 3-15,-6-10 4 16,-6 4-3-16,-3 5-3 16,-5 9 8-16,1 17 0 0,-1 17 2 15,2 15 2-15,2 18-1 16,11 21-8-16,-19 5 8 15,10 12-3-15,5 12-3 16,0 10 1-16,1 11-2 16,0 9 2-16,3 11 0 15,1 9 4-15,4 2-1 16,-1 4-1-16,2-3 2 16,5-7-1-16,0-8-1 15,3-11-1-15,3-11-2 16,3-14-1-16,4-13 0 15,3-11 1-15,2-10-2 0,1-6 1 16,0-6 2-16,1-3 6 16,-2 1-1-16,-2 2 5 15,-4 5-5-15,-4 5 0 16,-5 7 1-16,-14-2 0 16,16 34-4-16,-13-4-7 15,-4 9 0-15,-4 4-9 16,-2 8-1-16,-4-2-13 15,0 4-19-15,-10-7-34 16,3-7-2-16,-8-7 51 16</inkml:trace>
  <inkml:trace contextRef="#ctx0" brushRef="#br0" timeOffset="68516.414">8562 8272 71 0,'0'0'94'16,"0"0"-9"-16,0 0-9 16,20-13-94-16,19 11-23 15,0-5-21-15,13 7-28 16,-2 6 1-16,8 3 64 0</inkml:trace>
  <inkml:trace contextRef="#ctx0" brushRef="#br0" timeOffset="68968.4925">6771 8760 76 0,'16'1'101'0,"9"-2"-5"16,5-10-9-1,12-7-80-15,5 10-20 16,4 0-4-16,8 6-1 0,-3 2-4 16,6 10-21-16,-4-1-41 15,4 4 2-15,-1-4 1 16,-1-8 75-16</inkml:trace>
  <inkml:trace contextRef="#ctx0" brushRef="#br0" timeOffset="69730.6531">4515 9969 141 0,'0'0'97'0,"3"-26"-6"15,-3 26-7-15,0 0-82 16,0 0-5-16,-25 1-2 16,8 16-3-16,-5 11 1 15,-1 11 0-15,-3 13-1 16,-1 4 1-16,-1 16 5 16,-2 2 4-16,2 4 0 15,3 1 1-15,0-1 0 16,0-3 2-16,1-7-1 15,1-3 5-15,1-12-6 0,3-5 2 16,4-9-4-16,2-9-2 16,4-8-8-16,9-22-9 15,-9 18-18-15,5-31-46 16,7-2-3-16,-2-16-1 16,6-6-1-16</inkml:trace>
  <inkml:trace contextRef="#ctx0" brushRef="#br0" timeOffset="70079.4392">4474 10097 112 0,'18'-4'91'0,"-18"4"-4"16,20 3-7-16,-20-3-72 15,13 20-5-15,-5 0-3 16,3 5-2-16,0 8-1 15,2 4-1-15,3 12 5 16,1 5 1-16,3 3-1 16,4 3 1-16,-1-1 0 15,1 3 1-15,2-3-1 16,2 2 3-16,-4-8-8 16,1-4 4-16,-1-4-4 15,-1-6 4-15,-3-6-3 16,-2-9-4-16,-2-2-6 0,-16-22-9 15,20 22-13-15,-20-22-9 16,0 0-36-16,-7-13-4 16,-6 0 1-16,-9-7 59 15</inkml:trace>
  <inkml:trace contextRef="#ctx0" brushRef="#br0" timeOffset="70316.9111">4288 10601 150 0,'0'0'95'0,"-13"-9"-1"16,13 9-6-16,9-13-82 16,-9 13-8-16,14-20 0 15,-14 20 0 1,31-18-1-16,-8 10-4 0,8 4-7 15,4-2-11-15,11 3-18 16,0-6-34-16,8 9-5 16,-2-7-5-16,4 6 0 15</inkml:trace>
  <inkml:trace contextRef="#ctx0" brushRef="#br0" timeOffset="70778.594">5353 10407 109 0,'-23'16'94'15,"7"-1"2"-15,0-14-7 16,16-1-74 0,-17-4-9-16,17 4-3 15,0 0-2-15,0 0 0 0,0 0-3 16,20-9 1-16,-3 9-2 15,4 0 1-15,2 0-1 16,3 3 2-16,2 1 4 16,1 2-4-16,-1 0 4 15,-1 1 0-15,-4 0-1 16,-1 2-4-16,0 0-4 16,-8-4-8-16,3 5-22 0,-17-10-26 15,19 13-23 1,-19-13-1-16,3 18-2 15</inkml:trace>
  <inkml:trace contextRef="#ctx0" brushRef="#br0" timeOffset="71013.1539">5320 10621 176 0,'0'0'104'0,"0"0"-9"16,0 0-6-16,0 0-87 16,17-9-7-16,0 3-2 15,2 4 1-15,3 0-1 16,1 4-2-16,0-2-5 0,2 5-9 16,-4-2-19-16,8 6-43 15,-7-6-1-15,2-3-6 16,-5-10 3-16</inkml:trace>
  <inkml:trace contextRef="#ctx0" brushRef="#br0" timeOffset="73951.5148">6239 10034 7 0,'0'0'76'16,"13"-9"1"-16,-13 9-18 15,0 0-16-15,0 0-11 16,0 0-9-16,0 0-7 0,-19 6-5 16,19-6-7-1,-20 4-4-15,7 3-1 16,-1 0-1-16,-4 6 0 16,1 3 0-16,-2 5 3 0,-1 2 0 15,3 0 1-15,-2 3 2 16,3 0 0-1,2 1-1-15,1-1 0 0,1 4-2 16,3 2 0-16,1 1 3 16,2 2 0-16,-1 2-1 15,4 1 1-15,-1-1 0 16,4 0 0-16,1-6-1 16,3 0-1-16,5-4-5 15,2-4 3-15,4-3-3 16,1 0 3-16,3-2-2 15,2-5 0-15,2-3 1 16,2-3 2-16,-2-4-1 0,3 0 0 16,0-6 1-16,1-6-1 15,2-2-1-15,0-5 1 16,0-4-1-16,0-5 0 16,1-2 1-16,-3-9-5 15,2-3 3-15,-3-7-1 16,-1-5 3-16,-2-2-1 15,-4-2 0-15,-2-3 2 16,-4-1-1-16,0 3 4 16,-6-1 0-16,-3 8-1 15,-1 6 1-15,-3 6 1 16,-3 6-1-16,-2 7 0 0,-5 8-1 16,-5 6-2-16,-1 5-1 15,-3 5-1-15,-1 3-2 16,-1 3-2-16,-2 7-2 15,1-1-4-15,6 3-6 16,-1 3-15-16,5 9-48 16,-1 2-4-16,6 6 1 15,-2-4 9-15</inkml:trace>
  <inkml:trace contextRef="#ctx0" brushRef="#br0" timeOffset="74380.2898">6351 10432 132 0,'0'0'99'16,"0"0"-10"-16,0 0-9 15,0 0-77-15,0 0-3 16,0 0-7-16,0 0 1 15,16 17 1-15,-16-17 2 16,15 22 0-16,-7-8 1 16,4 6 0-16,2 1 1 15,4 2 2-15,3 1 0 0,0 1-1 16,2-1-1-16,0 1 0 16,3-1 0-1,-2-2 0-15,4-2 2 16,-5-2-2-16,-2-4 3 0,1-3-1 15,-2-2 1-15,-3-5 1 16,-2 1 1-16,-15-5 1 16,20 0-3-16,-20 0-1 15,0 0-3-15,0 0-4 16,0 0-9-16,15-13-16 16,-18 0-32-16,3 13-23 15,3-28 2-15,2 7-3 16</inkml:trace>
  <inkml:trace contextRef="#ctx0" brushRef="#br0" timeOffset="75365.8373">7183 10035 63 0,'15'-16'93'16,"-15"16"-6"-16,0 0-3 16,0 0-66-16,0 0-14 0,0 0-4 15,0 0-1 1,0 0-1-16,-4 25 0 16,1-8 1-16,0 6 0 15,0 5 2-15,2 3 0 16,0 8 1-16,2 3 0 0,2 4 3 15,0 3 1 1,1 2-1-16,0 1 4 0,1-3-4 16,-2 0 2-16,-1-7-1 15,0-6 1-15,-2-4-4 16,1-5 0-16,-1-7-2 16,-1-3-3-16,1-4 3 15,0-13-3-15,0 0 0 16,-2 13-3-16,2-13-3 15,0 0-2-15,-5-24-3 16,-2-1-6-16,-2-4-5 16,-4-9-4-16,1-6 5 0,-4-8 4 15,1-4 10-15,0-3 5 16,2-2 10-16,3 6 7 16,3 2 8-16,7 7 6 15,1 1-2-15,9 6-6 16,0 5-4-16,8 3-6 15,3 4-9-15,5-2-4 16,6 6-3-16,3-2-3 16,1 7 1-16,0 0-1 15,1 8-1-15,0 6 5 16,-6 7 2-16,0 5 3 16,-8 10 2-16,-5 6 1 0,-2 8-1 15,-3 6 2-15,-6 2-1 16,-1 3-1-16,-6 2 0 15,-3 3-1-15,-4-1-2 16,-4-1 0-16,-4-2 3 16,-2-4 3-16,-3-7 0 15,1-2 2-15,-1-7 3 16,0-7-2-16,2-8 4 16,4-5 3-16,-1-8-4 15,15 4-6-15,-18-12 1 16,18 12-5-16,-8-17 0 15,8 17 2-15,8-17-5 16,-8 17-1-16,21-12-1 0,-5 9 2 16,6 5 0-16,4 1 1 15,3 7 0-15,7 1 1 16,8 5-1-16,5 4 2 16,5 2-1-16,4 3 6 15,-1 1-3-15,0-3 1 16,-3-2 0-16,-5-2 1 15,-7-4 0-15,-6-1 1 16,-7-5-1-16,-4-2-1 16,-8-3 0-16,-4-1-1 15,-13-3-1-15,16 3-8 16,-16-3-17-16,0 0-62 16,0 0-3-16,0 0-6 0,0 0-4 15</inkml:trace>
  <inkml:trace contextRef="#ctx0" brushRef="#br0" timeOffset="79432.9129">2845 11596 106 0,'0'0'98'0,"-24"-7"-3"16,24 7-3 0,-20-1-52-16,20 1-32 15,-13-3-5-15,13 3-3 0,0 0-2 16,0 0-1-16,10 23-2 15,1-4 1-15,5 6 0 16,4 7 0-16,5 6 0 16,2 6 2-16,5 4 1 15,0 5-3-15,-1 2 1 16,1-1 0-16,-4-2-1 16,-4-3 2-16,-1-5 2 15,-3-6-2-15,-4-3 2 0,-4-11 1 16,-3-5 2-1,-2-5 1-15,-7-14 0 16,0 0 1-16,0 0-2 16,13 3 2-16,-13-19-1 0,0-7 0 15,-2-10-1-15,-1-7 3 16,2-9-1-16,-3-5 0 16,1-2-1-16,0-2 0 15,1 5-4-15,2 4-5 16,3 14-11-16,2 2-21 15,6 16-32-15,-2-1-19 16,12 13-5-16,0-1-2 16</inkml:trace>
  <inkml:trace contextRef="#ctx0" brushRef="#br0" timeOffset="80066.2795">3451 11922 129 0,'2'16'88'0,"-2"-16"-6"16,0 0-9-16,-3 15-75 15,3-15-2-15,0 0 0 16,0 0-1-16,-2 24-2 16,0-7 3-16,-1 4 2 15,1 3 2-15,1 2 0 16,-1 3 0-16,4-2 0 15,-1 2 0-15,4-9 0 16,0-1 1-16,3-4-1 0,-8-15 0 16,14 18 1-16,-14-18-1 15,17 0 1-15,-17 0-1 16,15-13-1-16,-15 13 0 16,10-26 0-16,-9 11 0 15,-2-3 0-15,-2 0 0 16,-3 0-1-16,-1-3-1 15,0 2 3-15,-1 1 2 16,1 3-2-16,7 15 1 16,-10-22 0-16,10 22 0 15,-3-13-1-15,3 13 2 16,0 0-4-16,0 0-2 0,16-6 3 16,-16 6-2-16,29-4 1 15,-9 0 0-15,5 2-1 16,5-2 3-1,5-1 0-15,4 1 2 0,1 0-2 16,2-1 0-16,-2 1 1 16,1 1 2-16,-7 0-1 15,-2 5 1-15,-7-1 0 16,-5 5 0-16,-7 7 0 16,-5 3-1-16,-5 1 2 15,-3 3-3-15,-4 2-1 16,-3 1-5-16,-2 2-5 15,-5-2-13-15,2-2-25 0,-10-2-31 16,5 1-4-16,-7-7 0 16</inkml:trace>
  <inkml:trace contextRef="#ctx0" brushRef="#br0" timeOffset="80332.5378">3392 11582 149 0,'0'0'108'0,"-20"-22"-8"16,20 22-9-16,-10-16-86 16,10 0-14-16,0 16-3 15,9-21-1-15,-9 21-2 16,15-5 0-16,-15 5 3 15,15 24-1-15,-5 3-3 16,-3-1-13-16,3 11-14 16,-4-2-19-16,1 8-15 15,-4-5-2-15,0 2 22 16</inkml:trace>
  <inkml:trace contextRef="#ctx0" brushRef="#br0" timeOffset="80567.2932">3307 11025 188 0,'-4'-17'113'0,"4"17"-4"15,0 0-14-15,0 0-90 16,-9 15-18-16,6 6-14 15,6 16-30-15,-9 5-36 16,12 16-11-16,-10 2 5 16,2 10-4-16</inkml:trace>
  <inkml:trace contextRef="#ctx0" brushRef="#br0" timeOffset="85019.4665">5100 11452 16 0,'0'0'67'15,"0"0"1"-15,-8-14-21 16,8 14-16-16,0 0-7 15,0 0-3-15,-19-18-3 16,19 18-2-16,-13-10-4 16,13 10-3-16,-13-10-3 15,13 10-2-15,-14-4-4 16,14 4-1-16,-15 0 1 16,15 0 1-16,-16 8 0 15,16-8 1-15,-18 18 2 16,18-18 0-16,-19 24 0 15,9-9-1-15,-2-1-1 0,1 5 1 16,-2 1-1-16,1 3 0 16,-1 3-3-16,-1 3 2 15,1 4-2-15,-2 2 1 16,4 5 1-16,-1 1-2 16,2 0 1-16,1 1 0 15,4 0 0-15,-1-3 0 16,4 0 1-16,2-2-4 15,2-2 4-15,2-6-1 16,3-3-1-16,2-4 0 16,3-4 1-16,1 0 0 15,4-8-2-15,3-2 5 0,3-2-6 16,3-3 2-16,3-2 0 16,4-5 0-16,2 0 0 15,1-8 0 1,3-5 2-16,3-6-2 0,0-6 2 15,1-4-2-15,2-5 3 16,-4-6-1-16,1-4 1 16,-3-1 0-16,-6 0 1 15,-4 0 1-15,-6 1 0 16,-5 3 0-16,-5 4 1 16,-6 5 2-16,-4 2-1 15,-5 6 2-15,-3 2-2 16,-3 4 0-16,-3 3 0 0,-4 0-1 15,-2 2-2-15,-3 1-1 16,-3 3-2-16,-5 3-2 16,-2 1 0-1,-5 7-3-15,1 2-1 0,-4 4 0 16,2 7-4-16,2 2-2 16,3 3-8-16,2 0-16 15,11 7-45-15,0-4-1 16,8 0-4-16,3-2 4 15</inkml:trace>
  <inkml:trace contextRef="#ctx0" brushRef="#br0" timeOffset="85470.2111">5109 11749 108 0,'-14'16'96'15,"14"-16"-1"-15,0 0-5 16,-15 1-74-16,15-1-5 16,0 0-4-16,0 0-1 15,0 0-5-15,0 0-1 0,0 0 0 16,3 13 1-1,-3-13-3-15,16 22 0 16,-4-9 0-16,3 6-1 16,7 2 3-16,6 3-2 0,3 4 1 15,5 4 0-15,0 0 1 16,0 3 0-16,3-2 0 16,-4-3 2-16,-5-4-1 15,-2-1 1-15,-7-5 0 16,-3-7 0-16,-5-3 2 15,-13-10-1-15,16 10 1 16,-16-10-2-16,0 0-3 16,0 0-10-16,0 0-26 15,0 0-54-15,0 0-2 16,0 0-8-16,-2-16-1 16</inkml:trace>
  <inkml:trace contextRef="#ctx0" brushRef="#br0" timeOffset="88853.6194">5608 12248 30 0,'0'0'89'16,"13"18"-5"-16,-13-18-1 15,0 0-49-15,0 0-29 0,0 0 0 16,0 0-2-16,0 0 0 16,0 0-2-16,0 0 2 15,-5-19-1-15,5 19-1 16,0-17 1-16,0 4-1 15,0 0 0-15,1-2 0 16,0 2-1-16,1-1 0 16,-1 1 1-16,1-2 0 15,-2 15-2-15,6-21 2 0,-6 21 1 16,7-13 0 0,-7 13-1-16,0 0 1 15,0 0-2-15,14 14 0 0,-9 2 1 16,-1 1-2-16,0 6-1 15,1 1 2-15,-1 2 1 16,0 0-2-16,1-2 0 16,-3 2 1-16,4-1 1 15,-3 1 0-15,0-5 0 16,-2 2 0-16,4-3-2 16,-4-1 2-16,2-3 2 15,-2-3-2-15,-1-13 0 16,0 0-1-16,0 0 1 15,0 0 0-15,15-9 0 16,-8-6-2-16,-3-4 0 16,4-6 2-16,-3-1-1 0,1-3 0 15,0 1 2-15,-2-1-1 16,2 1 2-16,-2 2 0 16,1 2 1-16,-1 5-1 15,0 3 2-15,-4 16-2 16,11-19 0-16,-11 19-1 15,0 0-2-15,14 3 0 16,-14-3-1-16,11 19-1 16,-5-6-1-16,1 3 2 15,1 1 0-15,-1 2 0 16,0 3 1-16,0-2 0 16,-1 0 0-16,0 0 0 0,1-2 1 15,-1-1-1-15,-2-1 1 16,2-3-1-16,-6-13 1 15,10 14 1-15,-10-14-1 16,0 0 0-16,0 0-1 16,13-1 3-16,-13 1-3 15,3-19 1-15,-2 4-2 16,2 0 1-16,0-4-1 16,-1-1 2-16,0-1-2 15,3 0-1-15,-2 1 3 16,1 2-1-16,-1 4 2 15,-3 14-3-15,10-19 0 16,-10 19 0-16,13-9 1 0,-13 9 0 16,17-1-1-16,-17 1-1 15,22 4-1-15,-22-4 3 16,23 10-2-16,-23-10 1 16,20 18 0-16,-10-5 1 15,-2 0-1-15,-1 4 2 16,-1 0-1-16,-1 2 0 15,0 1 2-15,-1-1-2 16,-1 3-2-16,-2-4-6 16,4 3-7-16,-4-7-19 15,6 8-30-15,-7-22-20 16,9 23-1-16,-9-23-3 0</inkml:trace>
  <inkml:trace contextRef="#ctx0" brushRef="#br0" timeOffset="89186.9278">6504 12199 21 0,'15'3'82'15,"-15"-3"-3"-15,14 2-1 16,-14-2-54-16,0 0-10 15,0 0-2-15,-10 14-3 0,10-14-1 16,-19 28-4-16,8-10 1 16,-4 2-2-16,-2 4-2 15,0 0 0 1,2 2 2-16,1 0 1 0,-1 0 1 16,3-6 0-16,1 2 0 15,3-3-1-15,1-4-3 16,1-2-2-16,6-13-9 15,-5 18-17-15,5-18-26 16,0 0-30-16,0 0-2 16,2-20-3-16</inkml:trace>
  <inkml:trace contextRef="#ctx0" brushRef="#br0" timeOffset="89588.2943">6373 12207 110 0,'0'0'103'16,"-13"21"-5"-16,13-21-6 15,-14 6-71-15,14-6-19 16,0 0-1-16,0 0-2 16,0 0 0-16,-10 14-4 15,10-14 2-15,0 0 0 16,11 16 0-16,-11-16 1 0,16 19 0 15,-16-19 1 1,23 23-1-16,-10-10 2 16,1 2 0-16,1 2-1 15,1-1 1-15,1 2-2 0,2 0 3 16,0 1-2 0,-2-4 1-16,-1 1 0 0,-2-1 1 15,-1-2 0-15,-13-13 1 16,19 18-1-16,-19-18 1 15,0 0-1-15,0 0-2 16,12 15-5-16,-12-15-9 16,0 0-14-16,0 0-30 15,0 0-27-15,-2-23-6 0,4 10 0 16</inkml:trace>
  <inkml:trace contextRef="#ctx0" brushRef="#br0" timeOffset="90272.0363">6781 12159 112 0,'15'4'94'0,"-15"-4"0"16,0 0-9-16,0 0-72 16,0 0-8-16,0 0-2 15,0 0-2-15,0 0-2 0,-6 13-2 16,6-13 0-1,0 0 0-15,-1 15 0 16,1-15 2-16,8 21-1 0,-2-5 2 16,1 2 1-16,2 2 3 15,-2 0-2-15,2 3 1 16,-2 0-1-16,0-1 0 16,-1-4 0-16,0-2-2 15,-3-3 2-15,-3-13-2 16,3 16 2-16,-3-16-1 15,0 0 1-15,0 0 1 16,0 0-1-16,-3-13 1 16,3 13-2-16,-2-23 2 15,1 9-3-15,2-4 1 16,2 1 1-16,3-3-3 16,1 3 0-16,2-2-1 0,1 4 2 15,-10 15-3-15,23-20 3 16,-23 20-1-16,23-11-1 15,-23 11 0-15,22-3 1 16,-22 3 0-16,18 4-2 16,-18-4 3-16,22 10-1 15,-22-10-1-15,20 19 1 16,-20-19 1-16,23 20-1 16,-13-7 2-16,-10-13-1 15,19 25-1-15,-10-12 3 16,-2 1-1-16,-1 2 1 15,0-2 0-15,-2 1 0 0,0-1 0 16,-4-14 1-16,10 22-1 16,-10-22 0-16,0 0-1 15,15 10-1-15,-15-10 1 16,20-17-3-16,-7-5-4 16,6-7-12-16,-1-14-22 15,14-11-52-15,-3-19-1 16,6-9-1-16,-1-15 13 15</inkml:trace>
  <inkml:trace contextRef="#ctx0" brushRef="#br0" timeOffset="96790.8504">7637 11303 95 0,'0'-17'85'15,"-3"4"2"-15,3 13-31 16,-1-22-36-16,1 22-5 0,-5-15-6 16,5 15-3-16,0 0-4 15,0 0-2 1,0 0-2-16,0 0-4 0,0 0 4 15,-5 17-1-15,5-17-1 16,4 24 1-16,-1-9 2 16,1 5 2-16,0 0 0 15,2 6 3-15,-1 2-3 16,0 2-1-16,0 4 0 16,-1 4 1-16,-1 1 1 15,1 3-1-15,-2-2-1 16,1 1 3-16,-1 0-2 0,3-2-1 15,-1-3 3-15,2-1 0 16,-2-6-3 0,3-5 1-16,1-3 0 15,-1-7 0-15,-7-14-1 0,11 16 2 16,-11-16-1-16,0 0 0 16,16-1 0-16,-16 1 0 15,0 0 0-15,13-19 0 16,-8 6 1-16,0 0-2 15,0-3 0-15,0-4-2 16,3-3 3-16,-1-5-2 16,3 1 0-16,1-5 0 15,1 3-1-15,2 0 3 0,1 5 0 16,-2 2-1 0,0 5 0-16,0 5 1 15,-13 12 1-15,17-8 1 16,-17 8-1-16,0 0 0 0,13 11-1 15,-13-11 1-15,6 19-1 16,-6-19 0-16,6 23-2 16,-6-23 1-16,10 23 0 15,-10-23-1-15,8 25 2 16,-2-12-1-16,-1 1 0 16,-3 1 0-16,3-1 2 15,-1 5 0-15,0-2-2 0,1-1 2 16,-1-2-3-16,0-1 2 15,2 0 0 1,-6-13 0-16,9 16-2 16,-9-16 1-16,0 0-2 0,17 3 2 15,-17-3 1-15,13-7-3 16,-13 7 2-16,16-23-2 16,-7 8 2-16,-1-2-2 15,4-6 3-15,-1-2-4 16,2-1 2-16,0-2 0 15,-1 0 1-15,1 2-1 16,-3 3 0-16,2 3 2 16,-4 4 0-16,-8 16 2 15,10-19-1-15,-10 19 3 16,0 0-2-16,0 0 0 16,0 0 0-16,0 0-1 15,8 15-2-15,-8-15-1 0,1 16 1 16,-1-16-1-16,3 21-1 15,-2-8 0-15,1 3 1 16,-1 1 1-16,2 2 0 16,-1 0 2-16,2-3-3 15,-3 1 2-15,4 0-1 16,-3-2 1-16,-2-15-1 16,11 19 0-16,-11-19 0 15,13 7-1-15,-13-7-1 16,15-2-2-16,-15 2 2 15,16-14-1-15,-16 14 1 16,15-20-1-16,-15 20 0 0,10-25 2 16,-6 9 0-16,-1-1 3 15,0 0-2-15,-2-1 1 16,2-2-1-16,-1 0 2 16,1 1-1-16,-2 3 0 15,2 3 1-15,-3 13-2 16,4-18 0-16,-4 18 0 15,0 0-1-15,0 0 1 16,0 0 0-16,0 0-1 16,10 14 0-16,-10-14 1 15,3 22 0-15,0-9 0 16,-1 3 0-16,0 2 1 16,1 1-2-16,0 1 1 0,2-2-1 15,-4 2 1-15,3 0 0 16,1-1 1-16,0 1-2 15,1-3-1-15,0-2-1 16,0-2-1-16,-6-13-3 16,20 14-5-16,-4-10-5 15,1-9-5-15,6-4-1 16,2-11-6-16,5 0 1 16,0-9 0-16,5-3 4 15,-2-3 8-15,-1-4 11 16,-3 3 8-16,-5-3 9 0,-1 11 7 15,-7-3 6-15,-1 12 4 16,-8 1 1-16,-7 18-3 16,9-16-8-16,-9 16-4 15,0 0-6-15,0 0-3 16,-18 23-3-16,18-23-3 16,-14 22 0-16,5-9-2 15,3 0 3-15,1 2 0 16,-1 3 2-16,4-1-1 15,1 2 0-15,2 1 2 16,2 0-3-16,2 2 2 16,3-1-3-16,1 0 1 15,2-4 0-15,2-3-1 16,3-1 0-16,0-2-2 0,3-3-2 16,-2-5-4-1,3-3-2-15,-1-7-7 0,3 0-15 16,-3-11-22-1,4 0-32-15,-7-10 1 0,-3-2 0 16</inkml:trace>
  <inkml:trace contextRef="#ctx0" brushRef="#br0" timeOffset="97006.6381">8586 11352 39 0,'-39'-1'82'0,"5"-3"-3"16,2-8 0 0,6-7-61-16,7 1-14 0,5-4 2 15,4 0-5-15,6 4 4 16,1 0-10-16,4 1-10 16,-1 17-30-16,19-15-28 15,-2 24-4-15,-2 6-2 16</inkml:trace>
  <inkml:trace contextRef="#ctx0" brushRef="#br0" timeOffset="97189.7823">8563 12026 61 0,'-7'33'92'16,"-3"-12"-4"-16,4-8-10 0,6-13-85 15,0 0-35-15,0 0-42 16,-20-6-3-16,13-7-1 16</inkml:trace>
  <inkml:trace contextRef="#ctx0" brushRef="#br0" timeOffset="97473.5303">7507 11605 140 0,'-11'16'104'0,"11"-16"-6"16,13-2-10-16,0-11-94 16,18 2-16-16,4-4-26 15,18 4-44-15,-2-4-2 16,8 4-3-16,0-4 27 16</inkml:trace>
  <inkml:trace contextRef="#ctx0" brushRef="#br0" timeOffset="100458.8053">9285 11276 63 0,'0'0'92'0,"0"0"-4"16,0 0-3-16,0 0-79 16,0 0-7-16,0 0-2 15,-12 16-1-15,12-16 2 16,-19 26 2-16,5-10 2 0,5 5 1 15,-4-1 2-15,8 5 1 16,0-3 1 0,5 4-3-16,-1-3 0 15,-1 0-3-15,8 3 1 0,0-2-1 16,4-1-2-16,2-1 1 16,2-2-1-16,0-2 0 15,5-1 0-15,1-1 0 16,1-8 0-16,0 0 0 15,-1-4 1-15,1-4 1 16,-1-3-1-16,1-4 1 16,-2-6-1-16,1-4 2 15,-2-5-2-15,1 0 4 0,-5-7-3 16,0-1 1 0,-2-5 0-16,-3-2 0 15,-5-6-1-15,-1-5 3 16,-3-2-6-16,-3-5 2 0,0 0 0 15,0 3 3-15,-1 3-5 16,-1 7 5-16,1 7-3 16,3 9 1-16,-2 8 1 15,3 18-3-15,-3-18-1 16,3 18-1-16,0 0-1 16,0 0-1-16,0 0 0 15,-10 19-1-15,7-6 1 0,0 4 1 16,2 5 1-1,-2 3 0-15,3 5 6 16,1 6-3-16,1 4 5 16,1 4-5-16,1 2 5 0,3 1-5 15,0-2 4-15,2 1-4 16,0 0 0-16,1-1 0 16,1-3 0-16,1-4 2 15,-1-5-3-15,1-6 3 16,-1-1-1-16,1-7-1 15,-12-19-1-15,20 16-1 16,-20-16 0-16,19-13 1 16,-10-2-2-16,-2-5 0 15,6-7 1-15,-5-1 0 16,4-2 3-16,-3-2-2 16,1 3 3-16,0 3-1 15,-2 2 3-15,3 7 0 0,-9 4 1 16,-2 13 1-16,0 0-2 15,18-13 2-15,-18 13-3 16,0 0 0-16,6 14-1 16,-6-14 0-16,2 26-3 15,1-10 2-15,-1 4-3 16,1 2 1-16,1 1 0 16,0 1 1-16,2 2 0 15,1-3-1-15,2-1 1 16,0-3-2-16,2-3 2 15,-11-16 0-15,23 18-3 16,-23-18-2-16,25-5 1 0,-14-8-1 16,1-2-3-16,-1-5 2 15,1-2-1-15,-2-2 2 16,-1 1 2-16,-4-2 2 16,3 2 1-16,-4 4-1 15,0 2 4-15,-1 3-1 16,-3 14 1-16,7-19 0 15,-7 19 2-15,0 0-2 16,0 0 1-16,0 0 0 16,0 0 0-16,0 0-1 15,11 20 0-15,-11-20 0 16,-2 25-4-16,4-9 1 16,0 2-1-16,0 4-1 0,2 4 0 15,-1-2 2-15,6 2-2 16,-4-1 1-16,8-2 1 15,-4-4-1-15,1-2-1 16,-10-17-2-16,23 16-2 16,-23-16-2-16,23-6-1 15,-12-7-5-15,-1-1 1 16,0-11 0-16,1-2 2 16,-2-3 3-16,0-2 4 15,-1 2 4-15,-2 1 6 16,1 6 5-16,-1 4 1 0,-6 19 2 15,10-20-1-15,-10 20-1 16,0 0-2-16,0 0-4 16,17 15-4-16,-17-15-3 15,9 21 0 1,-9-21-1-16,13 26 0 0,-4-12 1 16,1 2 1-16,0-2 0 15,1 1 0-15,-11-15-1 16,26 24 2-16,-10-15-2 15,-1-2 0-15,1-5 0 16,-1-8 0-16,0-4 0 16,1-3 0-16,-2-2 0 15,2-6 0-15,-4-1 1 16,-2-2 0-16,-5-1 0 0,0 3 2 16,-2 2 2-1,-3 3 0-15,-2 1 1 16,2 16-2-16,-6-14 0 15,6 14 0-15,0 0-3 0,0 0 0 16,-13 7-1-16,13-7-2 16,-8 23 3-16,3-9-1 15,0 5 3-15,-2 0-1 16,1 2 2-16,3 1 0 16,1 1-1-16,2 0-1 15,5-4-1-15,-1-3-2 16,-4-16-1-16,20 17-1 15,-7-17-2-15,3-4 1 0,1-9 0 16,2-3-1 0,0-9 0-16,1-2 0 15,-1-5 1-15,0-1-1 0,-1 1 4 16,-2 4 0-16,-3 2 3 16,-3 4 3-16,0 8 1 15,-10 14 1-15,0 0 0 16,16-6 1-16,-16 6-1 15,3 23-2-15,0-6-2 16,-3 3-1-16,2 2 1 16,-1 0-2-16,2-1 2 15,-2-1-2-15,4-1 0 16,-1-6-1-16,-4-13 0 16,13 18-1-16,-13-18-2 15,19 1 0-15,-19-1-1 16,23-12-2-16,-12-1-1 0,2 0 2 15,0-5 0-15,0-1 0 16,-1-1 3-16,-1 2 4 16,1 3 2-16,-5 0 4 15,-7 15 1-15,13-14 0 16,-13 14 1-16,0 0 0 16,0 0-3-16,15 24-2 15,-15-6-2-15,0 0-3 16,-2 2 2-16,4 5-1 15,-4 0-1-15,4-5-1 16,0-4-3-16,-2-16-4 16,13 14-2-16,2-15-4 0,4-12-8 15,4-8 0-15,1-7-1 16,4-4 5-16,1 0 9 16,-1 0 8-16,0 6 7 15,-5 2 7-15,-1 11 5 16,-5 6 2-16,0 11 0 15,-4 8-4-15,-1 8-8 16,-1 7-11-16,-4 1-15 16,4 13-27-16,-11 3-38 15,2 3 0-15,-6-3 12 16</inkml:trace>
  <inkml:trace contextRef="#ctx0" brushRef="#br0" timeOffset="100691.1704">10093 11000 114 0,'-19'-17'100'0,"10"3"-5"15,9 14-8-15,13-24-91 16,0 14-6-16,8 5-5 15,-3-1-12-15,10 12-20 16,-5 1-43-16,3 17 2 0,-5 4-3 16,0 1 68-16</inkml:trace>
  <inkml:trace contextRef="#ctx0" brushRef="#br0" timeOffset="100892.0745">10363 10573 114 0,'7'-26'104'0,"9"10"-8"15,0 5-7-15,-2 4-92 16,10 7-15-16,-2 4-9 16,6 15-21-16,-11 8-45 0,-7 25-3 15,-14 12 2-15,-11 15 71 16</inkml:trace>
  <inkml:trace contextRef="#ctx0" brushRef="#br0" timeOffset="103778.3874">4001 13012 79 0,'9'16'91'0,"-9"-16"-5"15,0 0-6 1,0 0-74-16,0 0-5 0,0 0-3 16,8 17 1-16,-8-17 1 15,0 0-1-15,6 14 4 16,-6-14-1-16,0 0 0 15,0 0 2-15,0 0 0 16,0 0-2-16,0 0 0 16,0 0 1-16,0-23-1 15,-6 10 0-15,-2-1 0 16,-2-4 0-16,-2 4-3 0,-2 2 3 16,-2 2 1-16,-4 5-1 15,-1 3 1 1,0 4 1-16,-2 6 1 0,-2 2-3 15,1 6 2-15,0 4-1 16,4 4 0-16,2 3-3 16,2 3 3-16,4 5-3 15,6 2 0-15,6 5 1 16,6 2-1-16,6 2-1 16,4 0-1-16,7-1 1 15,4-1-1-15,3-6 0 16,2-5-1-16,1-8 1 0,0-7 1 15,-2-9 0-15,-1-10 2 16,0-8-3 0,-2-6 1-16,-4-3-1 0,-1-5 3 15,-2-3-2-15,-6 0 0 16,-2 1 1-16,-1 3-1 16,-6 5 3-16,-2 3-2 15,-1 1 1-15,-3 13-4 16,0 0-1-16,0 0 0 15,0 0-2-15,0 0-1 16,17 4-1-16,-11 9 1 16,3 1 0-16,1 4 2 15,1 2 1-15,2 2 1 0,2 1 1 16,-1-3 1 0,1-1 1-16,-1-5 0 15,-1-1-2-15,-13-13-1 16,20 12 1-16,-20-12-1 0,0 0 0 15,12-21-2-15,-14 7 0 16,-3-5-1-16,-3-2 4 16,-5-5 0-16,0-2 2 15,-3-2 3-15,-1 1 2 16,1 3 4-16,0 3-1 16,5 6 2-16,1 4-5 15,10 13 1-15,0 0-4 16,0 0-3-16,21 17-4 15,0-1-3-15,7 3 0 16,6-1-1-16,9 0 3 16,3-5 0-16,5-5 2 0,-1-5-1 15,1-9 4-15,-4-5 1 16,-2-8 0-16,-5-7 0 16,-6-6 0-16,-7-2 2 15,-5-5 1-15,-8-2 3 16,-7-2-2-16,-4 3 2 15,-7 1 0-15,-3 4 1 16,-5 3 1-16,1 8-1 16,-4 5 1-16,2 6-4 15,13 13-3-15,-22 0-3 16,22 0-1-16,-14 23-3 16,11-1-1-16,2 2-2 15,2 7 0-15,1 2 3 0,0 3 1 16,1 2 1-16,3 2 0 15,0-1 1-15,1 3-8 16,-1-8-2-16,0 0-3 16,-2-13 0-16,2-2 6 15,-6-19 3-15,4 13 3 16,-4-13 2-16,-10-20 8 16,0 2 3-16,-5-3 5 15,-2 1 1-15,-4-2 2 16,2 2-2-16,-3 1 0 15,6 6 0-15,3 0-1 16,13 13-1-16,-8-14-4 0,8 14-2 16,21-11-6-16,-1 9-3 15,8-4-3-15,2 0-4 16,5 0 0-16,-1-1-1 16,2 1-4-16,-2-2-8 15,-1 5-23-15,-10-4-34 16,-1-2-1-16,-9-3 0 15</inkml:trace>
  <inkml:trace contextRef="#ctx0" brushRef="#br0" timeOffset="104062.1379">4248 12898 85 0,'-22'-19'97'0,"11"-3"-4"0,-1-5-3 16,9-5-74-16,3 5-11 15,3-1 0-15,3 2-4 16,2 3 2-16,4 6-5 16,1 2-4-16,3 10-4 15,0 0-2-15,4 8-5 16,-1 3-1-16,7 11-6 15,-6 2-6-15,7 17-9 0,-8-1-35 16,8 10 0 0,-5 6-2-16,3 7 64 0</inkml:trace>
  <inkml:trace contextRef="#ctx0" brushRef="#br0" timeOffset="104261.2869">4500 13778 178 0,'0'0'101'0,"-6"20"-18"0,6-20-47 16,-15 14-127-16,15-14-9 15,-10 22-5-15,10-22 4 16</inkml:trace>
  <inkml:trace contextRef="#ctx0" brushRef="#br0" timeOffset="109812.9838">5522 13208 47 0,'0'0'90'16,"-19"-4"1"-16,19 4-3 0,-17-12-58 15,17 12-12-15,-16-16-7 16,16 16-4-16,-13-19-4 15,13 19-1-15,-7-17-1 16,7 17-3-16,-3-13 1 16,3 13 1-16,0 0 0 15,0 0 0-15,14-9-1 0,-14 9 1 16,20 12-1-16,-7-5 1 16,3 2-2-16,2 2 1 15,0 1 0-15,4 1-2 16,0 6 2-1,-4 2 0-15,5 1 0 0,-2 4 0 16,-1 0 0-16,-1-2 1 16,-2 1-1-16,-3-1 2 15,-1-3-1-15,-1-7 1 16,-12-14-2-16,13 15 2 16,-13-15-3-16,0 0 1 15,0 0-1-15,14-19-1 16,-8 1 2-16,0-3-2 15,4-4 3-15,1-4-2 0,7-2 2 16,-1-1-2-16,5 2 2 16,1 1-1-1,3 1 0-15,3 8 2 16,0 4-3-16,-3 5 0 0,-2 5-4 16,-1 6 3-16,-3 3-4 15,-4 7 1-15,-4 4 1 16,-6 1 0-16,-2 5 2 15,-4 2 2-15,-2-1 2 16,0 2 0-16,-3-2 2 16,-1-3 0-16,1-2 0 15,0-3-1-15,5-13 1 16,-8 15-3-16,8-15 2 0,0 0-3 16,0 0 0-1,-3-26-1-15,7 8-1 16,2 1 1-16,3-5 0 0,1 4 0 15,1-1 0-15,2 4 2 16,-13 15-2-16,25-14 1 16,-11 15 2-16,-1 8-2 15,0 7 2-15,2 4-2 16,-3 5 1-16,4-1 1 16,0 4 0-16,2-2-1 15,-1-5 0-15,2-3-1 16,-1-7-3-16,0-8-3 15,0-3-13-15,-3-10-21 16,7-4-36-16,-11-11-2 16,1-4-4-16,-5-6 79 15</inkml:trace>
  <inkml:trace contextRef="#ctx0" brushRef="#br0" timeOffset="110032.6972">6105 12840 124 0,'-19'22'98'0,"2"-12"-6"16,17-10-8-16,0 0-87 16,0 0-4-16,17 14-5 15,7-12-3-15,14 5-17 0,4-4-30 16,14 5-23-16,5 0 0 15,8 0-4-15</inkml:trace>
  <inkml:trace contextRef="#ctx0" brushRef="#br0" timeOffset="114364.7896">7220 12801 83 0,'0'0'89'16,"0"0"0"-16,0 0-39 16,3-14-37-16,-3 14-5 15,0 0-1-15,0 0 1 16,-13-6-4-16,13 6 0 16,0 0 0-16,-13 10-2 0,13-10-2 15,0 0 1-15,-7 19-1 16,7-19-2-16,0 18 0 15,1-5 1-15,2 3 1 16,0 2-1-16,1 2 1 16,1 6 0-16,-1-3-2 15,2 3 3-15,-2 1-3 16,0 1 0-16,1 0 1 16,-1 0 2-16,-1-2-1 15,1 0 1-15,-1 0-1 16,0-3 0-16,0-4 2 15,1-2-1-15,-1-4 0 16,-1 1-1-16,-2-14-2 0,2 22-2 16,-2-22-1-16,0 0 2 15,0 16-2-15,0-16 3 16,0 0-3 0,0 0 2-16,0 0 0 0,0 0 1 15,-4-15 0-15,3 2-1 16,-1-2-1-16,2-6-1 15,-3-3 2-15,0-4 0 16,-1-3 3-16,1-1 2 16,-1-1 2-16,0 0 1 15,-1 4 4-15,2 0 2 16,2 4-3-16,-1 2 2 0,5 2-4 16,2-2 0-16,2-3-7 15,9 0 0-15,3-8-3 16,2 0-1-1,4-2 1-15,2-2-3 0,1 5 4 16,-1 4-1-16,-1 6 6 16,-6 9-2-16,-1 8 2 15,-3 7-1-15,-3 8 1 16,-3 8-1-16,-2 6 0 16,0 6 1-16,-4 6-3 15,-3 1 3-15,2 1-3 16,-3 1 1-16,-1-2-4 15,-3-1 3-15,-1-2-4 0,-2-6 1 16,-2-1 0-16,-1-3 1 16,-4-2 2-16,-3-4 3 15,-2 0 2 1,-3-5 1-16,-1-2 2 0,0 0-1 16,0-7 2-16,4-2-3 15,2-1 2-15,2-3-2 16,15 3-2-16,-20-5-1 15,20 5 1-15,0 0-1 16,-4-13-2-16,4 13 1 16,0 0-1-16,13-8-1 15,-13 8-2-15,23-5 3 16,-9 2-3-16,2 3 1 16,0 1 0-16,3 2 1 15,0 1-1-15,-4 4 1 0,0 2 2 16,-1 1-1-16,1 2 1 15,-1 0-1-15,2 2-1 16,-1-1 3-16,-1 0-3 16,-1 2 1-16,1-3-2 15,-1 2 2-15,-1-2-1 16,2 0 1-16,-14-13 1 16,23 19-2-16,-23-19 1 15,23 10 0-15,-23-10 1 16,22 4 0-16,-22-4 0 15,17-3 1-15,-17 3-1 16,0 0 1-16,16-1 0 16,-16 1 0-16,0 0-5 15,0 0-9-15,0 0-28 0,13-2-48 16,-13 2-2-16,0 0-2 16,13-7 39-16</inkml:trace>
  <inkml:trace contextRef="#ctx0" brushRef="#br0" timeOffset="117366.9109">7819 13142 89 0,'13'8'90'16,"-13"-8"-6"-16,0 0-41 0,0 0-37 16,0 0-3-16,0 0 2 15,0 0 0-15,0 0 0 16,0 0 0-16,0 0 0 15,0 0-1-15,0 0-1 16,0 0 0-16,0 0-3 16,0 0 0-16,0 15 2 15,0-15-2-15,1 17 0 16,-1-3-1-16,2 1 2 16,-1 5-1-16,2 2 1 15,-2 1 0-15,2-2 1 16,0 1-2-16,0-2 1 15,1-1 2-15,-1-3-1 0,2-2 0 16,-1-1-1-16,-4-13 1 16,6 19-1-1,-6-19 0-15,0 0 1 16,0 0-1-16,7 13 0 0,-7-13 0 16,0 0 0-16,0 0-2 15,0 0 0-15,3-16 4 16,-3 16-4-16,1-14 0 15,1-1-1-15,1 1 1 16,1-2 0-16,2-3 2 16,1-1-1-16,0-2-1 15,2 5 1-15,1 0-1 16,-10 17 2-16,16-22 0 0,-16 22-1 16,14-9 0-1,-14 9 1-15,0 0-3 16,0 0 3-16,13 19 0 0,-13-19-2 15,6 22 1-15,-6-22-1 16,6 24 1-16,-6-24-1 16,8 23 2-16,-3-8-2 15,1-2 2-15,-1 1 0 16,1 1-1-16,1-1 1 16,-1 1-2-16,1 2 2 15,0-3-2-15,-7-14 1 0,13 22-1 16,-13-22 1-1,13 17-2-15,-13-17 1 16,16 6 0-16,-16-6-2 16,22-6-2-16,-22 6-5 15,23-16-4-15,-10 1-11 0,6-3-22 16,-5-6-40-16,6-2 1 16,1-9-1-16</inkml:trace>
  <inkml:trace contextRef="#ctx0" brushRef="#br0" timeOffset="117770.5612">8807 12993 1 0,'0'0'77'0,"0"0"4"16,0 0-4-16,-10 13-49 16,10-13-17-16,-17 11-4 15,17-11-2-15,-23 19-1 16,10-6-2-16,1 0 3 16,-1 3 0-16,-1 0 0 15,1 0-1-15,-2 0 1 16,1 0-4-16,-2 1 1 15,0 2 0-15,-3-1-1 16,1 1-1-16,-1 1 1 16,0 0-1-16,0 1 1 15,2-4 0-15,3-1-1 0,2-2-2 16,12-14 0-16,-16 19-5 16,16-19-7-16,0 0-18 15,0 0-38-15,0 0-13 16,0 0-2-16,0 0 55 15</inkml:trace>
  <inkml:trace contextRef="#ctx0" brushRef="#br0" timeOffset="118182.7932">8373 13113 58 0,'-12'18'105'0,"12"-18"-3"15,0 0-4-15,0 0-56 16,0 0-41-16,0 0-5 16,0 0 0-16,0 0 0 15,0 0-5-15,3 15 0 16,-3-15 4-16,0 0-1 16,9 13 2-16,-9-13 3 15,11 17 0-15,-11-17 0 16,22 20 2-16,-9-7 1 15,4 3-1-15,2-1 2 16,1 0-2-16,2 0-1 0,-3-1 1 16,-2 1-2-16,-1-4 3 15,-2 1-2-15,-1-2 2 16,-13-10-2 0,19 16 1-16,-19-16 0 0,13 10-1 15,-13-10 2-15,0 0-4 16,14 9-4-16,-14-9-10 15,0 0-24-15,0 0-48 16,0 0-1-16,15 2-2 16,-15-2 50-16</inkml:trace>
  <inkml:trace contextRef="#ctx0" brushRef="#br0" timeOffset="118916.1211">8866 13149 75 0,'0'0'97'0,"16"4"-5"16,-16-4-4-16,0 0-78 15,0 0-8-15,0 0-4 16,0 0 0-16,0 0-1 16,0 0-2-16,0 0 2 15,-13 10 0-15,13-10 1 16,0 0 1-16,-1 16 2 15,1-16 1-15,3 20-1 0,0-7 2 16,-1 2 1 0,0 1-2-16,1 1 0 15,0 0-2-15,-2 0 1 16,-1-1-1-16,0 2 2 0,0-2-3 16,0-16 3-16,2 20-1 15,-2-20 1-15,0 0-1 16,0 0-1-16,0 0 0 15,0 0-1-15,0 0 0 16,8-19-2-16,-2 6 3 16,-2-1-3-16,2-2 4 15,0 0-2-15,2-2 2 16,1 4 0-16,1 0 1 0,-10 14 1 16,16-21-2-1,-16 21 2-15,16-5-2 16,-16 5 2-16,14-3-2 0,-14 3-1 15,0 0 0-15,16 4-1 16,-16-4 1-16,0 0-1 16,13 6 1-16,-13-6-1 15,0 0 1-15,6 16 0 16,-6-16 0-16,4 17 1 16,-4-17-1-16,5 23 1 15,-2-10-1-15,-1 0 0 16,3 0 1-16,-1 0 0 15,2 0 0-15,-6-13 0 16,13 19-1-16,-13-19 0 16,16 13 1-16,-16-13-2 15,19 7 1-15,-19-7-1 0,20-1 0 16,-20 1 2-16,23-3-1 16,-10-2-1-16,0-2-5 15,1-7-3-15,9-2-21 16,-3-16-44-16,11-1-15 15,-1-10-4-15,3-5 20 16</inkml:trace>
  <inkml:trace contextRef="#ctx0" brushRef="#br0" timeOffset="122450.8915">3492 14664 71 0,'-6'16'94'0,"6"-16"-2"16,0 0-7-16,-16 14-67 15,16-14-11-15,0 0-3 16,0 0-2-16,0 0-1 16,0 0-2-16,17-7 1 15,-17 7 0-15,21-13-1 0,-4 1 1 16,3-6 1 0,5-3 0-16,3-2-1 15,1-7 1-15,2-2-2 0,-1-2 2 16,-1-3-1-16,-3-1 2 15,-5 0-3-15,-2-5 3 16,-4 1 0-16,-5 1 1 16,-3 1 1-16,-4 3-3 15,-2 1 3-15,-4 1-2 16,-1 3 0-16,0 8 0 16,-4 1-2-16,3 4 0 15,-3 3 1-15,8 16 1 16,-11-20-3-16,11 20 4 15,0 0-2-15,-17-13-1 16,17 13 1-16,0 0-3 16,-16 3-1-16,16-3 0 15,-13 11 1-15,13-11-3 0,-10 28 1 16,5-10 0-16,4 5 0 16,1 3 3-16,1 8 0 15,4-1 0-15,0 1 1 16,4 2 1-16,1 1-2 15,2-1 3-15,1-3-2 16,4 1 1-16,0-5-3 16,2 3 2-16,3-2 2 15,-1 1-3-15,2-5 2 16,-1 0-1-16,1-5 2 16,-1-2-4-16,0-3 4 15,-1-8-4-15,-1-3-1 0,1-8-1 16,-1-4-1-16,-1-8 0 15,1-1-1-15,-3-5 4 16,2-4-4-16,-3-4 4 16,-5 2-1-16,-1 0 4 15,-2 2 0-15,-4 0 0 16,-4 2-2-16,0 3-2 16,-3 4 1-16,0 3-4 15,3 13 0-15,-7-13 0 16,7 13 0-16,0 0 0 15,-12 15 2-15,8 1 1 16,-3 5 2-16,1 8 2 16,0 1 0-16,-1 4 0 0,3 0 0 15,-1 1 1-15,1-6 1 16,3-3 0-16,1-10-1 16,0-16 0-16,2 17 1 15,-2-17-2-15,0 0 2 16,12-15-1-16,-6 2 0 15,-6 13-2-15,11-20 2 16,-11 20-1-16,10-17 1 16,-10 17 0-16,0 0-2 15,18 0 0-15,-18 0-1 16,13 23 3-16,-6-6-2 16,3 2 1-16,2 4-2 0,2-1 2 15,-1 0 0-15,1-2-1 16,1-3-2-16,-2-5-4 15,-13-12-3-15,21 13-15 16,-21-13-20-16,15-3-38 16,-11-10-2-16,-5-6 0 15</inkml:trace>
  <inkml:trace contextRef="#ctx0" brushRef="#br0" timeOffset="122651.2316">4181 14183 80 0,'-21'-21'95'16,"21"21"-3"-16,-13-16-5 15,10 1-73-15,3 15-13 16,3-14-4-16,-3 14 0 16,0 0-6-16,23 0-9 15,-10 3-11-15,8 10-20 16,0-2-33-16,12 5-2 15,1-4 0-15</inkml:trace>
  <inkml:trace contextRef="#ctx0" brushRef="#br0" timeOffset="124619.9688">4855 13895 101 0,'-6'-19'90'15,"6"19"-2"-15,-5-15-32 16,5 15-38-16,-6-12-2 16,6 12-4-16,0 0-2 15,0 0-1-15,0 0-2 16,-13-2-1-16,13 2-4 0,0 0-2 16,-3 17-2-1,3-17 1-15,1 21-1 16,2-8 1-16,-1 2 0 0,1 0-1 15,1 8 2-15,-1 3-1 16,0 7 0 0,0 5-1-16,0 6 2 0,-1 1 0 15,0 7 0-15,-2 3 0 16,1-3 1-16,1-3-1 16,-1-4-2-16,4-5 2 15,-3-7-2-15,4-5 1 16,0-5-1-16,3-7 1 15,-9-16-1-15,17 21 0 16,-17-21 2-16,17 10-1 16,-17-10 0-16,22 5 2 15,-9-5-2-15,1-2-2 0,2-1 1 16,1-4-3-16,4-3 0 16,0-4-3-16,8-5 0 15,0-9-2-15,4 0 3 16,0-6 0-16,1 1 1 15,-4-1 5-15,-1 2 2 16,-5 3 4-16,-5 4 1 16,-6 8 2-16,-6 3 0 15,-7 14-3-15,3-21 0 16,-3 21-5-16,0 0-1 16,-17-17-5-16,17 17 0 15,-17-3 0-15,17 3 0 0,-18 6 1 16,18-6 1-16,-19 12 4 15,19-12 1-15,-18 20 4 16,8-6-2-16,1-1-1 16,2 2 1-16,-1 2-1 15,4 2 1-15,3-1-1 16,-1 4-2-16,8-5-2 16,-3 2 2-16,4 0 0 15,2 1 0-15,1-4-1 16,1-2 0-16,-11-14 0 15,24 21 0-15,-24-21 1 16,24 10-2-16,-11-12-1 16,1-2 0-16,2-8-1 0,-3-1-2 15,3-4 3-15,-1-5 1 16,-2-2 1-16,0 1 1 16,-3-3 1-16,-2 3 2 15,0 5 1-15,-1 0 2 16,-7 18-1-16,10-19 0 15,-10 19-1-15,0 0-2 16,0 0 0-16,0 0-2 16,13 6-1-16,-13-6-2 15,6 18 1-15,-6-18-1 16,5 25 2-16,-2-6-2 16,0 0 3-16,3-1 2 0,-2 4 1 15,2-2 0-15,0 0 0 16,0 1 1-16,1-6-3 15,-7-15 3-15,14 19-4 16,-14-19 0-16,0 0-2 16,19 6 3-16,-19-6-3 15,13-20-1-15,-4 4 4 16,-1-6-3-16,1-1 4 16,1-3-2-16,-1-3 2 15,-1 0-1-15,1 3 3 16,0 3 0-16,-1 3-2 15,0 6 1-15,-8 14-1 16,15-18 0-16,-15 18-3 0,18 3 0 16,-18-3-2-16,17 22 0 15,-7-6 1-15,-1 3 0 16,1 2-1 0,-3 2 0-16,0 3 3 0,-2-3-2 15,2-1 2-15,-4-5 0 16,0 1 1-16,-3-18-1 15,3 18 0-15,-3-18 1 16,0 0 0-16,0 0 0 16,7-14 0-16,-3 0 0 15,-1-2 0-15,1-5 0 16,2 0 1-16,0-4 0 0,0 1 0 16,2-2-1-16,-1 4 1 15,4 2-2-15,-1 0 1 16,1 2-1-1,2 5-1-15,0 3 0 0,2 5 0 16,-2 5-2-16,0 2 3 16,-13-2-1-16,21 22 0 15,-12-7 0-15,-2 0 2 16,-1 1-1-16,0 2 1 16,-3-4 1-16,-1 2-2 15,-2-16 1-15,3 20 0 16,-3-20 0-16,0 0-2 15,0 0 0-15,0 0-1 0,19-11-1 16,-12-7 1-16,6 2-2 16,0-2 3-1,2 2-2-15,1 1 2 16,-2 7 0-16,0 5 2 0,-1 7 1 16,0 6-1-16,-1 6 2 15,1 6-2-15,0 4 0 16,1 4-2-16,1-3 1 15,1 2-1-15,0-3-1 16,2-1 1-16,0-9-1 16,2-6-1-16,0-9-1 15,2-11-3-15,4-4-5 16,-3-14-9-16,6-4-24 16,-8-18-40-16,5-5-2 0,-3-10-2 15</inkml:trace>
  <inkml:trace contextRef="#ctx0" brushRef="#br0" timeOffset="125202.0491">4619 14229 75 0,'1'13'107'15,"-1"-13"-5"-15,0 0-2 16,0 0-67-16,13-8-30 16,-13 8-4-16,16-19-1 15,-3 12-5-15,0 1-6 16,7 3 0-16,3-1-3 15,13-1-5-15,6-6-4 16,14 2-7-16,5-14-7 16,21 2-12-16,5-8-28 0,12-2-2 15,5-5 42-15</inkml:trace>
  <inkml:trace contextRef="#ctx0" brushRef="#br0" timeOffset="126546.5995">6845 14061 1 0,'20'1'15'0,"-20"-1"59"16,15-7 2-16,-15 7-47 15,0 0-11-15,13-15 1 16,-13 15-2-1,0 0-1-15,0 0 1 16,2-14-1-16,-2 14-5 0,0 0-2 16,0 0-3-16,-14-10 1 15,14 10-1-15,-13-2 0 16,13 2 1-16,-14 6-1 16,14-6 1-16,-19 9-1 15,19-9-3-15,-20 24-2 16,9-6 0-16,1 0-3 15,2 7 0-15,-1 5 0 0,2 3-1 16,1 4 1-16,3-3-2 16,-1 1 2-1,4-3-1-15,-2-4 1 16,2-6-2-16,3-6 2 0,-3-16-2 16,5 13 0-16,-5-13 1 15,0 0 1-15,16-17 1 16,-16 17 1-16,13-25 2 15,-8 9-1-15,2 3 4 16,-1-1-1-16,-6 14-1 16,12-20-1-16,-12 20 0 15,0 0-1-15,14-13-3 0,-14 13-1 16,0 0-3-16,19 7 1 16,-19-7 0-16,19 23-2 15,-8-3 1 1,2 3-2-16,2 7 5 0,1 5-1 15,2 3 4-15,0 6-2 16,0 0 1-16,-2 2 0 16,-1-3 1-16,-2 2 1 15,-2 0-2-15,-4-2 2 16,-2-1-1-16,-5-6 0 16,0-2 1-16,-5-2 0 15,1-3-1-15,-3-4 2 16,-2-8 1-16,9-17 1 15,-17 14 1-15,17-14-2 16,-23-11 2-16,10-7-1 16,-3-12 2-16,2-5-2 15,-2-6-1-15,3-6-2 0,3-4 1 16,2-3-1-16,7-2-1 16,4-3-1-16,8 2-1 15,4-2-1-15,5 4-5 16,2 2 1-16,4 7 1 15,-2 3 2-15,-1 7 0 16,0 10 2-16,-5 11 2 16,-4 9 2-16,-14 6 5 15,20 8 0-15,-14 5-2 16,1 4-1-16,-2 5 1 16,-1 1-1-16,0 1-2 15,2 1 0-15,-2-1-5 0,1-1-9 16,0-1-19-16,-5-9-35 15,5 0-25-15,-5-13-1 16,0 0 42-16</inkml:trace>
  <inkml:trace contextRef="#ctx0" brushRef="#br0" timeOffset="126685.8436">7221 13935 34 0,'21'7'72'16,"-8"1"-42"-16,-13-8-25 16,23 11-76-16,-23-11 2 0</inkml:trace>
  <inkml:trace contextRef="#ctx0" brushRef="#br0" timeOffset="127438.9077">7361 14001 9 0,'16'13'73'0,"-16"-13"1"16,15 5-35-16,-15-5-12 15,0 0-12-15,13-3-3 16,-13 3-3-16,0 0-3 16,0 0-1-16,0 0-2 15,0 0 2-15,0 0-1 16,0 0 1-16,-15-3-3 16,15 3 2-16,-10 16 1 0,6-2 0 15,0 1 1-15,-2 1-3 16,1 7 0-16,1 0 0 15,1 3 1-15,2 1-3 16,-1 1 1-16,2-1-2 16,2-1-1-16,1-2 1 15,1-6-3-15,0-5 1 16,-4-13-2-16,12 13 1 16,-12-13-1-16,13-6 2 15,-13 6 1-15,14-25 0 16,-8 8-1-16,0-3 1 15,0 0 1-15,-2 0 0 16,0-1 0-16,-1 5 0 0,0 3 1 16,-3 13 1-16,4-12 2 15,-4 12-1-15,0 0-1 16,3 18 1-16,-1-3-2 16,1 2 1-16,-1 0-4 15,1 5 0-15,3 0-2 16,0-1 0-16,4-2-2 15,0-3 2-15,5-5 0 16,-1-3-2-16,3-4 3 16,1-7 0-16,2-6 3 15,-1-2 1-15,1-4 1 16,-3-3 0-16,-1-5 0 0,-3-3 1 16,0 0 0-16,-4 0-1 15,-4 1 0-15,0 2 0 16,-4 1 0-1,-1 8 0-15,0 14 1 0,0 0 1 16,0 0 0-16,0 0-1 16,-11 14 0-16,8 2 0 15,-2 7-1-15,1-1-1 16,0 4-1-16,1-1 0 16,4 1-3-16,2-3-1 15,3 0-2-15,3-6-3 16,4-3 0-16,1-6-4 0,6-4-5 15,-1-13-18-15,5-2-17 16,-3-14-28-16,3-8 1 16,-2-9 67-1</inkml:trace>
  <inkml:trace contextRef="#ctx0" brushRef="#br0" timeOffset="127656.0662">7480 13697 132 0,'-23'12'99'16,"4"-10"-9"0,19-2-40-16,-16-7-59 15,16 7-10-15,0 0-8 16,0 0-29-16,-7 25-35 0,7 5 0 15,0 8 14-15</inkml:trace>
  <inkml:trace contextRef="#ctx0" brushRef="#br0" timeOffset="129987.7152">8233 13732 14 0,'0'0'70'15,"-6"-13"-19"-15,6 13-12 16,-3-23-8-1,3 23-5-15,-1-25-4 0,1 25-6 16,-3-26-3-16,3 26-2 16,-2-22-1-16,2 22 1 15,-2-13-4-15,2 13-6 16,0 0-8-16,-6-15-3 16,6 15-1-16,4-24-1 15,2 11 0-15,0-4 0 16,2-2 7-16,2 2 6 0,1-2 5 15,-11 19 5-15,18-21 2 16,-18 21 1 0,13-8 2-16,-13 8-1 15,0 0-4-15,12 25-2 16,-12-8-4-16,3 4 0 0,-2 2-2 16,2 5-2-16,1 7-3 15,-1 3 1-15,2 2-1 16,-1 2 0-16,0 1 3 15,1 2-3-15,-3-3 1 16,0-2 1-16,-2-4 1 16,1-3 1-16,1-7-1 15,-2-3 1-15,0-4-1 0,0-4 2 16,0-2-1-16,0-13-2 16,0 13 1-1,0-13 0-15,0 0 0 16,0 0-1-16,0 0-1 0,0 0-1 15,8-18 2-15,-8 18-1 16,13-26 1-16,-4 10-2 16,6-4 1-16,-1 1 0 15,6 1 1-15,0-1 0 16,3 6-1-16,1 3 2 16,2 4-1-16,-1 3 1 15,0 5-1-15,0 2 0 16,-4 5 1-16,1 1 1 15,-5-2 1-15,0 8-1 16,-2 2-1-16,-2 0-2 16,-2 4 3-16,0 0-1 15,-1-2 0-15,0 0 0 0,0-3-3 16,0-2 1-16,-10-15 0 16,22 14 2-16,-22-14-2 15,20-6 1-15,-20 6-2 16,20-21-1-16,-10 2 1 15,2-3 0-15,-2-4 2 16,-2-1-3-16,2-5 2 16,-1-2-2-16,-2-2 3 15,1 2-2-15,-1 3 1 16,-1-4-1-16,2 5 1 16,-2 5 4-16,0 4-4 15,-2 8 5-15,-4 13-4 0,0 0 2 16,0 0-1-16,0 0 0 15,-1 26 0-15,-2-6-3 16,-2 3 3-16,4 3-3 16,2 0 0-16,1 0 2 15,5 0-1-15,2-3 2 16,1 0-2-16,3-3 2 16,-2-3 0-16,4-7 1 15,-1-4-1-15,2-3 1 16,-2-6-2-16,-1-1 1 15,2-6-2-15,-2-5 1 16,0 0-2-16,-2-4 1 16,1 1-1-16,-3 0 1 0,-2 2 2 15,0 3-3-15,-7 13 3 16,10-15-2-16,-10 15 1 16,0 0-2-1,17 8 1-15,-17-8-3 0,16 26-2 16,-8-8 2-16,2 3 0 15,-2-1 0-15,2 1 1 16,1-2 2-16,-1-3-1 16,-10-16 4-16,18 19 0 15,-18-19 0-15,19-6-1 16,-19 6 0-16,20-25-1 16,-8 7-1-16,-2-4 2 0,2 0-2 15,2-1 2-15,0 6-1 16,1 1 1-1,1 6-1-15,1 6 2 0,0 4-1 16,2 8 0-16,0 8 0 16,-2 3-7-16,-1 7-3 15,0 10-13-15,-5 0-24 16,7 15-40-16,-13-2-2 16,0 1 9-16</inkml:trace>
  <inkml:trace contextRef="#ctx0" brushRef="#br0" timeOffset="130403.7345">8823 13602 29 0,'4'-13'91'0,"-4"13"-1"15,0 0-2-15,0 0-62 16,0 0-13-1,0 0-3-15,-4-13-1 0,4 13-4 16,0 0-2-16,0 0-2 16,0 0-2-16,0 0-1 15,0 0 1-15,20-9-5 16,-4 12-2-16,4-2-3 16,3 4-6-16,0-5-6 15,8 4-18-15,-5-4-21 16,3 3-27-16,-6-2 5 15,-3 4 65-15</inkml:trace>
  <inkml:trace contextRef="#ctx0" brushRef="#br0" timeOffset="130903.746">8102 13812 47 0,'0'0'100'0,"0"0"0"15,0 0-4 1,0 0-67-16,0 0-21 16,0 0-3-16,17-7-2 15,-4 4-3-15,3 0-4 0,5 3-3 16,5-1-6-16,6 2-2 16,3-2-4-16,10 2-11 15,1-3-17-15,13 6-36 16,1-8-5-16,7-1 7 15,-1-2 81-15</inkml:trace>
  <inkml:trace contextRef="#ctx0" brushRef="#br0" timeOffset="131837.7985">9886 13134 77 0,'9'-13'87'0,"-9"13"1"16,0 0-43-16,0 0-28 15,0 0-5-15,-17 12-4 16,17-12-4-16,-15 7-1 15,15-7-3-15,-18 14 1 16,18-14-1-16,-19 25 2 0,9-8-1 16,-2 5-1-16,4 5 2 15,-3 4 0 1,1 3 0-16,2 4 0 0,-1 2-1 16,0 4 1-16,2 3-3 15,1-1 4-15,1 6-3 16,3 0 0-16,2 0 0 15,2 2 1-15,5-4-3 16,0-2 2-16,3-2 1 16,0 0-3-16,3-7 2 15,0-3-1-15,-1-3 1 16,2-5-1-16,-2-2 2 0,-1-3 0 16,1-6 0-16,-2-3 0 15,3-1-1 1,-13-13 1-16,22 18-2 0,-22-18 2 15,20 14-4 1,-20-14 1-16,17 12-2 0,-17-12-9 16,16 11-15-16,-16-11-52 15,0 0-9-15,0 0-5 16,0 0 49-16</inkml:trace>
  <inkml:trace contextRef="#ctx0" brushRef="#br0" timeOffset="133023.5543">10019 13569 45 0,'0'0'98'16,"-7"-19"3"-16,7 19-6 16,0 0-74-16,0 0-13 15,0 0-2-15,0 0 0 16,-13-6-1-16,13 6-3 15,0 0-3-15,-9 13 2 16,9-13-1-16,0 13 0 0,0-13-3 16,5 22 1-1,-2-8-3-15,-1 6 5 0,3 1-2 16,-1 3 0-16,0 2-1 16,1 3 1-1,-1 1 1-15,0 2 0 0,2-3 2 16,-2 0-1-16,2-3 0 15,3-2 1-15,1-2 1 16,0-3-2-16,2-4 3 16,2 0-3-16,-1-7 1 0,2 0-3 15,-3-3 2 1,1-3-2-16,-13-2 1 16,22-3-1-16,-22 3-1 15,22-16-3-15,-12 2 0 0,0-4-1 16,2-2 1-16,-2-6 2 15,0-3-2-15,0 1 3 16,-2-3 1-16,1-1 2 16,0 7 4-16,-3 0 4 15,-2 6-2-15,0 3 1 16,-4 16-1-16,6-20 2 16,-6 20-3-16,0 0 0 15,4-13-5-15,-4 13 0 16,0 0-3-16,0 0 1 15,0 0-2-15,0 0 1 16,0 0 0-16,0 0 2 16,0 0 1-16,0 0 2 0,0 0 1 15,0 0 1 1,6 15 2-16,-6-15-4 0,0 20 3 16,0-20-2-16,2 24 1 15,0-11-4-15,1 0 3 16,0 2-6-16,3 1 4 15,-2-1 0-15,2 4-1 16,0 0 0-16,0 6-1 16,-1-4 1-16,1 2 0 15,0 3 1-15,0-4-2 16,-1 1 2-16,0-1-2 16,-1-7 2-16,0-2 1 15,1 2-2-15,-5-15 2 0,4 19 0 16,-4-19-3-16,0 0 1 15,0 0 0 1,4 15-1-16,-4-15-1 0,0 0 2 16,0 0-1-16,0 0-2 15,2 16 3-15,-2-16-1 16,0 0 1-16,0 0-3 16,1 15-7-16,-1-15-9 15,0 0-27-15,0 0-47 16,0 0-1-16,0 0-4 15,-1-22 77-15</inkml:trace>
  <inkml:trace contextRef="#ctx0" brushRef="#br0" timeOffset="133588.2376">10539 13134 54 0,'0'0'103'0,"-5"20"-3"16,5-20-1-16,0 0-58 16,0 0-38-16,0 0-4 15,0 0 0-15,0 0-2 16,0 0 1-16,0 0 1 16,19 6-2-16,-19-6 1 15,25 16 0-15,-10 0 1 16,4 3-2-16,0 1 2 15,3 2-1-15,-1 2 0 0,-1 6 0 16,1 2 2-16,-1 3-2 16,-3-2 0-1,0 2 1-15,-1 4 1 16,-4 1-4-16,-1 0 5 0,-6 2-4 16,-2 4 2-16,-5-1-3 15,-4 1 3-15,-2 0-2 16,-5-2 0-16,-2 0 4 15,-2-2-8-15,0-4-7 16,-3-8-20-16,5 8-54 16,-5-14-3-16,3-2-3 15,-4-9 71-15</inkml:trace>
  <inkml:trace contextRef="#ctx0" brushRef="#br0" timeOffset="135239.9537">3277 15358 83 0,'-13'17'104'0,"13"-17"-1"16,0 0-10-16,-19 10-61 16,19-10-28-16,0 0 0 0,0 0-3 15,0 0-3 1,0 0-1-16,0 0-1 15,7 16 1-15,-7-16-6 0,23 10 3 16,-4-7-2-16,3 0 1 16,5-2 3-16,6 1 0 15,2-4-2-15,4-1 2 16,0-4 4-16,0-4-1 16,0-2 2-16,-3-2 1 15,-2-3-5-15,-2-7 3 16,-3-2-3-16,-6-4-1 15,-1 0-3-15,-8-4 2 16,-1 0-1-16,-4-2 1 0,-1 6 2 16,-6 1 1-1,-1 6 6-15,-1 2 1 16,-3 5 6-16,1 1-2 16,2 16 0-16,-12-13 1 0,12 13 1 15,-14-6-4-15,14 6 0 16,-15 1-2-16,15-1-4 15,-13 12 0-15,13-12-4 16,-8 17 1-16,6-4-1 16,1 2 0-16,1 5-3 15,1 3 3-15,1 9 1 16,2 1 1-16,-1 2-1 16,1 4 0-16,2 4 1 0,0 2-2 15,-2 1 4 1,0-4-3-16,4-3 1 15,-3-3-2-15,0-2 5 0,-1-5-2 16,0-3-1-16,1-7-2 16,-1 1-7-16,-4-20-7 15,9 23-16-15,-9-23-13 16,0 0-24-16,17-9-17 16,-4-6 0-16,0-14 68 15</inkml:trace>
  <inkml:trace contextRef="#ctx0" brushRef="#br0" timeOffset="135674.7329">4079 15189 63 0,'19'-16'82'15,"-9"3"-1"-15,-10 13-35 16,0 0-24-16,0 0-14 0,0 0-8 16,0 0-1-16,-19 13-1 15,5-1 2-15,-4 5 0 16,-2 0 3-16,1 1 3 15,-1 2 2-15,3-3 3 16,1 3-1-16,3-5 0 16,3-1-6-16,10-14 0 15,-9 20-2-15,9-20 2 16,2 26-6-16,2-11 1 16,2-1-2-16,2 5 1 15,3 3 2-15,0 1 2 16,1-3-3-16,1 3-4 0,2-3 4 15,0 0-3-15,-1-2 2 16,1-3-2-16,-2 0 1 16,1-2-2-16,-1 0 2 15,-13-13 2-15,23 22 0 16,-23-22 1-16,20 15-3 16,-20-15 3-16,18 15-3 15,-18-15-8-15,17 3-6 16,-4-2-14-16,-13-1-17 15,23-14-36-15,-11-1 1 16,4-6 39-16</inkml:trace>
  <inkml:trace contextRef="#ctx0" brushRef="#br0" timeOffset="136039.2232">4629 14978 72 0,'20'-18'90'0,"-11"5"-1"15,-9 13-32-15,0 0-32 16,0 0-15-16,0 0-7 16,-12 15-3-16,2 1-3 15,-3 2-2-15,1 5-3 16,-1 0 3-16,2 7-1 16,-4 0 4-16,5 5 1 15,-1 0 1-15,1 4 2 0,0 1 0 16,-2-1 0-16,2 4 1 15,-2-2 1-15,4-1-1 16,-4-2-1-16,2-2 0 16,0-5-1-16,-2-2-1 15,2 0 0-15,-1-3-1 16,1 0-3-16,0-3 1 16,2 0-3-16,0-3-6 15,5 3-9-15,-3-8-14 16,9 2-26-16,-3-17-25 15,3 16 1-15,-3-16 63 16</inkml:trace>
  <inkml:trace contextRef="#ctx0" brushRef="#br0" timeOffset="137924.8243">4673 15607 17 0,'12'13'56'16,"-12"-13"-43"-16,0 0-10 15,6-21-77-15,-6 21 60 16,-2-23 14-16,2 23 0 16,-5-21 0-16,5 21 0 15,-9-15 57-15,9 15 24 0,-7-16 3 16,7 16-35-16,-2-22-27 15,2 22-10-15,2-23-5 16,-1 10-2-16,-1 13-3 16,9-20-1-16,-9 20-4 15,10-13 0-15,-10 13-2 16,13-7 2-16,-13 7-1 16,13 10 0-16,-7 3 2 15,-1 0-1-15,1 5 4 16,0 5-2-16,-2 2 2 15,1-2 0-15,-1 0-1 16,-3-1 3-16,2 2 0 16,-1 1-2-16,-1-3 0 15,-1-5 2-15,0 2-2 16,0-5 0-16,0-14-1 16,3 16-2-16,-3-16-1 0,0 0 0 15,13-22 1-15,-4 6-1 16,-1-7 0-16,2 2 1 15,-1-2 1-15,1-2 4 16,0 5 1-16,0 1-1 16,-1 5 2-16,-9 14-2 15,20-16 2-15,-20 16-4 16,20-3 1-16,-20 3-4 16,26 11 0-16,-13-2 1 15,5 0-1-15,-1 2 1 16,0 2-1-16,3-1 2 15,2 2-1-15,0-4 2 0,-1-1 0 16,1-5 0-16,0 1 0 16,2-13 1-16,-1 0-1 15,0-7-1-15,0-3 0 16,-2-8-1-16,-4-6-1 16,-1-1 0-16,-5-3 0 15,-2 1-1-15,-6-4 4 16,-4 3 0-16,-2 6 0 15,-2 5 2-15,0 5 0 16,-1 4 1-16,6 16-1 16,0 0 0-16,-15-6-3 15,15 6-2-15,0 0 0 16,-7 22-2-16,7-9 0 0,2 6-2 16,-2-2 2-16,2 6 0 15,4 3 0-15,1 9 0 16,2-2 2-16,3 6-1 15,2 3 2-15,2-3-1 16,4 4 0-16,2 2-1 16,-1-4 1-16,1 4 0 15,-2-2 2-15,0 1-1 16,-2-2 2-16,-5-2-2 16,-2-2 3-16,-5-7-3 15,-3 1-2-15,-3-6-1 16,-6-3-3-16,-4-1 4 0,-6-9-6 15,-3 1 7-15,-4-7-3 16,-5-2 8-16,-1 2 1 16,-3-11 6-16,3 4-3 15,2-9 3-15,5 2 0 16,3-9-4-16,19 16 1 16,-14-28-6-16,14 2 2 15,7-1-6-15,5-2 3 16,3-4-4-16,4-2 3 15,3-2 1-15,1-2-1 16,1-3 3-16,4 5-2 16,-2-2 3-16,1-2 0 15,-1-2 0-15,-1-5-3 0,-1 2 1 16,-2-4-3-16,-3-1 1 16,-5-4 0-16,-1-2 0 15,-3-1 1-15,-3 2-2 16,-2 4 4-16,-4 3 0 15,1 2 4-15,-4 10 0 16,2 7-1-16,-3 8-2 16,0 8 3-16,3 14-2 15,0 0 1-15,-18-3-4 16,18 3-3-16,-18 21-2 16,8-3 0-16,-1 0 2 15,-1 4-1-15,4 5 1 0,-1 2-1 16,3 6 1-16,2 2 1 15,4 2 1-15,1 0 0 16,5 0 0-16,3 5-2 16,1-7 1-16,4 3 0 15,2-5-1-15,0-3 3 16,3-6-1-16,-1-5-1 16,1-2 1-16,-2-7-1 15,2-5-2-15,0-7 1 16,-2-4 2-16,-1-6-4 15,0-2 2-15,-2-4 1 16,-1-1-1-16,0-2 0 16,-2-1 1-16,-4 0 1 0,1 1-2 15,0-1 2-15,0 2 0 16,0 3-1-16,-8 15 1 16,17-21 0-1,-17 21-1-15,17-8-1 0,-17 8 2 16,17 7-1-16,-8 6 1 15,0 3 0-15,-1 1 1 16,3 5 0-16,-1-4 1 16,1 6 0-16,1-6 0 15,1 1 1-15,0-3-3 16,-13-16 0-16,26 16-4 16,-26-16-1-16,27 0-4 0,-13-12-1 15,4-1-7-15,-5-13-6 16,6-4-3-1,-5-10 0-15,8 2 2 16,-5-7 9-16,2 8 11 0,-1 4 5 16,1 7 7-16,1 13 7 15,-4 5 8-15,4 19 1 16,-5 4 1-16,2 13-7 16,-4 1-6-16,2 8-5 15,-5 2-1-15,3 2-1 16,-2 2-10-16,1-6-17 15,2 2-33-15,-4-10-26 16,3-6-4-16,-13-23 62 16</inkml:trace>
  <inkml:trace contextRef="#ctx0" brushRef="#br0" timeOffset="138082.3533">6246 14909 80 0,'0'22'86'16,"0"-22"-34"-16,4 20-46 15,-4-20-92-15,0 0-12 16</inkml:trace>
  <inkml:trace contextRef="#ctx0" brushRef="#br0" timeOffset="138958.4924">6549 15163 1 0,'25'3'57'0,"-9"-3"20"0,-16 0 0 16,14-9-63-16,-14 9-5 16,0 0-3-16,0 0-2 15,-16-11 3-15,16 11-2 16,-22 8 0-16,9 0 3 15,13-8-1-15,-18 24-2 16,9-11 1-16,5 1-4 16,1 2 1-16,3 2-4 15,0 0 3-15,3 5-3 16,1-2 2-16,0 0-2 0,5 4 3 16,-2-2-1-16,5 0-1 15,-2-1 2-15,1-6-2 16,4-3 0-16,-1 0-1 15,2-3 0-15,1-5-1 16,1-5 0-16,1-5 0 16,1-5-1-16,0-5 2 15,0-4 0-15,0-7 1 16,-1-7 2-16,-4-9-1 16,-4-2 2-16,-2-5-3 15,-5-5 6-15,-3-2-4 16,-5 1 3-16,-2 2-2 0,1 2 1 15,-4 9-1-15,3 5-1 16,-1 2-1-16,3 12 0 16,-2 6 0-16,3 4-2 15,3 13 1-15,-7-18-1 16,7 18 2-16,0 0-1 16,0 0 2-16,-15 0-1 15,15 0-3-15,-5 13 2 16,5 0-2-16,-2 3-1 15,5 3 1-15,0 1 0 16,1 5-1-16,3 2 3 16,2 6-2-16,3-5 2 15,1 2-1-15,2-1 0 0,3 0 0 16,2-2-1-16,3 1 1 16,0-7-1-1,3 1 1-15,0 0 0 0,2-5 1 16,-1 0-1-16,-1-4 1 15,0 0-2-15,-2-3 3 16,1-1-4-16,-3 1 2 16,-4-1-2-16,-2-2 2 15,-3 3-2-15,-13-10 2 16,18 20 0-16,-18-20 0 16,2 23 1-16,-2-23 3 15,-10 25-1-15,10-25 2 0,-26 24 0 16,6-9 2-16,0-1-1 15,-3 1-1 1,-3-1-2-16,1-1-8 16,-1 0-10-16,5 6-32 0,-5-6-35 15,6 1-6-15,-2-4 23 16</inkml:trace>
  <inkml:trace contextRef="#ctx0" brushRef="#br0" timeOffset="139373.7235">6460 15876 25 0,'5'29'99'16,"0"-6"-6"-16,-4-7-10 16,-1-16-58-16,0 0-40 0,0 0 6 15,12 14-1-15,-12-14 2 16,0 0 6-1,0 0 5-15,0 0 0 0,0 0-2 16,7-16 2-16,-7 16-5 16,-6-27 3-16,2 12-5 15,-3-2 0-15,-1 0-12 16,8 17-36-16,-15-26-32 16,4 13-1-16,0 0 41 15</inkml:trace>
  <inkml:trace contextRef="#ctx0" brushRef="#br1" timeOffset="155348.9589">1314 5409 127 0,'-7'-72'86'0,"7"72"2"0,0 0-3 16,-20-66-53-16,20 66-20 15,0 0-7-15,0 0-6 16,0 0-4-16,0 0-2 15,0 0-1-15,0 0-1 16,0 0 1-16,-56 78 2 16,56-78 2-16,-2 76-1 15,2-76 2-15,9 88 1 16,-9-88 2-16,7 100 0 16,-7-100 1-16,13 109-1 15,-7-47 0-15,1 5 4 16,0 5-1-16,1 4-1 15,3 5 0-15,1 4-3 0,-2-1 1 16,1 3 1 0,-1-1-3-16,5-5 2 0,-2 1-1 15,0 0 0-15,-2 2 0 16,2 0 0-16,-1 2 3 16,-2 7 3-16,0-1-3 15,-4 5 3-15,0-1-3 16,-2 3 3-16,-3 3-3 15,-6 3 6-15,0 1-6 16,1-1-2-16,-3 0 3 16,-3 3-2-16,-6 2 3 15,4-3-3-15,-2-2 3 0,1 2-1 16,-2-2 1 0,0-2-1-16,-3-1 1 15,5-1 0-15,3 6 1 16,-3 1-2-16,0 2 1 0,3-6 2 15,3 4-2-15,0-1 0 16,5-3 1-16,2 0-2 16,5-3-1-16,0 0 1 15,2-2 0-15,2 4-3 16,1-2 3-16,3 4-3 16,-1 2 1-16,-2 1 0 15,-3 3 0-15,-1 3 1 16,1 3-1-16,0 0-3 15,-2 0 2-15,-5 1-2 16,-2 2 1-16,1 1-2 16,-2-3 2-16,-1 0-4 15,2-2 1-15,-2-1 1 0,2 1 0 16,-1 1-1-16,-2-1 3 16,-1 0-2-16,0 1 7 15,6-8 0-15,-4 0-2 16,1-7 0-16,0-4-1 15,0-7 2-15,3-7-3 16,3-2 2-16,1-6-7 16,-4-1 3-16,5-1 5 15,2 1 0-15,-1-3-1 16,-1 0 0-16,6 1 1 16,-1-4-1-16,0 3 1 15,-2 3-1-15,2 1-6 0,-2 4 3 16,0 1 1-16,1 4 0 15,-2 1 0-15,2 8-1 16,0-4 2-16,-5-1 0 16,5 2-1-16,-4-5-1 15,3 1 0-15,0 1-2 16,-2-4 1-16,4-6 3 16,-3 0-1-16,3-3 1 15,-2-6-1-15,2-4 1 16,-2-5-10-16,-2 0 2 15,1-7-1-15,-1 2-3 16,-6-55 10-16,10 104-11 16,-8-55 6-16,-1-3-3 0,-2-3 11 15,1-43 6-15,3 82 3 16,-3-82-2-16,-5 67-8 16,5-67 9-16,-1 60-4 15,1-60 8-15,-7 60-8 16,7-60-3-16,0 0-4 15,-22 80 5-15,22-80-6 16,0 0 8-16,-30 67-4 16,30-67-2-16,0 0 1 15,0 0 1-15,-22 65 0 16,22-65-1-16,0 0 0 16,0 0-1-16,0 0 0 0,0 0-1 15,4 59 0-15,-4-59 2 16,0 0-3-16,31 6-6 15,-13-1 0-15,8-2-1 16,2-3-2-16,11 0 4 16,4 5 0-16,5-4-3 15,-1 0 2-15,7 1 7 16,-2-1 3-16,4-2-1 16,0-1 0-16,0 5-1 15,2-1 0-15,3-4 3 16,-4 1-4-16,7 1 4 15,-5 0-4-15,0-2-5 16,0 4 1-16,5-5-2 0,4-3 1 16,11 5-1-16,2 2 2 15,5 1-3-15,2-2 1 16,3 1 1 0,3-4 1-16,-3 3 0 0,-3 5 2 15,0-3-3-15,1-2 0 16,2 6 1-16,0-7-1 15,2 7 1-15,0-1 3 16,1 1-2-16,0-3-1 16,0 4 1-16,1-1 2 15,2-5-1-15,1 5 1 16,0-4 3-16,3 0-3 0,1-2 2 16,4 5-1-16,2-7-1 15,1 4 1-15,3-1-3 16,0 1 3-16,4-2-1 15,0 1 1-15,1 3 0 16,6-1 1-16,0 5 1 16,-2-8-2-16,1 1 6 15,1 3-6-15,0 8 1 16,2-3 1-16,4-8 1 16,-4 2-1-16,-2 0 0 15,-1 5 2-15,-3 0-6 16,1-4 4-16,1-5-1 15,1 2 1-15,0 6-2 0,-4-4 1 16,2-2-1-16,-1-1-1 16,1-1 3-16,4 1-2 15,-1 3-1 1,-2 0 0-16,0-5-3 0,0 4 3 16,-4-4-1-16,3 5 0 15,0-1-2-15,-2-1 3 16,-1-1-1-16,-3-1-2 15,-1 1 5-15,-2 3-3 16,-2-1 1-16,-2 1 0 16,-2-1 2-16,-5 4-2 15,-5-1 1-15,0 5 9 0,-4-2-7 16,-3-3 4 0,-4 0-3-16,-3-1 5 15,-8 5-7-15,-2-8 7 16,-2 4-5-16,-4-1-2 0,0 0 1 15,-4 2 1-15,1 0-2 16,-6-2 2-16,2 0 0 16,-6 1 1-16,-2-4 0 15,-2 2-1-15,-6-3 0 16,-3 0-1-16,-6 1 1 16,0 5 2-16,-5-6 0 15,-3 5-2-15,-4-5 2 16,-4 0-1-16,-1 2 0 0,-16-2-1 15,22-2 1 1,-22 2-1-16,14-2-1 16,-14 2-1-16,0 0-6 15,0 0-14-15,0 0-25 0,0 0-43 16,0 0-6-16,-16-17-3 16</inkml:trace>
  <inkml:trace contextRef="#ctx0" brushRef="#br1" timeOffset="159133.7813">9084 3790 1 0,'-11'15'65'0,"11"-15"18"16,0 0-17-16,-16 4-50 16,16-4-4-16,0 0-5 15,-13 2-1-15,13-2-5 0,0 0-3 16,0 0-2-16,0 0 3 16,0 0-1-16,0 0 0 15,17 1 2-15,-17-1-3 16,26 0 2-16,-9-3 1 15,6 2 0-15,5-1-3 16,7 2 3-16,3 0 0 16,7-1-1-16,3-1 1 0,2 5 0 15,5-3 1 1,4 2-2-16,3-1 3 16,-2-1-1-16,0 2-1 15,1-4 1-15,-2 1 2 0,4-4-3 16,4 0 1-16,-4-3 0 15,4 1 1-15,-1 0 0 16,-3-2-1-16,1 4 0 16,-2 0-1-16,-4 1 0 15,-5 2 1-15,-5 0 0 16,-5 2 0-16,-4 2-1 16,-3 0 2-16,-6 1-1 15,-1-2 0-15,-7 4 0 16,-2-1 2-16,-3 2-4 15,-1-1 1-15,-16-5 1 16,25 9 0-16,-25-9-2 16,20 10 3-16,-20-10 0 0,14 4-4 15,-14-4 3-15,0 0 0 16,19 6-1-16,-19-6 0 16,0 0 1-1,15 3-2-15,-15-3 2 0,0 0 0 16,0 0 1-16,13 13-2 15,-13-13 0-15,0 0 0 16,5 13-1-16,-5-13 0 16,0 0 1-16,6 13 0 15,-6-13-1-15,0 0 0 16,7 16 1-16,-7-16-1 16,6 13 1-16,-6-13-1 0,6 17-1 15,-6-17 5-15,4 31-4 16,0-11-4-16,-1 0 2 15,-1 4 0-15,-1 1 1 16,-1 4-1-16,-1 1 2 16,-2 2-7-16,1-3 8 15,-2 1 0-15,1 3 0 16,0 3-1-16,-1 5 0 16,1-1 1-16,-1 5-2 15,1 4 1-15,0 1 0 16,0 4 0-16,-1 6 5 15,2 0-4-15,1-1 4 16,0 1-4-16,1-1 4 0,1 1-4 16,0-3 4-16,2 4-3 15,0-3-4 1,-1 2 2-16,1 4-2 0,-1-1 0 16,1 5 3-16,2 3-1 15,-1 1 1-15,0 0-1 16,2 0 2-16,1-3-2 15,2 1 4-15,0 2-3 16,2-3-2-16,-1 0 0 16,0 5 0-16,3-3 0 15,-1 4 4-15,1 0 1 16,0 1-1-16,1 1 1 0,-1-1 0 16,3-1 0-16,-3 2 0 15,2 3-1-15,-3 1-5 16,0 3 1-16,1 0 6 15,-1 2-4-15,-4 1 5 16,1-1-5-16,0-3 6 16,-1 2-5-16,1 1 3 15,0-2-2-15,-4 1-3 16,1 0 1-16,0 6 1 16,0-1 2-16,-4 2-1 15,3-3 2-15,-2 1 0 16,1 4 1-16,-1-5-2 15,1 5-5-15,1-8 4 0,-3 2 2 16,1-1-2 0,2 1 2-16,-1-6-2 15,-1-2 0-15,1-1 0 16,1-1 7-16,-1-2-9 0,0-1-1 16,2 3 5-16,-2-4 0 15,2-2-1-15,0-4 2 16,0 0-2-16,1-3 1 15,-1-5 0-15,-1 2 3 16,1-4-6-16,-3 1 0 16,1 3 0-16,-1 0 2 15,-1 3-3-15,-2 1 1 0,0 1-1 16,-2 1 3-16,1-1-5 16,-1 0 4-1,1-4-4-15,-2 1 4 0,0-1-2 16,2 1 3-16,-2 2-3 15,1 1 2-15,1-1 0 16,-1 6-2-16,1 2 2 16,1 1-6-16,-1-5 6 15,1 2-5-15,1-2 3 16,-1-1-3-16,1 3 2 16,1-3 0-16,1 2-1 15,0 1 5-15,0 5-5 0,-1 1 3 16,1-2-1-1,0 1 3-15,-1-4-4 16,1-4 4-16,-2-2-1 16,2 1-2-16,-2-6 0 15,2-2 2-15,-1-1-2 0,-1 1-1 16,2 0 1-16,0 1-2 16,0-2 2-16,-2-1-2 15,2-4 4-15,0 1-2 16,1-1 1-16,-1-4-1 15,0-4 1-15,0 0 0 16,1 2 1-16,-1-2-1 16,3 3-1-16,-2-1 1 15,2 1-2-15,0 2 2 16,1 0-4-16,-1 3 3 16,0 2-5-16,-1 0 3 15,0 1-1-15,-1 0 2 0,0 3-1 16,-1-6 1-16,-1 4 2 15,1 0-3-15,-1-2 3 16,1 3-1-16,-1 0-3 16,1 3-2-16,-3 2 2 15,3 4-2-15,-2 0 4 16,0 4-3-16,-1-2 2 16,2-3-2-16,-1-1 5 15,1-2 0-15,-1-2 0 16,1 0 0-16,-1-3-2 15,2 0 3-15,-3 2-2 16,3 5-2-16,-3-1 3 16,3 1-3-16,-3 2 2 0,1 1-1 15,1-4 3-15,-1-1-4 16,1-8 4-16,-2-3 1 16,0-2-2-16,1-3 1 15,-1-1-2-15,0-4 4 16,0 1-4-16,0-1-1 15,0-1 2-15,1 3-4 16,-1-4 4-16,-1 6-2 16,1-3 3-16,0 1-7 15,0 6 7-15,-1-5 0 16,-1 0 3-16,4-3-1 16,-2 0-2-16,0-2 2 0,1-8-2 15,0-1 0-15,1-8 2 16,-1-1-2-16,2 2-3 15,-3-2 2-15,2-3 0 16,0 2 5-16,-2 1-6 16,2 0 7-16,-1 0-6 15,1-3 5-15,-1 5-6 16,1-6 6-16,-1-1-6 16,-1 0 1-16,0-4 0 15,0 1-1-15,0-2-1 16,2 1 2-16,-2-1-1 15,0 1 1-15,0-14-1 16,1 21 0-16,-1-21 1 0,1 17-2 16,1-4 0-16,-2-13 1 15,1 19-2-15,-1-19-3 16,0 0-9 0,0 0-27-16,0 0-53 0,0 0-2 15,-1-19-4-15,-9-16 59 16</inkml:trace>
  <inkml:trace contextRef="#ctx0" brushRef="#br2" timeOffset="185861.4768">13616 1362 57 0,'0'0'85'16,"0"0"-2"-16,0 0-11 16,0 0-57-16,0 0-5 15,0 0-2-15,0 0-4 16,0 0-3-16,-47-23-2 15,42 39-2-15,1 17 2 16,-2 13 1-16,-2 10-1 16,-4 5 3-16,-4 16 0 15,-3 2 2-15,-7 7 3 0,-7 2 0 16,-7 0-2-16,-2-4 1 16,-6-6 2-16,1 1-5 15,-4-9 0-15,5-2-3 16,0-2 1-16,3-6-4 15,4-5 4-15,4-3-6 16,3-4 1-16,5-12 1 16,5 0-4-16,2-7-4 15,10-6-18-15,10-23-16 16,0 0-33-16,0 0-2 16,-2-27-1-16,13-8 50 15</inkml:trace>
  <inkml:trace contextRef="#ctx0" brushRef="#br2" timeOffset="186294.0519">13395 1907 100 0,'0'0'93'16,"9"-13"-7"-16,-9 13-5 15,0 0-76-15,-13 16-4 16,12 2 2-16,-1-1 0 16,4 7-2-16,1 4-2 0,2 5 0 15,5 6 2-15,5-4 0 16,2 4 0-16,5 0 1 16,4 4-1-16,3-4 1 15,1 1 2-15,2-2-2 16,1-4 2-16,2 7-4 15,-4-4 3-15,1-2-4 16,-5 1 3-16,1 0-1 16,-4-4 0-16,-2-3-2 15,-5 2 0-15,-4-8 1 16,-1-1 0-16,-5-5-2 16,-7-17-3-16,6 18-5 0,-5-5-9 15,-1-13-18-15,0 0-43 16,-18-2-6-16,5 2 0 15,-6-14 19 1</inkml:trace>
  <inkml:trace contextRef="#ctx0" brushRef="#br2" timeOffset="186576.3851">13214 2472 119 0,'-18'-26'97'0,"21"11"-3"16,-1-1-7-1,-2 16-75-15,14-18-6 0,3 10 0 16,6 3-4 0,2-6 0-16,5 6-2 0,4 2 2 15,3 1-1-15,1-5-4 16,-1 7 0-16,-2 2-7 15,-1-4-7-15,-5 2-26 16,7 6-42-16,-14-6-5 16,1 6 0-16,-9-2 4 15</inkml:trace>
  <inkml:trace contextRef="#ctx0" brushRef="#br2" timeOffset="186977.3517">14167 2277 55 0,'0'0'90'0,"8"13"-9"16,-8-13-1-16,-6 19-64 16,6-19-15-16,0 0 0 15,-15 8-4-15,15-8 5 16,0 0-1-16,0 0 0 0,16-1 0 16,-3-6 6-16,9 4 2 15,0-5-1-15,8 1 4 16,-1 3-5-16,2-3 0 15,-2-2 1-15,2 5-1 16,-4-3-3-16,-4 4-1 16,-1 1-9-16,-6 2-10 15,4 0-23-15,-20 0-40 0,23 0-2 16,-23 0-2 0,17 10 0-16</inkml:trace>
  <inkml:trace contextRef="#ctx0" brushRef="#br2" timeOffset="187256.5394">14289 2480 83 0,'13'3'104'0,"-13"-3"-6"16,18-1-3-16,-18 1-48 15,22-12-42-15,0 9-6 0,1-1-5 16,3 5-6-16,1-2-12 16,9 7-47-16,-3-8-18 15,3 8-3-15,-8-6-9 16</inkml:trace>
  <inkml:trace contextRef="#ctx0" brushRef="#br2" timeOffset="190781.6735">15030 1156 1 0,'0'0'39'16,"0"0"28"-16,0 0-3 15,0 0-38-15,0 0 1 16,0 0-9-16,0 0 1 16,0 0-5-16,0 0-8 15,0 0 2-15,0 0 6 16,0 0-5-16,0 0-3 16,0 0 1-16,0 0-3 15,0 0 2-15,0 0-6 16,0 0 10-16,0 0-7 15,0 0-3-15,0 0 3 16,0 0-4-16,0 0 0 0,0 0-1 16,-7 81 7-16,7-81-11 15,0 67 5 1,0-10 0-16,0-1 1 0,1 13 2 16,1-1 2-16,1 7-4 15,0 0 1-15,1 6 3 16,-1-8-2-16,1-5 1 15,1 1 1-15,-3-4-4 16,1-7 2-16,0 1 1 16,0-1-3-16,-3 1 0 15,2-1 1-15,-2-3 0 16,0 0-3-16,0 4 3 0,0 1-4 16,0 5 2-16,2 3 1 15,0-2-4-15,1-1 4 16,1 9-3-16,0-2 0 15,1-3-1-15,0-5 3 16,1-4-4-16,-1-6 3 16,0-1 0-16,1 1-2 15,-2-10 2-15,1 0 1 16,1 0-1-16,-4-2-1 16,3 0 2-16,-1-2 0 15,-1-2 1-15,0-2-1 16,-2-1-1-16,1-5 0 15,-1-4 1-15,-1 1 2 0,-1-4-2 16,-1-2-1-16,2-3 0 16,-1 0 0-16,1-5 3 15,1 2 3 1,-1-15-5-16,2 24 1 0,-2-24-1 16,3 17 1-16,-3-17 0 15,0 0 4-15,4 16-5 16,-4-16-3-16,0 0 5 15,0 0-2-15,0 0 2 16,0 0 1-16,0 0-2 16,0 0 0-16,0 0 3 15,0 0-2-15,17 4 0 0,-17-4-4 16,16-3 3-16,-16 3 2 16,23-1-1-1,-10 1-1-15,2 0-1 16,1-2 2-16,-2-2-1 0,0 3 9 15,1 1-9-15,-1 0 0 16,-1-2 0-16,0 1 2 16,-13 1 0-16,23-3-2 15,-23 3 1-15,25-2-3 16,-25 2 4-16,23-4-3 16,-23 4-1-16,22 3-9 15,-22-3-2-15,18-4-15 16,-18 4-55-16,15 2-8 15,-15-2 5-15,0-13 62 0</inkml:trace>
  <inkml:trace contextRef="#ctx0" brushRef="#br2" timeOffset="191651.1729">15199 1099 32 0,'0'0'57'0,"-1"-59"-26"16,1 59 5-16,0 0-5 15,0 0-2-15,0 0 2 16,0 0-5-16,0 0 0 16,0 0-5-16,0 0-3 15,0 0-5-15,0 0-9 16,0 0 3-16,0 0-2 15,0 0 1-15,0 0-7 16,0 0 5-16,0 0-4 0,0 0 1 16,0 0 2-16,72-24-4 15,-72 24-3-15,0 0 2 16,62-3 1 0,-62 3-4-16,0 0-3 0,0 0-4 15,69-2-23-15,-69 2-43 16,0 0-1-16,0 0-3 15,0 0 10-15</inkml:trace>
  <inkml:trace contextRef="#ctx0" brushRef="#br2" timeOffset="192298.4731">15489 1505 92 0,'0'0'91'15,"0"0"-10"-15,0 0-4 16,0 0-80-16,0 0-2 16,0 0 2-16,0 0-1 15,0 0 0-15,0 0 1 16,0 0 5-16,0 0 1 15,0 0 5-15,0 0 1 16,27-72-1-16,-27 72-2 16,11-59 0-16,-11 59-5 15,11-60-1-15,-11 60 1 0,0 0-2 16,16-66-1 0,-16 66 2-16,0 0 0 15,0 0 1-15,0 0 2 16,0 0 1-16,0 0-1 0,0 0 1 15,0 0 0-15,0 0 0 16,0 0 1-16,0 0-3 16,0 0 0-16,0 0-1 15,0 0-1-15,0 0 0 16,0 0-1-16,4 38 1 16,-2-12-2-16,-1 10 1 15,1 18 0-15,-1 4-3 16,1 6-3-16,-4-5-15 0,6 4-33 15,-8-11-25-15,7 13-2 16,-7-14-2 0</inkml:trace>
  <inkml:trace contextRef="#ctx0" brushRef="#br2" timeOffset="193047.403">15547 2571 101 0,'0'0'87'15,"14"-1"-4"-15,-14 1-12 16,0 0-79-16,0 0-5 15,12-16 1-15,-12 16-2 16,0 0 0-16,17-13 1 16,-17 13 4-16,10-20 7 15,-10 20 7-15,12-28 6 16,-12 28 0-16,13-27 2 16,-13 27 1-16,10-22-1 0,-10 22-1 15,7-13 0-15,-7 13-3 16,0 0-2-16,0 0-2 15,0 0-1-15,0 0 0 16,0 0-2-16,0 0-1 16,0 0 0-16,13 2-1 15,-13-2-2-15,3 16 3 16,-3-16-2-16,1 21 1 16,-1-8-1-16,0 6-1 15,-3 4 1-15,3 0-2 16,-2 13-7-16,-1-6-16 15,3 18-52-15,-3-8-4 16,0 11-1-16,-3-11-5 0</inkml:trace>
  <inkml:trace contextRef="#ctx0" brushRef="#br2" timeOffset="193730.2196">15548 3561 83 0,'0'0'83'0,"-1"19"-3"15,1-19-36-15,0 0-42 16,0 0-1-16,0 0-1 15,0 0-1-15,0 0-1 0,0 0 0 16,11-18 3-16,-11 18 2 16,8-18 0-16,-8 18-1 15,8-23 1-15,-2 4 0 16,1 0 0-16,0-1-1 16,3 4 0-16,-1-1-1 15,-2-2 0-15,3 0 0 16,-1 5-1-1,-9 14 0-15,17-20 1 0,-17 20 1 16,13-15-2-16,-13 15 4 16,0 0-1-16,0 0 1 15,15-4 2-15,-15 4 0 0,0 0-2 16,0 0 1-16,0 0-2 16,-2 19 0-1,2-19-2-15,2 18 0 16,-2-3 1-16,1 3-4 0,1 6 1 15,-1 4-1-15,2 6 1 16,0 0 0-16,1 5-3 16,2 3-8-16,-3-4-18 15,7 12-51-15,-9-7-5 16,4 3-5-16,-8-8 45 16</inkml:trace>
  <inkml:trace contextRef="#ctx0" brushRef="#br2" timeOffset="195199.431">16459 1133 59 0,'0'0'77'16,"0"0"1"-16,0 0-4 15,0 0-53-15,0 0-4 16,0 0-8-16,0 0-14 16,0 0 6-16,0 0 0 15,0 0-2-15,0 0-5 0,0 0 8 16,0 0-9-16,-23 73 7 16,23-73-2-16,0 0 2 15,0 0-5-15,0 0 9 16,27 77 1-16,-27-77-3 15,23 43 1-15,-7-27-2 16,3 11 2-16,1-1-3 16,0 7 2-16,0-5-1 15,0-4 0-15,-1-5-1 16,0 7 2-16,-5-10 0 16,1-2 0-16,-2-9 1 15,-13-5-1-15,21-2-1 16,-21 2 2-16,21-4-1 15,-21 4-1-15,16-12 0 0,-9-8-2 16,0 7 3-16,-7 13-1 16,0 0 3-16,20-63-2 15,-20 63 1 1,12-61 0-16,-12 61 2 0,0 0-2 16,13-65 1-16,-13 65-2 15,0 0 0-15,0 0-1 16,-2-69 8-16,2 69-6 15,0 0-4-15,0 0 11 16,-14-59-13-16,14 59 8 16,0 0-3-16,0 0 4 15,0 0-9-15,-29-65 9 0,29 65-4 16,0 0-6 0,0 0 9-16,0 0 1 15,0 0-8-15,-65-42 2 16,65 42-4-16,0 0 0 0,0 0 0 15,-79-16-1-15,79 16-15 16,0 0-11-16,-90 30-46 16,90-30-16-16,-70 62 5 15,28-5-10-15</inkml:trace>
  <inkml:trace contextRef="#ctx0" brushRef="#br2" timeOffset="197934.3629">16574 2584 110 0,'0'16'92'0,"0"-16"-8"16,0 0-14-16,0 0-67 15,0 0-6-15,0 0-1 16,0 0-1-16,16-7-2 15,-16 7 0-15,16-16 0 16,-16 16 1-16,24-22 5 16,-11 11 3-16,0-7 1 0,2 3 2 15,-2-7 2-15,-2 5-2 16,1-1 2-16,-2 5 1 16,-4 0-2-16,-6 13 0 15,13-18 0-15,-13 18 0 16,0 0 0-16,11-16 1 15,-11 16-1-15,0 0 0 16,0 0-1-16,0 0-1 16,0 0 0-16,0 0-2 15,0 0-3-15,0 0 1 16,5 14-2-16,-4 1 0 16,2-2 2-16,0 2-2 15,0 7-1-15,-2-2 1 16,3 9 0-16,-1 7-6 0,3 5-8 15,-4-1-18-15,6 15-50 16,-5-13-4-16,6 10-6 16,-4-12 13-16</inkml:trace>
  <inkml:trace contextRef="#ctx0" brushRef="#br2" timeOffset="198583.4075">16682 3681 20 0,'3'17'93'16,"-3"-17"-4"-16,2 13-6 0,-2-13-57 15,0 0-32-15,0 0 0 16,0 0-2-16,0 0 1 16,0 0-1-16,10-17-1 15,-10 17 7-15,4-23 3 16,-1 8 4-16,0-4 0 15,1-1 0-15,-1-3-1 16,1 4 2-16,-1-1 1 0,3 0-3 16,-3 3 2-16,3 4 0 15,-6 13 0 1,7-15 0-16,-7 15 1 16,0 0-2-16,0 0-1 0,0 0 0 15,13 18-1-15,-10-4-2 16,0 3 0-16,1 4-2 15,0 10-3-15,-1 1-4 16,3 6-8-16,-3 0-13 16,3 14-44-16,-5-4-14 15,5 1-3-15,-5-11 48 16</inkml:trace>
  <inkml:trace contextRef="#ctx0" brushRef="#br2" timeOffset="199869.095">17737 971 27 0,'0'0'66'16,"0"0"-16"-16,-59-3-11 15,59 3-8-15,0 0-7 16,0 0-11-16,0 0-4 16,0 0-2-16,0 0-1 15,0 0-3-15,-52 64 3 16,52-64-4-16,0 0 3 15,0 0 2-15,-3 59 0 16,3-59 0-16,0 0-6 16,0 0 7-16,16 82-8 15,-16-82 7-15,0 0-6 0,24 61 3 16,-24-61-5-16,0 0 6 16,0 0-3-16,0 0 0 15,60 46-2-15,-60-46 3 16,0 0-3-16,0 0 0 15,0 0 1-15,65-20-4 16,-65 20 4-16,0 0-1 16,0 0 1-16,0 0-2 15,46-61 2-15,-46 61 9 16,0 0-4-16,0 0-6 16,17-63 5-16,-17 63-4 15,0 0 7-15,0 0-4 0,0 0 6 16,3-74-13-16,-3 74 8 15,0 0-4 1,0 0 4-16,0 0-3 16,0 0 3-16,-20-65-9 0,20 65 1 15,0 0-6-15,0 0-6 16,0 0-13-16,0 0-24 16,-77 16-33-16,77-16-7 15,-53 58 10-15</inkml:trace>
  <inkml:trace contextRef="#ctx0" brushRef="#br2" timeOffset="200832.7041">17750 2221 68 0,'0'0'86'15,"-20"-13"0"-15,20 13-3 16,-13-5-52-16,13 5-20 15,-13-3-4-15,13 3-4 16,-16 3-2-16,16-3-1 16,-14 16-1-16,14-16 0 15,-13 20-1-15,7-4 3 16,3-1 0-16,1 2 2 0,1 3-1 16,2-3-3-1,2 4 4-15,2-3-4 16,-1 5 2-16,3-1-3 15,0-3 2-15,1 1-3 0,2-4 3 16,0 3 1-16,3-2-5 16,0-5 2-16,1-7 2 15,1 3-2-15,-1-1 1 16,2-4 0-16,-2 0 0 16,1-5 0-16,-15 2 3 15,20-13 1-15,-20 13-3 16,17-13 3-16,-17 13-3 15,15-23 2-15,-8 10 0 16,-3 0 0-16,1 0 0 16,-1-3 2-16,-1 0-1 15,-2 3 1-15,-1-3 0 0,2 1-1 16,-4 0-1-16,-1-1 5 16,1 0-4-16,2 16 0 15,-8-26-1-15,8 26-1 16,-10-17-5-16,10 17 2 15,-16 0-12-15,16 0-12 16,-20 7-23-16,1 3-33 16,5 16-6-16,-6-8 0 15,2 9 25-15</inkml:trace>
  <inkml:trace contextRef="#ctx0" brushRef="#br2" timeOffset="201534.4486">17724 3762 58 0,'0'0'91'0,"-4"14"-7"15,4-14-6-15,0 0-81 16,0 0-4-16,-2-16-1 16,2 16-3-16,13-14 2 15,-4 1-1-15,0-3 4 16,1-3 4-16,1-1 3 16,1-5 3-16,-1-6-1 0,-2-1 4 15,2 0-3-15,-3 0 1 16,0 2 2-1,0 0-2-15,-1 2-1 16,-1 1 1-16,-1 10-2 16,1-1 2-16,-2 5 0 0,1 0 3 15,-5 13-4-15,4-16 1 16,-4 16 1-16,0 0-2 16,0 0 2-16,0 0-1 15,0 0 0-15,0 0-3 16,0 0 1-16,0 0-3 15,-4 21 1-15,4-21 0 16,-7 18 0-16,4-2-2 0,0 4 0 16,0 1 0-16,-1 5 0 15,1-2 0 1,0 8 0-16,1 3-1 16,-1 1 1-16,2 0-2 0,0-3-4 15,2 3-9-15,-2-9-16 16,5 9-52-16,-4-15-3 15,4-3 0-15,-4-18 49 16</inkml:trace>
  <inkml:trace contextRef="#ctx0" brushRef="#br2" timeOffset="203384.674">18164 889 61 0,'0'0'84'15,"0"0"2"-15,0 0-11 0,0 0-51 16,0 0-7-16,0 0 3 16,0 0-8-16,0 0-4 15,0 0-1-15,0 0-1 16,0 0-1-1,0 0 0-15,0 0 0 0,0 0-6 16,0 0 1-16,0 0-2 16,0 0 0-16,0 0 1 15,0 0 1-15,0 0 0 16,0 0 0-16,68-33 0 16,-68 33 2-16,0 0 1 15,59 0-1-15,-59 0 0 16,0 0-2-16,59-10-2 0,-59 10 0 15,0 0-3-15,0 0 6 16,59-9-5-16,-59 9 4 16,0 0-5-1,0 0 5-15,0 0 4 0,0 0-1 16,0 0 3-16,0 0-7 16,0 0 8-16,0 0-3 15,0 0 2-15,0 0-2 16,0 0-9-16,0 0 7 15,0 0-4-15,0 0 5 16,0 0-8-16,0 0 5 16,0 0 0-16,0 0 1 0,0 0 0 15,0 0-1-15,0 0 6 16,0 0-7-16,0 0-1 16,0 0 2-16,0 0 1 15,35 60-4-15,-35-60 5 16,0 0-4-16,0 0-4 15,0 0 5-15,9 83 5 16,-9-83-10-16,3 63 5 16,-3-63-3-16,1 81 8 15,-1-22-9-15,0 5 10 16,-1 14-10-16,1 7 6 16,0 0 0-16,0-2 1 15,1 14-3-15,0-3 2 0,-1-9 0 16,2-10-1-1,-2-1 1-15,-2-12 1 16,1 0-1-16,0-3-2 16,-2-7 1-16,1-5-4 0,1 1 3 15,-1 0-1-15,2-2 1 16,2-1-4-16,1 2 5 16,1 4-2-16,0-4 2 15,-1 5 0-15,2 5-2 16,-3-6 1-16,1 1-2 15,-3-1 9-15,2-2-9 16,-1-4 7-16,-2 2-5 0,2-2-2 16,-1-3 2-16,0 1 1 15,-1-4-1-15,1 0-6 16,0-1 7 0,-2 2-6-16,2-8 5 0,0 2 1 15,0 1-1-15,2-3 0 16,-1 0 0-16,2 1 0 15,0-2 0-15,0 1-1 16,1 0 0-16,-1-6 0 16,0 1 1-16,-2 1-1 15,2-5 2-15,-1-2-1 16,-1 1-1-16,1-5 1 16,-2-1 0-16,1 0 1 15,-1-16 2-15,1 20-1 16,-1-20-2-16,0 0 3 15,2 16-1-15,-2-16 0 16,0 0 1-16,0 0 0 0,0 0-2 16,0 0 3-16,0 0 0 15,0 0 0-15,0 0 1 16,0 0-1-16,0 0 0 16,-16 5 0-16,16-5-2 15,0 0 0-15,-19 4 0 16,19-4-1-16,-17 6 0 15,17-6-1-15,-17 1 0 16,17-1 0-16,-21-1 1 16,21 1 0-16,-20-2-4 15,20 2 0-15,-21-3-5 16,21 3-6-16,-19 0-21 0,6-7-56 16,13 7-1-16,-13-19-6 15,10-2 50-15</inkml:trace>
  <inkml:trace contextRef="#ctx0" brushRef="#br2" timeOffset="217423.4888">19010 2405 58 0,'0'0'77'0,"0"0"-5"16,-15 3-38-16,15-3-29 16,0 0-2-16,0 0 0 15,0 0 1-15,0 0-6 0,0 0 2 16,0 0 0-16,0 0 3 15,0 0 1-15,0 0-1 16,0 0-1-16,0 0-1 16,0 0 1-16,0 0 0 15,16-4 1-15,-16 4-3 16,17-2 1-16,-17 2-1 16,23 2 1-16,-7-7 1 15,0 8 0-15,1-3-2 16,4 2 1-16,-1-1-1 15,3-1 2-15,3-3-2 16,0 3 2-16,1 0-2 0,4-3 3 16,-1 2-2-16,3 0 1 15,-1-5-1-15,1 4 0 16,-3 1-1-16,2-1 0 16,-2 2 1-16,1-1-2 15,-2 2 1-15,-1 1 1 16,1 2-3-16,2-1 3 15,2 0-1-15,-2-2 1 16,6 4-2-16,-3-1 3 16,1-2-2-16,1 3 0 15,-1 0 1-15,-1-7-2 16,-1 7 1-16,1-4-1 16,-3 3 1-16,0-4-2 0,-1 2 2 15,-1-5 0-15,2 3-1 16,0 1 1-16,-1 1-1 15,-1-2 1-15,-2-2 0 16,2 1-1-16,-4-1 1 16,-1 4-1-16,-4-5 2 15,-2 2-1-15,-2-2 1 16,-2 4 0-16,-1-2 2 16,-13 1-3-16,19 1 1 15,-19-1-1-15,0 0-4 16,14-1-9-16,-14 1-22 15,0 0-40-15,0 0-2 0,0 0-3 16,-19 11 70 0</inkml:trace>
  <inkml:trace contextRef="#ctx0" brushRef="#br2" timeOffset="218653.2736">19073 2495 16 0,'12'16'79'0,"-12"-16"-6"16,0 0-4-16,0 0-57 15,0 0-7-15,0 0-3 16,0 0-1-16,0 0 1 16,0 0-1-16,0 0 0 15,0 0 1-15,0 0 2 16,0 0 1-16,14-2 0 15,-14 2-2-15,13 3 0 16,-13-3-1-16,20 4-1 16,-7-2 2-16,2-2-3 0,2 0 1 15,2 3-1-15,1 0 0 16,2-1 2 0,2-3-4-16,1 4 2 0,1-3-1 15,2 4 0-15,3 1 0 16,-1-4 0-16,2 0 0 15,-2-1 1-15,2 2 0 16,0-1 0-16,-1-1 1 16,-2 3 1-16,-1-1-1 15,3-5 1-15,1 1 0 16,3 2-1-16,-1-3 0 16,4 3-1-16,-1-1 1 15,4-3-1-15,-4 2 0 0,1 5-1 16,-4-1 3-16,0-2-1 15,-3 4 0-15,0-7 2 16,-4 6-2-16,3-5 1 16,-1 8-1-16,-3-4 0 15,0-2-1-15,-1 0-1 16,-1-2 1-16,-2 7 0 16,0-5 0-16,-7 0 1 15,1-3 2-15,-1 0-1 16,-1 4 1-16,-14-1-1 15,22-3-1-15,-22 3 1 16,17 0 2-16,-17 0-1 0,13-3 1 16,-13 3-1-16,0 0 0 15,0 0 1-15,0 0 0 16,0 0-1-16,0 0-3 16,0 0-5-16,0 0-11 15,13 9-17-15,-13-9-27 16,0 0-23-16,0 0-2 15,0 0 20-15</inkml:trace>
  <inkml:trace contextRef="#ctx0" brushRef="#br2" timeOffset="219506.6681">20402 2290 34 0,'-4'-15'79'0,"4"15"-5"16,0 0-27-16,0 0-14 15,0 0-9-15,-16-1-4 16,16 1-5-16,0 0-2 0,0 0-2 15,0 0-3-15,0 0-1 16,0 0-2-16,0 0-2 16,0 0-1-16,0 0 0 15,0 0-2-15,0 0 1 16,0 0 2-16,0 0-1 16,0 0-1-16,0 0 2 15,0 0-2-15,0 0 1 16,0 0 0-16,0 0-2 15,0 0 1-15,0 0-1 16,0 0 0-16,0 0-4 16,0 0 5-16,13 3-1 15,-13-3-1-15,0 0 3 16,14 7-3-16,-14-7 1 0,15 7 0 16,-15-7-1-16,20 9 1 15,-20-9 0-15,26 9 2 16,-12-5-4-1,2 5 3-15,3 1-4 0,-2-7 3 16,2 8 2-16,0-2-3 16,-1 2-3-16,0-4 3 15,-1 2-3-15,-1-5 5 16,-2 1-1-16,-1-2 2 16,-13-3-3-16,22 3 2 15,-22-3 0-15,14 1 1 16,-14-1 1-16,0 0-1 0,13 3-1 15,-13-3 1 1,0 0-1-16,0 0 1 16,0 0 0-16,0 0-2 15,0 0 0-15,0 0 1 0,0 0 0 16,0 0 1-16,0 0 0 16,0 0 1-16,-11 14-2 15,11-14 3-15,0 0-2 16,-19 9-1-16,19-9-1 15,-16 10 1-15,16-10 0 16,-23 22-3-16,23-22 3 16,-24 20-2-16,8-4 0 15,-3 1 0-15,0 3-9 16,2 11-34-16,-12-11-50 16,5 12-3-16,-10-11-10 15,0 2 47-15</inkml:trace>
  <inkml:trace contextRef="#ctx0" brushRef="#br2" timeOffset="229495.4667">21878 1024 1 0,'0'0'5'0,"0"0"70"16,0 0-9-16,0 0-45 15,0 0-8-15,0-59-4 16,0 59-4-16,0 0-9 16,0 0 3-16,0 0 0 15,0 0 6-15,0 0-4 16,0 0 4-16,0 0 1 15,0 0 2-15,0 0 6 16,0 0-5-16,0 0 1 0,0 0-3 16,0 0 6-16,0 0-8 15,0 0 2-15,0 0-5 16,0 0-3-16,0 0 0 16,0 0-1-16,0 0 4 15,-48 58-9-15,48-58 13 16,0 0-5-16,0 0-1 15,-3 72 1-15,3-72-5 16,0 0 7-16,0 0-2 16,15 69 5-16,-15-69-13 15,0 0 7-15,20 60-1 16,-20-60 4-16,0 0 1 0,23 63-1 16,-14-33-8-16,0-7 5 15,-1-8 4-15,2 9-2 16,2 10-1-1,-2-6-1-15,1 1 0 0,1 0 1 16,-2 7-1-16,2-1 3 16,-2 8-3-16,0-5 0 15,0-5 1-15,-1 0 1 16,-1 2 0-16,-2-7-1 16,-2 0 1-16,-1 4 0 15,-3-2-1-15,-4 3 1 16,-3-5 0-16,-3 6-3 15,-3 2 3-15,-3-1 0 0,-3-6 0 16,0-5 0-16,-1 5-1 16,0-10 2-16,3 0-1 15,-1-5 2-15,5-5-1 16,0-2 1-16,13-7-2 16,-16 6 0-16,16-6 1 15,0 0-3-15,0 0 0 16,0 0-1-16,0 0 2 15,0 0-2-15,21-8 2 16,-21 8-1-16,20 3 0 16,-20-3 0-16,23 10 2 15,-10-1-2-15,1 4-2 0,1-1 3 16,-1 4-2-16,1-6 2 16,-1 1-3-16,0-2 2 15,-1 5-1-15,0-1-1 16,-13-13 2-16,23 22-4 15,-23-22 3-15,19 32-1 16,-10-17 3-16,0 6-4 16,-2-3 2-16,-1 0-1 15,-2 3 1-15,0 0 0 16,-2-1 1-16,1 0-2 16,-3 5 0-16,1-2 0 15,-2 1 2-15,-1 1-1 0,-1 5 1 16,0-3-1-16,2 5-2 15,-2-2 3-15,2 1-1 16,-2-2 0 0,1 1-1-16,1 2 1 15,1-4-2-15,0 4 1 0,3-4 2 16,-2 1 3-16,1-1-5 16,2 3 7-16,-1-5-6 15,0 4 5-15,2 0-4 16,1 1 0-16,3-3-2 15,1 1-4-15,3-3 5 16,0 0-4-16,3-1 3 16,1-8-4-16,0 0 3 0,1-4 4 15,0-3-7-15,0-2-10 16,3-1-32 0,-3-11-34-16,6-1-3 15,-2-8 37-15</inkml:trace>
  <inkml:trace contextRef="#ctx0" brushRef="#br2" timeOffset="230995.6662">22549 1965 4 0,'0'0'71'15,"0"0"0"-15,0 0-24 16,0 0-19-16,0 0-5 16,0 0-5-16,0 0-3 15,0 0-5-15,0-14 1 16,0 14-1-16,0 0-3 15,0 0-2-15,0 0-4 0,-6 17 0 16,6-17-1-16,-1 20 3 16,2-5-4-1,1 3 2-15,-1 0 2 0,0 5-2 16,2 0 5-16,-1 0-4 16,-1 2 1-16,2-4-1 15,-1 1 1-15,-1-2 0 16,0 3-2-16,1 2 0 15,2-5-4-15,-1 1 3 16,1 3-2-16,1-4 1 16,2-3-2-16,-1-1 1 15,-6-16-3-15,17 19 4 0,-17-19 0 16,17 5 1-16,-17-5-2 16,21-2 1-16,-21 2-1 15,18-11 1 1,-18 11 4-16,16-23-3 0,-9 10 2 15,-2-1-2-15,2-3 2 16,-3-6-1-16,4-3 0 16,-4 5-1-16,3 3 1 15,2-8 1-15,-2 8-2 16,0-3 2-16,0 5-1 16,-1-3 3-16,-6 19 0 15,10-20 0-15,-10 20-1 16,0 0-1-16,7-13 3 0,-7 13-2 15,0 0 1-15,0 0-3 16,0 0-1 0,0 14 0-16,0-14 1 15,-1 21-1-15,0-8 1 0,1-13-1 16,-2 28-1-16,1-3 1 16,1-1 3-16,-2-2-3 15,2-2 0-15,0 6 0 16,2-1-4-16,-1 1 4 15,3-3-2-15,2-4 0 16,0-2-1-16,1-1 2 16,0-2-2-16,-7-14-1 0,18 12-5 15,-18-12-21-15,21 6-29 16,-3-8-26 0,-2-7-5-16,5 4 8 15</inkml:trace>
  <inkml:trace contextRef="#ctx0" brushRef="#br2" timeOffset="231629.9587">23005 2561 45 0,'7'13'92'0,"-7"-13"-8"16,0 0-2-16,0 0-81 15,0 0-4-15,16 9-2 16,-16-9-2-16,0 0-1 0,0 0 1 16,0 0 3-1,13-6 1-15,-13 6 5 16,7-13 1-16,-7 13 2 16,7-16 1-16,-4 2 2 0,-3 14-1 15,10-22 0-15,-10 22-3 16,8-20 0-16,-8 20 2 15,8-23-3-15,-8 23 0 16,9-22-1-16,-9 22 1 16,7-17 1-16,-7 17-1 15,0 0 1-15,10-13-2 16,-10 13 1-16,0 0-1 16,0 0 0-16,0 0-1 15,0 0 0-15,0 0 0 16,-3 16-2-16,3-16 1 15,0 0 0-15,2 16 0 16,-2-16 0-16,4 17-3 0,-1-4 1 16,-3-13 2-16,10 26-1 15,-6-9-8-15,6 8-16 16,-5-7-36-16,6 17-24 16,-5-8-4-16,1 2 13 15</inkml:trace>
  <inkml:trace contextRef="#ctx0" brushRef="#br2" timeOffset="232410.1406">23441 2159 96 0,'0'0'93'16,"0"0"-2"-16,0 0-19 15,-6 17-65-15,6-17-1 16,0 0-5-16,0 0-2 16,0 0 1-16,0 0-3 15,10 13 1-15,-10-13-2 0,17-3 4 16,-17 3-3-16,26-9 5 15,-10 5-3-15,0 2 2 16,3 1-1 0,-3-2 2-16,-1 3 0 15,0-4 2-15,-1 5-1 0,-14-1-2 16,22 3 2-16,-22-3-4 16,14 0-2-16,-14 0-8 15,0 0-7-15,0 0-19 16,0 0-20-16,13 2-28 15,-13-2-1-15,0 0 15 16</inkml:trace>
  <inkml:trace contextRef="#ctx0" brushRef="#br2" timeOffset="232717.2155">23513 2290 53 0,'0'0'87'16,"0"0"1"-16,-13 11-3 16,13-11-68-16,0 0-7 15,0 0-4-15,0 0-1 16,7-14-2-16,-7 14-1 16,0 0-2-16,13-6 0 15,-13 6 1-15,19-3-1 16,-19 3 1-16,24 2-1 15,-9-5 1-15,2 6 0 16,0-2 0-16,-1-2-4 16,0 8-6-16,-2-7-13 0,4 3-32 15,-18-3-30-15,17-3-4 16,-17 3-3-16</inkml:trace>
  <inkml:trace contextRef="#ctx0" brushRef="#br2" timeOffset="234347.1475">23951 1196 78 0,'0'0'81'0,"0"0"2"16,0 0-42-16,0 0-33 15,0 0 10-15,0 0-9 16,0 0-7-16,0 0 5 16,0 0 5-16,0 0-8 15,0 0 4-15,0 0-1 16,0 0-12-16,0 0 5 0,0 0 0 15,0 0-2-15,0 0-7 16,0 0 6-16,55 58-2 16,-52-29 4-1,1 21 2-15,-1 12-2 0,2 12 2 16,-4 4 0-16,1 3 1 16,-2-4 0-16,0 13 0 15,1 4 0-15,-2-14-3 16,1-6 4-16,0-6-1 15,0-6-2-15,2 0 1 16,3-1-3-16,-1-7 2 16,-1-5-3-16,3-1 4 0,-2-2-3 15,0 5 1 1,2-4-1-16,-3 1 1 16,-2-3 2-16,2 1-4 15,-1-3 4-15,-1-1-2 0,1-6-2 16,1-3 3-16,-3-1 4 15,1-10-3-15,2 1 1 16,-2-6 1-16,1-3 0 16,-2-14-2-16,3 22 5 15,-3-22-5-15,0 0 2 16,0 0-2-16,0 0 2 16,5 13-3-16,-5-13-4 15,0 0 5-15,0 0-5 16,0 0 5-16,13-11-2 0,-13 11 2 15,0 0-1 1,19-9-2-16,-19 9 8 16,18-6-6-16,-18 6 6 0,21 0-6 15,-8-3 0-15,3-3 0 16,-2 4-5-16,5 0 8 16,1 4-2-16,-2-1-1 15,0-1 1-15,-2 0 0 16,-1 1 0-16,-15-1-1 15,21 9 4-15,-21-9-6 16,0 0-1-16,0 0-5 16,0 0-13-16,13 3-15 15,-13-3-33-15,-5-16-20 16,-5 0-6-16,4-1 48 16</inkml:trace>
  <inkml:trace contextRef="#ctx0" brushRef="#br2" timeOffset="234869.4415">24091 1153 1 0,'0'0'82'16,"0"0"8"-16,0 0-6 15,0 0-46-15,-46-67-28 16,46 67-2-16,0 0-3 16,0 0-2-16,0 0-3 15,0 0-6-15,0 0 3 16,0 0 1-16,0 0 2 0,0 0 0 16,69-11-2-16,-69 11 7 15,0 0-3-15,0 0 4 16,67 1-2-16,-67-1 1 15,0 0-4-15,0 0-3 16,72 0 7-16,-72 0-5 16,0 0-2-16,0 0-2 15,0 0-2-15,0 0-9 16,65 5-24-16,-65-5-40 16,0 0-7-16,0 0 0 15,0 0 70-15</inkml:trace>
  <inkml:trace contextRef="#ctx0" brushRef="#br2" timeOffset="235397.6547">24357 1339 44 0,'0'0'88'16,"0"0"-3"-16,0 0-13 16,0 0-69-16,0 0 2 15,0 0-4-15,0 0-1 0,0 0-2 16,0 0 1-16,0 0-1 16,0 0 3-16,0 0-1 15,59 6-1-15,-59-6 5 16,0 0 0-16,0 0 0 15,16-68 0-15,-16 68 3 16,0 0-5-16,0 0-1 16,17-59 3-16,-17 59-3 15,0 0 2-15,0 0 5 16,0 0-4-16,0 0-1 16,0 0 7-16,0 0-5 15,0 0 3-15,0 0-6 16,0 0 1-16,0 0-5 0,0 0 1 15,0 0 1-15,0 0-7 16,38 59 8 0,-37-29-8-16,2 9 4 15,1 2 2-15,-1 16 1 0,0 2 0 16,0 5-7-16,1-5-10 16,-4-7-21-16,9 6-44 15,-12-19-1-15,5 3-4 16,-5-21 52-16</inkml:trace>
  <inkml:trace contextRef="#ctx0" brushRef="#br2" timeOffset="236014.4344">24394 2283 32 0,'22'21'90'16,"-22"-21"-2"-16,16 10-6 15,-16-10-60-15,3 13-23 0,-3-13 1 16,0 0 0-1,0 0-2-15,0 0 1 16,10-14 3-16,-10 14 2 0,1-16 1 16,-1 16 2-16,6-14-4 15,-2 1 0-15,-1-2 1 16,2 2 3-16,-5 13-7 16,11-16 4-16,-11 16-2 15,12-14 0-15,-12 14 1 16,0 0 1-16,16-12-3 15,-16 12-2-15,0 0 3 16,13-13-6-16,-13 13 3 16,0 0 2-16,0 0-2 15,0 0 2-15,0 0 1 16,0 0 0-16,0 0 0 16,8 13 1-16,-8-13 1 15,-3 15-3-15,3-15 2 0,2 23-2 16,-2-9-1-16,3-1-1 15,-2 7 0-15,1-2-1 16,0 2 2-16,1-3-2 16,0 2 3-16,-1-2-4 15,-1-1 4-15,-1 3-5 16,3 1-3-16,-4-2-9 16,3-4-26-16,-7 0-44 15,6 7-3-15,-5-8-3 16,7 5 60-16</inkml:trace>
  <inkml:trace contextRef="#ctx0" brushRef="#br2" timeOffset="236566.2274">24529 2985 1 0,'0'0'86'16,"4"19"2"-16,-4-19-5 15,0 0-52-15,0 0-23 16,0 0-2-16,14 3-3 0,-14-3-2 16,0 0 0-16,0 0-4 15,12-16 5-15,-12 16-2 16,7-14 4-16,-7 14-2 15,7-25 4-15,-2 11-3 16,-1-2 4-16,3 3-2 16,0-6 1-16,2 5-2 15,1-7-1-15,0 4-2 16,-10 17 0-16,22-26-1 16,-22 26 0-16,19-22-1 15,-19 22 2-15,0 0-1 16,13-15 2-16,-13 15 1 15,0 0-2-15,0 0 2 0,0 13-1 16,0-13-1-16,0 15-2 16,0-15 0-16,0 22 0 15,1-9-1-15,-1 7 0 16,1-1 0-16,1 4 0 16,-1 3 6-16,1 0-6 15,1 4 3-15,1-2-7 16,-1 1 2-16,4-5-11 15,-5-7-19-15,9 7-51 16,-11-24-6-16,9 17 1 16,-9-17 63-16</inkml:trace>
  <inkml:trace contextRef="#ctx0" brushRef="#br2" timeOffset="238161.8926">24752 934 83 0,'0'0'96'0,"0"0"-4"16,0 0-3-16,0 0-81 0,0 0-3 16,0 0-5-16,0 0-2 15,0 0-1-15,0 0 3 16,0 0 4-16,0 0-1 16,0 0-1-16,0 0 0 15,61-8 2-15,-61 8 5 16,0 0-7-16,0 0 0 15,0 0 0-15,60-3-3 16,-60 3 4-16,0 0 0 16,60 2-4-16,-60-2-2 15,0 0 5-15,60 1-1 16,-60-1 0-16,0 0 0 16,0 0-1-16,0 0-1 15,65-16 3-15,-65 16 0 0,0 0 0 16,0 0-2-16,0 0 1 15,0 0 5-15,0 0-7 16,0 0 6-16,0 0-1 16,0 0-2-16,0 0 0 15,0 0 0-15,0 0 0 16,0 0-5-16,0 0 8 16,0 0-8-16,0 0 3 15,0 0-2-15,0 0 5 16,0 0-6-16,13 64 0 15,-13-64 2-15,0 0-3 16,0 0 4-16,3 81-2 0,-3-81-5 16,1 57 0-16,-1-57 3 15,3 74 0-15,-3-74 1 16,5 104 0-16,-3-23-1 16,3-2-1-16,-2 12 6 15,1-9 0-15,-3 13-1 16,4-7 2-16,-4 5-2 15,4-17 1-15,-4-17-1 16,-1 1 1-16,0-1-2 16,3-4 1-16,-2-2 1 15,1-7-3-15,-1 2 1 16,1-8-1-16,-1 6 1 16,1-2-1-16,0-4 2 0,0 8-2 15,-1-5 1-15,1 2 0 16,1 1-2-16,-2-1 2 15,2-2-1-15,0-1 1 16,0-2-1-16,0-7 3 16,0 0-2-16,-1-2 2 15,3-1-2-15,-2-4 4 16,1 3-3-16,0-3 3 16,1 0-4-16,-1-2 1 15,-1-2 0-15,1 1 3 16,-1-6-2-16,0 1 0 15,0-4-1-15,-3-14 2 0,4 22 0 16,-4-22 0 0,2 16 1-16,-2-16-2 0,0 0 1 15,0 0 0-15,0 0-1 16,1 14 4-16,-1-14-3 16,0 0 0-16,0 0 0 15,0 0-1-15,0 0 1 16,0 0 0-16,-13-1 0 15,13 1-3-15,0 0 2 16,-14 1-1-16,14-1 3 16,0 0-2-16,-16-1-1 15,16 1 0-15,0 0 0 0,-19-3 0 16,19 3 0-16,0 0-1 16,-14 1-5-16,14-1-2 15,0 0-9-15,-15-3-15 16,15 3-33-16,0 0-30 15,0 0 0-15,0 0 1 16</inkml:trace>
  <inkml:trace contextRef="#ctx0" brushRef="#br2" timeOffset="239415.9798">25511 2373 88 0,'10'13'99'0,"-10"-13"-5"16,0 0-10-16,13 6-85 16,-13-6-2-1,0 0-4-15,5 13-2 16,-5-13-1-16,7 23 1 0,-1-10 2 16,-2 3 6-16,0 6 0 15,-1-2-3-15,-2 10-8 16,-6-1-20-16,0 17-46 15,-12-5-4-15,-5 6 0 16,-6-5 56-16</inkml:trace>
  <inkml:trace contextRef="#ctx0" brushRef="#br2" timeOffset="240265.906">25756 2154 70 0,'0'0'91'0,"-2"17"-1"15,2-17-8-15,0 0-76 16,0 13-3-16,0-13-3 16,0 15-1-16,1-2-1 15,0 1-1-15,2 1 0 16,0 4 2-16,4-2 3 0,-1 0-1 15,3 2 1-15,1-3-4 16,0 3 4-16,0-1-2 16,-10-18 3-16,22 25-3 15,-22-25 1-15,18 20 0 16,-18-20 0-16,22 0 2 16,-22 0-3-16,23-13 0 15,-23 13 0-15,20-26 0 16,-9 10 2-16,-1-3-1 15,-5 1-1-15,1 0 4 16,0-2-2-16,-3 6 3 16,0-2-1-16,-3 16 1 0,5-22-4 15,-5 22 3-15,3-19-1 16,-3 19-2-16,0 0 2 16,2-13-2-1,-2 13 0-15,0 0-2 0,0 0 2 16,0 0-1-16,-6 13-1 15,6-13 0-15,-1 25 0 16,1-25-1-16,-2 32 1 16,2-12 0-16,2 3 0 15,0-3-2-15,1 3-4 16,0 2-4-16,4-4-7 16,-2-3-14-16,3 1-26 15,0-6-28-15,3 4-2 0,-11-17 17 16</inkml:trace>
  <inkml:trace contextRef="#ctx0" brushRef="#br2" timeOffset="240766.9389">26133 2547 33 0,'-17'17'84'16,"17"-17"-2"-16,-15 1-2 0,15-1-66 16,0 0-3-1,0 0-1-15,-13-17-3 16,13 17 0-16,0 0-2 16,0-14-2-16,0 14 1 0,7-15-1 15,-7 15-1-15,16-6-2 16,-16 6 1-16,21-1-1 15,-21 1-1-15,18 3 1 16,-18-3 2-16,15 16-2 16,-15-16 1-16,5 17-1 15,-6-4 0-15,0 0 1 16,1-13 0-16,-11 27 0 16,3-9 0-16,-2 3 0 0,0-6 0 15,-2 6 0-15,1-3 0 16,0-2-1-1,3 7 3-15,1-7-3 16,7-16 0-16,-6 14-1 0,6-14 0 16,8 13 1-16,-8-13-1 15,24 7-2-15,-4-11-1 16,6 0-4-16,4-1-5 16,9-2-12-16,-3-13-26 15,10 10-33-15,-4-15-4 16,3 2 9-16</inkml:trace>
  <inkml:trace contextRef="#ctx0" brushRef="#br2" timeOffset="241244.1659">26266 2255 78 0,'-23'6'92'0,"23"-6"-2"16,0 0-6-16,0 0-74 16,0 0-6-16,0 0-3 15,18 0-5-15,-2-3 1 16,4-1 2-16,4 2-2 15,0-1 3-15,2 1 0 16,1 0 1-16,-1 2-1 16,-2-1 1-16,-3-2-2 15,-1 6-10-15,-5-8-8 0,1 11-22 16,-16-6-41-16,13 6-2 16,-13-6-2-16,0 0 61 15</inkml:trace>
  <inkml:trace contextRef="#ctx0" brushRef="#br2" timeOffset="241442.5156">26400 2369 85 0,'-20'4'89'16,"20"-4"-1"-16,0 0-39 16,0 0-27-16,0 0-6 15,7-15-8-15,6 10-5 16,1-2-4-16,7 1-7 0,0-2-4 15,7 0-9-15,-2-2-18 16,10 9-32-16,-8-9-15 16,9 5 0-16,-4-2 51 15</inkml:trace>
  <inkml:trace contextRef="#ctx0" brushRef="#br2" timeOffset="243034.2109">26817 1107 1 0,'0'0'15'0,"-10"-65"16"16,10 65 8-16,0 0-3 15,0 0 6-15,0 0-6 0,0 0 4 16,0 0-3 0,0 0-8-16,0 0-8 15,0 0-6-15,0 0 0 16,0 0-6-16,0 0 4 0,0 0-8 16,0 0 1-16,0 0-5 15,0 0-3-15,0 0 4 16,0 0 0-16,0 0 0 15,0 0-9-15,0 0 0 16,20 68-1-16,-20-68 4 16,12 82 0-16,-5-26-3 15,0 28-1-15,0 8 2 16,0 5 6-16,1 10 2 16,-1-4-1-16,0 7 0 15,0 4 1-15,-1-10 2 16,0-17-4-16,0-8 2 15,-2-4-1-15,-1 0-2 0,0-9 1 16,0-4 1-16,1 2-2 16,-1-1-2-16,0-8 3 15,0 0-2-15,-1-2 1 16,1-5-3-16,0 4 4 16,0-7-5-16,-1-4 5 15,-1 0-2-15,2 1 5 16,0-6-5-16,-2 0 5 0,-1-6-1 15,3-2 0 1,-2-2 1-16,1-3 0 16,-2-9-2-16,1-1 0 15,-1 0 0-15,0-13 0 0,3 19 1 16,-3-19 0-16,0 16-2 16,0-16 1-16,2 13 0 15,-2-13 0-15,0 0 2 16,0 0-3-16,-2 16 1 15,2-16-1-15,0 0 1 16,0 0 1-16,0 0 0 16,0 0 1-16,0 0-2 15,0 0 1-15,0 0 0 16,0 0 0-16,0 0 0 16,0 0-2-16,16-13 1 15,-16 13-2-15,0 0 1 16,20-6 0-16,-7 4-1 0,0 1 0 15,6-1 1-15,1 0 0 16,2-1 2-16,0 3-2 16,-1-2-2-16,-1 2 3 15,-1-4-1-15,-2 4-2 16,-2 1-3-16,-2 1-3 16,-13-2-5-16,19-2-8 15,-19 2-18-15,0 0-27 16,0 0-28-16,5-18 1 15,-9 3 51-15</inkml:trace>
  <inkml:trace contextRef="#ctx0" brushRef="#br2" timeOffset="243500.3042">26843 1017 81 0,'0'0'99'16,"0"0"-5"-16,0 0-3 16,0 0-57-16,0 0-24 15,0 0-8-15,0 0-10 16,0 0 5-16,19-60 2 15,-19 60-5-15,0 0 4 16,0 0-4-16,0 0 4 0,70-22 2 16,-70 22 5-16,0 0-3 15,0 0-7 1,70-13-7-16,-70 13-23 16,0 0-47-16,0 0-8 0,72 10 0 15,-72-10 15-15</inkml:trace>
  <inkml:trace contextRef="#ctx0" brushRef="#br2" timeOffset="243978.2286">27225 1059 112 0,'75'-4'92'16,"-75"4"-6"-16,0 0-30 0,0 0-56 16,0 0-1-16,0 0-5 15,0 0-5-15,57 72 5 16,-57-72-4-16,0 0 7 16,8 65-2-16,-8-65 0 15,0 0-3-15,16 73 6 16,-16-73 2-16,0 0 1 15,0 0 0-15,0 0 1 0,64 57 2 16,-64-57 1-16,0 0 0 16,57-6-1-1,-57 6 1-15,0 0 1 16,0 0 0-16,74-71 8 0,-74 71-10 16,0 0 6-16,32-62 5 15,-32 62-3-15,0 0 3 16,0 0-3-16,-6-58-2 15,6 58-9-15,0 0 4 16,0 0-11-16,-68-20 0 16,68 20 1-16,0 0-8 15,-74 5-4-15,74-5-37 16,0 0-44-16,-70 50 3 0,70-50 1 16</inkml:trace>
  <inkml:trace contextRef="#ctx0" brushRef="#br2" timeOffset="244503.3053">27302 2229 38 0,'8'15'92'15,"-8"-15"-5"-15,12 14-2 0,-12-14-74 16,0 0-15-16,14 17 1 16,-14-17-5-16,15-7 3 15,-15 7 0-15,14-13 2 16,-14 13 0-16,17-26 8 15,-8 12 1-15,0-5-1 16,1 0 2-16,-1-1-2 16,1 0 1-16,-2-3-2 15,1 1 0-15,-3 5-2 16,-6 17 1-16,10-22-1 16,-10 22 2-16,0 0-2 15,8-13 2-15,-8 13-2 16,0 0 0-16,0 16 1 0,0-16-3 15,0 16 2-15,0 3-1 16,0-3 1-16,0 4-4 16,0 1 3-16,-1 8-1 15,2-1 1-15,-2 1-5 16,1 4-8-16,-3-4-15 16,7 11-41-16,-5-11-17 15,1 5-3-15,-6-9 20 16</inkml:trace>
  <inkml:trace contextRef="#ctx0" brushRef="#br2" timeOffset="244953.519">27423 2873 60 0,'0'0'81'15,"7"14"-1"-15,-7-14-37 16,0 0-38-16,0 0-3 16,0 0 0-16,0 0-2 15,15-6 0-15,-15 6 1 16,0 0 2-16,11-20 0 16,-7 3 0-16,2-3 4 15,0 7-2-15,0-12 4 0,1 8-4 16,-1 1 1-16,1 0 2 15,-7 16-1 1,13-13 2-16,-13 13-3 16,0 0 1-16,0 0-4 0,14-6 4 15,-14 6-3-15,0 0-1 16,0 0-1-16,3 19-1 16,-3-2-4-16,0-2 2 15,2 6 1-15,-2 4-1 16,3 1 0-16,-2 6-4 15,2 2-5-15,0-5-3 16,3 9-9-16,-4-9-13 0,7 5-37 16,-3-12-14-16,2 2-6 15,-8-24 62-15</inkml:trace>
  <inkml:trace contextRef="#ctx0" brushRef="#br2" timeOffset="246491.1613">27761 903 94 0,'0'0'89'16,"0"0"-7"-16,0 0-3 15,0 0-79-15,0 0-2 16,0 0-1-16,0 0 3 15,0 0-2-15,66-13 5 0,-66 13 1 16,0 0 2-16,0 0-2 16,0 0 2-16,71-11-1 15,-71 11-1-15,0 0-1 16,60 5-5-16,-60-5 3 16,0 0 0-16,62-11 1 15,-62 11-3-15,0 0 3 16,0 0-1-16,59-6 2 15,-59 6 1-15,0 0 1 16,0 0 1-16,0 0 0 16,0 0 1-16,0 0-2 0,0 0 0 15,0 0-1-15,0 0 1 16,0 0-1-16,0 0-3 16,0 0-2-16,0 0 3 15,0 0-1-15,9 62-4 16,-9-62 5-16,0 0-4 15,0 0 2-15,-4 62 0 16,4-62-3-16,0 0 4 16,3 69-11-16,-3-69 5 15,4 60-6-15,-4-60 1 16,6 79 1-16,-2-20 0 16,-1 12 4-16,1 14-6 15,-1 2 11-15,1 9-1 0,1 4 2 16,-1 7 0-16,0-11 0 15,-2-6 1-15,2-14-3 16,-1-9 3-16,-1 3 1 16,2-8-2-16,-3-3 0 15,1-2-1-15,-1-2 2 16,2-5-2-16,0 2 1 16,0 1-1-16,0-4-2 15,-2 3 1-15,2 3-1 16,-1-6-2-16,0 0 2 15,-2-1-2-15,2-5 2 16,-2-4-2-16,0-4 5 16,1-6-3-16,2-5 4 0,-1 4 1 15,0-4-3-15,1 1 2 16,0-4 0-16,0-1-1 16,0-2-1-16,0-1-1 15,0 0 2-15,-3-17-1 16,3 22 1-16,-3-22 0 15,4 15 1-15,-4-15 0 16,0 0-1-16,1 15 0 16,-1-15 0-16,0 0 0 15,0 0 0-15,0 0 0 16,0 0-1-16,2 13 2 16,-2-13-1-16,0 0 0 15,0 0-1-15,0 0 0 0,0 0 2 16,0 0-1-16,-15 8 1 15,15-8 0 1,0 0-2-16,-17 1 2 16,17-1 0-16,-16 1 0 0,16-1-2 15,-21-1 1-15,21 1 0 16,-23-4 1-16,23 4-1 16,-25-3 0-16,25 3 0 15,-24-6-1-15,24 6 2 16,-19-1 0-16,19 1-3 15,-13-2 1-15,13 2 0 16,0 0 0-16,0 0-1 0,0 0 0 16,0 0-3-16,0 0-5 15,0 0-8-15,0 0-21 16,0 0-43-16,0 0-12 16,-5-13 0-16,5 13 33 15</inkml:trace>
  <inkml:trace contextRef="#ctx0" brushRef="#br2" timeOffset="247090.2928">28522 2524 69 0,'5'14'87'16,"-5"-14"3"-16,0 0-6 15,0 0-73-15,0 0-4 16,13 0-4-16,-13 0-2 16,0 0-1-16,14-6 1 15,-14 6-4-15,0 0 2 16,16 12 3-16,-16-12-1 0,13 21-1 16,-13-21 2-16,13 19-1 15,-7-3 0 1,-1 1 2-16,0-2-1 15,-4 1-2-15,-2 5-3 0,-2-8 0 16,-3 12-6-16,-4-4-4 16,1 0-15-16,-6-10-28 15,4 5-28-15,-4-6-3 16,15-10 10-16</inkml:trace>
  <inkml:trace contextRef="#ctx0" brushRef="#br2" timeOffset="247802.7756">28928 2208 111 0,'13'14'96'16,"-13"-14"-6"-16,-2 13-34 0,2-13-62 15,0 0 2-15,0 0-4 16,0 0 1-16,-5 23 0 16,3-7 4-16,2 4 2 15,0-4 5-15,3 7-1 16,0-1-1-16,1 1 2 16,2-3 0-16,1-3-1 15,2-1 1-15,-9-16-1 16,17 26-2-16,-17-26 1 15,17 17-1-15,-17-17 0 16,21 9-1-16,-21-9-2 16,20 3 2-16,-20-3 0 0,22-4 3 15,-22 4 0-15,20-19 2 16,-12 6 1-16,-3-3 0 16,-5 16 2-16,7-26-2 15,-7 26-1-15,1-24-1 16,-1 24 0-16,0-15 0 15,0 15 0-15,0 0-2 16,0 0 0-16,0 0-2 16,0 0 0-16,0 0-1 15,0 0-1-15,5 16-1 16,-5-16 1-16,5 22 0 16,-5-22-1-16,8 26 0 15,-5-8-2-15,4 0-9 0,-4-5-16 16,7 8-28-16,-4-5-31 15,5 3 0-15,-2-5-2 16</inkml:trace>
  <inkml:trace contextRef="#ctx0" brushRef="#br2" timeOffset="248386.5017">29346 2666 67 0,'-4'13'82'0,"4"-13"1"0,0 0-7 16,-17-11-72-16,17 11-3 15,-8-17 0 1,8 17 1-16,-10-21 3 16,10 21 2-16,0 0 1 0,-8-14 3 15,8 14-3-15,0 0 0 16,0 0-1-16,8-13-1 15,-8 13-3-15,13-3-1 16,-13 3-3-16,16 0-1 16,-16 0-2-16,16 17-2 15,-16-17 0-15,12 22-1 16,-12-22 2-16,4 32-1 16,-6-16 2-16,-2 5 1 0,0-2 4 15,-2-5 2-15,-1 4 1 16,1-5 0-16,2 1 0 15,4-14 0 1,0 0-1-16,-2 13-1 0,2-13 1 16,13 2-2-16,-13-2-2 15,23-13 2-15,-8 8-1 16,2 2-1-16,2 0 3 16,1-1 0-16,-3 0-2 15,1 10 0-15,-1-1 1 16,-3 7-2-16,-14-12 1 15,19 16 1-15,-15 1-1 16,-5 0-4-16,0 1 5 16,-8-4-4-16,-3 2 4 15,-2 0-7-15,-5 1 2 16,-1-1-6-16,1-6-2 0,3 2-16 16,-7-9-30-16,6-5-32 15,-2-6 1-15,3-4 22 16</inkml:trace>
  <inkml:trace contextRef="#ctx0" brushRef="#br2" timeOffset="248753.3129">29395 2346 82 0,'0'0'99'0,"0"0"-6"16,0 0-6-16,0 0-80 15,15 0-12-15,-15 0-1 16,20-7 1-16,-7 4-2 15,6 0 2-15,4-4 1 16,1 5 3-16,4-2 3 16,1 1 0-16,-1 0-3 0,1 3 1 15,-3-3 0-15,-1 2-8 16,-7 2-6-16,1-1-16 16,-19 0-23-16,22-1-30 15,-22 1-1-15,0 0 19 16</inkml:trace>
  <inkml:trace contextRef="#ctx0" brushRef="#br2" timeOffset="248985.8669">29630 2428 55 0,'0'0'88'15,"-10"16"1"-15,10-16-5 16,0 0-70-16,0 0-6 0,0 0-4 15,0 0-4-15,22-10-2 16,-9 6 1-16,1-1-6 16,7 1-1-16,-3 0-9 15,10-2-14-15,-7 0-22 16,10 2-25-16,-2-2-2 16,2-1 16-16</inkml:trace>
  <inkml:trace contextRef="#ctx0" brushRef="#br2" timeOffset="250037.2719">29972 1224 108 0,'0'0'91'0,"0"0"1"16,0 0-5-16,0 0-70 16,0 0-7-16,0 0-10 15,0 0 5-15,0 0-9 16,0 0 12-16,0 0-3 16,0 0 0-16,0 0 2 15,0 0-15-15,0 0 5 16,0 0-6-16,0 0 7 15,0 0-10-15,0 0 3 0,0 0-3 16,0 0 1-16,0 0 10 16,0 0 3-16,0 0 0 15,0 0-2 1,0 0 0-16,60 73 1 16,-60-73 2-16,7 46-1 0,-1 2 2 15,1 2-5-15,0 7 4 16,2-2-3-16,-1 8 3 15,0 3-2-15,0 7 1 16,1-10-1-16,-2-1-1 16,3-3 2-16,-1 2-1 15,-1-5 2-15,4 6-3 16,-2-6 1-16,-1 2 0 16,-1-2-2-16,1-8 4 0,-2 0-3 15,0 2 0 1,-1-4-2-16,0 3 6 15,-2-5-3-15,2 5 2 16,0-3 0-16,-2 6-7 0,1-3 5 16,-3-3-3-16,0 2 5 15,-1-8-8-15,2 0 6 16,-3-6-6-16,2-4 7 16,-1 0-1-16,1-10-2 15,-1-4 2-15,0 4 2 16,-1-2-1-16,0-5-4 15,0 0 4-15,0-13-3 0,0 13 3 16,0-13 2-16,2 17-1 16,-2-17-4-1,0 0 3-15,0 0 1 0,0 0-2 16,14 2 1-16,-14-2 0 16,0 0-2-16,13-3 0 15,-13 3 0-15,0 0 0 16,19-8 0-16,-19 8 0 15,22 0 0-15,-9 0-2 16,1-7 0-16,3 6 1 16,1-1 0-16,0 1 1 15,0-2-1-15,-1 2 1 16,-1-5-1-16,-2 7-1 16,-1-1 0-16,-13 0-6 15,16-1-8-15,-16 1-22 16,0 0-33-16,16-7-24 15,-16 7 0-15,-3-31 11 0</inkml:trace>
  <inkml:trace contextRef="#ctx0" brushRef="#br2" timeOffset="250497.4">30143 1258 73 0,'0'0'100'0,"0"0"-9"15,0 0 7-15,0 0-74 16,0 0-7-16,0 0-2 16,0 0 5-16,0 0-12 15,0 0-3-15,-12-58 4 16,12 58-12-16,0 0 10 0,0 0-6 15,0 0-6-15,0 0 4 16,0 0-1-16,0 0 2 16,68-33 5-16,-68 33-5 15,0 0-11-15,0 0-6 16,0 0-18-16,0 0-45 16,69-4-14-16,-69 4-1 15,0 0-3-15</inkml:trace>
  <inkml:trace contextRef="#ctx0" brushRef="#br2" timeOffset="251057.4187">30502 1369 19 0,'53'7'90'0,"-53"-7"-2"16,0 0-4-16,0 0-63 16,0 0-2-16,0 16-8 15,0-16-6-15,-4 28-1 16,3-9-3-16,-2-6 1 16,0 21-2-16,1 4 1 15,1 8-4-15,4-4 6 0,1 4-2 16,0-1-1-16,4-8 2 15,6 8 3 1,1-11 3-16,0-3-3 16,1-2 2-16,0-11-2 0,0-2 1 15,1-3 0-15,-1-1-2 16,-16-12-3-16,23 13-1 16,-10-13-1-16,2-7 0 15,-2-1 2-15,0 3-1 16,0-10 1-16,0-1 1 15,-2-5-1-15,-1-4 1 16,-3 2 0-16,-4-10 2 0,-1-5-2 16,-5 4 3-16,-1-13-1 15,-4 6-1-15,-2-6-1 16,-1 14-2-16,-4 3 2 16,2 1-5-16,-1 9 0 15,1-3-3-15,13 23-4 16,-29-15-5-16,29 15-2 15,-29-8-24-15,29 8-49 16,-23 8 2-16,13 17-2 16,-6 2 30-16</inkml:trace>
  <inkml:trace contextRef="#ctx0" brushRef="#br2" timeOffset="251654.8452">30698 2356 98 0,'0'0'86'0,"0"0"-2"15,0 0-28-15,0 0-42 0,0 0-3 16,0 0-7-16,-16 3 1 16,3 0-7-16,13-3 5 15,-20 6-5-15,20-6 0 16,-24 14 1-16,11-7-1 16,1 8 2-16,-1-1-2 15,9 2 8-15,-5 0-8 16,9-16 4-16,7 22 2 15,-7-22-1-15,23 24 0 16,-8-12 0-16,2-5 0 16,2 2-1-16,0-1 2 15,1-2 0-15,-4-2-2 16,-2-1 0-16,1-4 0 0,-1-6 1 16,-1 1-1-1,-13 6 1-15,22-23 1 16,-22 23 2-16,13-23-1 15,-13 23 2-15,1-26-1 0,-1 26 0 16,-6-19 0-16,6 19-4 16,-13-17 1-16,13 17-2 15,-17-15 0-15,17 15-3 16,-17-7 0-16,17 7-4 16,-22-3-3-16,9 6-5 15,13-3-13-15,-32 16-29 16,32-16-33-16,-27 21-6 15,18-2 5-15</inkml:trace>
  <inkml:trace contextRef="#ctx0" brushRef="#br2" timeOffset="252272.5207">30776 2968 51 0,'0'0'83'16,"0"20"-2"-16,0-20-8 16,0 0-66-16,0 0-7 15,0 0-3-15,0 0 0 16,0 0 2-16,16-14 1 0,-16 14 3 15,9-15 3-15,-9 15 1 16,10-23 4-16,-3 9-2 16,-6-4 5-16,5 3-8 15,-2 0 4-15,1-2-5 16,-2-3 3-16,1 2-4 16,2 1 1-16,-3 4-1 15,-3 13-3-15,5-14 3 16,-5 14 0-16,0 0-1 15,0 0 2-15,0 0 0 16,0 0-2-16,3 20-1 16,-3-20 1-16,-1 21-1 0,1-21-4 15,0 28 2-15,0-15-5 16,0 6 5-16,-2-4-3 16,4 3 4-16,-1 1-4 15,-1 2 5-15,0-1-1 16,2 1 1-16,-1 5-1 15,4-5-1-15,-3 8 1 16,1 0-2-16,2-5 2 16,-1 1-5-16,2 0 5 15,-3-4-4-15,-2-4 5 16,1 4-3-16,-2-21 1 16,1 18-4-16,-1-18-9 15,-3 13-18-15,3-13-42 0,0 0-15 16,-7 15-4-16,7-15-1 15</inkml:trace>
  <inkml:trace contextRef="#ctx0" brushRef="#br2" timeOffset="253805.8847">30977 1010 66 0,'0'0'82'0,"0"0"1"0,0 0-3 16,0 0-62-16,0 0-4 15,0 0-8-15,0 0 4 16,0 0-4-16,0 0 1 16,0 0-6-16,0 0 6 15,0 0-8-15,0 0-1 16,0 0 8-16,0 0-3 15,0 0 2-15,0 0-4 16,78-9 5-16,-78 9-7 16,0 0 2-16,82-4 3 15,-82 4-3-15,0 0-1 16,78-12 1-16,-78 12 1 0,0 0-3 16,0 0 2-1,69-5 3-15,-69 5-3 16,0 0 4-16,0 0-3 15,0 0 2-15,0 0 0 0,0 0-2 16,0 0 3-16,0 0-4 16,0 0 2-16,0 0-3 15,0 0 0-15,0 0 0 16,0 0 2-16,0 0-1 16,0 0 0-16,0 0 3 15,24 59-5-15,-24-59-1 16,0 0 5-16,0 0-8 15,12 60 0-15,-12-60 6 16,0 0-2-16,13 64 0 16,-13-64-12-16,6 65 4 15,-6-65-4-15,11 82 8 0,-6-29-3 16,-2 12-1-16,4 12-3 16,-1-1 3-16,-2 1 13 15,0-1-2-15,-2 5 3 16,1-9-2-16,1-1-1 15,0-15 4-15,-2-1-1 16,1 4 2-16,-1-1-3 16,3-5-2-16,-2 1 0 15,-2-5 0-15,0-3 1 16,2 3-3-16,-1-7 2 16,-1-3-4-16,1-2 3 15,1 2-1-15,-2-1 1 16,2 2-1-16,0-2-3 0,0-2 3 15,-3 8-6-15,3-6 7 16,-2 0-5-16,-1-5 7 16,1 1-6-16,-1-6 5 15,0 1-1-15,3-6 1 16,-1 4-1-16,1 2-1 16,1-6 2-16,-4 2-3 15,3-5 1-15,1 1-1 16,-4-2 3-16,-3 0-2 15,3-19 1-15,-3 17 1 16,3-17 0-16,-1 15 0 16,1-15 2-16,0 0-2 0,0 0 0 15,0 0 0-15,-4 13 1 16,4-13-1-16,0 0 0 16,0 0 1-16,-19 7-3 15,19-7 0-15,-17 1 1 16,17-1 2-16,-22 5-2 15,8-4 0-15,1 1 2 16,-3-1-3-16,-2 2 1 16,1 0 1-16,-2 1-1 15,2-4 0-15,3-1 1 16,-2 2-1-16,3 1 1 16,13-2-1-16,-15 1 0 15,15-1-2-15,0 0-3 0,0 0-4 16,0 0-9-16,0 0-18 15,0 0-38 1,0 0-23-16,-1-13-1 0,-2-1-2 16</inkml:trace>
  <inkml:trace contextRef="#ctx0" brushRef="#br2" timeOffset="255473.238">31678 883 22 0,'0'0'84'16,"0"0"-5"-16,0 0 0 15,0 0-38-15,0 0-13 0,0 0-6 16,0 0-1 0,0 0-3-16,0 0-9 15,0 0-1-15,0 0-2 16,0 0 4-16,0 0 2 0,0 0-5 16,0 0-9-16,0 0 4 15,0 0 3-15,0 0-3 16,0 0 8-16,0 0-10 15,0 0 7-15,0 0-7 16,58-3 11-16,-58 3-13 16,0 0 3-16,0 0 4 15,0 0-9-15,0 0 5 16,63 51-3-16,-63-51 3 16,0 0 1-16,0 0-1 15,0 0 0-15,13 75-4 16,-13-75 8-16,0 0-5 15,-17 70 2-15,17-70-3 0,0 0 4 16,-16 71-14-16,16-71 2 16,0 0 0-16,-6 79-1 15,6-79-1-15,-6 60 2 16,5-19-3-16,-3 19 0 16,4-10 14-16,-5 12 0 15,5 2-1-15,0-4 1 16,5 12 0-16,-4-8-2 15,2-5 4-15,1-16-2 16,1 5-1-16,6-12 2 16,-4 3-1-16,3-4-1 15,0-11 0-15,1 2-1 0,4-7-2 16,-4-2 1-16,4-2-1 16,-15-15 0-16,32 14-1 15,-16-13 0-15,-3 2-1 16,-13-3 4-16,20 3 0 15,-20-3 0-15,18-4-2 16,-18 4 0-16,0 0 2 16,0 0 1-16,0 0-1 15,0 0-1-15,-19-9-1 16,19 9 1-16,-18-3 0 16,5 8 1-16,13-5-1 15,-17 0-1-15,17 0 4 16,-21 4-2-16,21-4 2 0,-15 16-1 15,15-16 3-15,-22 20-2 16,22-20 3-16,-18 25 0 16,9-8-2-16,2 0-2 15,-3 1 1-15,1-4 0 16,-1 5 1-16,9-2-3 16,-2 2 3-16,1-3-4 15,-1-3 3-15,3 3-1 16,0-1 2-16,0 8-2 15,3-10 1-15,-1 6-1 16,3-3 0-16,-3 3 1 16,5-3-1-16,-4 2 1 0,4-5-1 15,-1 3-2-15,3 6 2 16,-2-2 0-16,0 0-1 16,7-1-1-16,-1 7 0 15,-4-3 3-15,7 5-2 16,1-8 0-16,-4 3 0 15,5-4-1-15,-4 7-4 16,-4-3 4-16,2-6-3 16,6 0 1-16,-7 5-3 15,-3-2 5-15,1 3-4 16,-2 0 5-16,-4-4 0 16,7 0 2-16,-7 2-2 15,-2 1 2-15,5-5-1 0,-2 4 1 16,-1-5-1-16,0 1 0 15,0 0 0-15,-7 6 1 16,-2-5-1-16,0 3-2 16,-2-3 3-16,-1 2-2 15,-4-3 3-15,0 2-4 16,-1 0 3-16,-4-8-1 16,1 4 1-16,-2-7 1 15,-5 5 1-15,3-4-1 16,3-3 0-16,-4-2 0 15,0 3 0-15,2-1-2 16,7-3-3-16,0 1-4 0,13-4-9 16,-16 0-15-16,16 0-63 15,0 0-4 1,0 0-3-16,-13-26-5 16</inkml:trace>
  <inkml:trace contextRef="#ctx0" brushRef="#br2" timeOffset="264217.2718">25759 3819 1 0,'0'0'57'0,"5"-13"24"15,-5 13-29-15,0 0-26 16,-6-16-8-16,6 16-6 0,0 0-4 15,0 0-1 1,-10-14-4-16,10 14 0 16,0 0-2-16,0 0 2 15,0 0-1-15,0 0 1 0,0 0-1 16,0 0 0-16,0 0-1 16,-7 14 1-16,7-14-1 15,1 13-1-15,-1-13 0 16,1 23-1-16,2-7 4 15,-1 3-4-15,1 3 3 16,2 5 0-16,0 5 0 16,-1 4-1-16,2 1 2 0,1 2-2 15,0-1-1 1,0 2-1-16,1 1 0 0,-3-2-1 16,1 3 2-1,1-4 1-15,1 6-2 0,-3-1 1 16,3 2 0-16,-3 1 2 15,5 0 2-15,-1-3-4 16,0-1 3-16,-2-1-3 16,3-5 4-16,-1-3-4 15,-2-6 5-15,2-1-3 16,-6-3-3-16,2-1 4 16,-2-8-1-16,2 1 0 15,-5-15-1-15,4 22 1 16,-4-22 0-16,3 14-1 15,-3-14 3-15,0 0-4 16,4 13-2-16,-4-13-6 16,0 0-9-16,0 0-19 0,3 13-32 15,-3-13-20-15,0 0-2 16,0 0 71-16</inkml:trace>
  <inkml:trace contextRef="#ctx0" brushRef="#br2" timeOffset="265169.6401">25941 3861 16 0,'-7'-19'72'0,"7"19"-14"16,9-20-48-16,-9 20-28 16,11-20-4-16,-11 20 4 15,12-17 8-15,-12 17 5 16,0 0 6-16,0 0 13 15,0 0 11-15,0 0 5 16,0 0 3-16,0 0-3 16,0 0-6-16,0 0-4 15,0 0-2-15,0 0-5 16,0 0 1-16,0 0-2 0,2 13-5 16,-2-13-2-16,0 0-1 15,0 0 0-15,0 0-3 16,0 0 1-16,0 0-2 15,-7 17 0-15,7-17 2 16,0 0-2-16,0 19 2 16,0-19 0-16,2 17-1 15,-1-4 0-15,-1-13-1 16,6 24 0-16,-3-9 4 16,0 1 0-16,1 4-1 15,-1 3 1-15,0 2-2 16,0-1 1-16,0 8-2 15,-2 0 2-15,3 2-5 0,-1-1 1 16,-1 4-2-16,1 3 1 16,1 2 1-16,2-2 0 15,-2 1 0-15,2 3-1 16,-2-2 1-16,3 3-2 16,-2-6 2-16,0 1 3 15,1-2-3-15,0-1 3 16,-2 1-3-16,1-7 5 15,0 1-3-15,0-4 2 16,-1-1-3-16,2-5 1 16,-3-4 0-16,1 0 0 15,-1-5 0-15,-3-13-1 0,6 17 0 16,-6-17 1-16,3 15 0 16,-3-15-2-16,0 0-3 15,0 0-8 1,0 0-9-16,0 0-15 0,0 0-20 15,14 2-35-15,-14-2 0 16,0 0 34-16</inkml:trace>
  <inkml:trace contextRef="#ctx0" brushRef="#br2" timeOffset="266137.1978">25775 5011 1 0,'0'0'60'15,"0"0"22"-15,0 0-5 16,0 0-58-16,0 0-5 16,0 0-1-16,0 0-1 0,0 0-1 15,0 0-1-15,0 0-1 16,0 0-2-16,0 0 2 16,0 0-4-1,0 0-1-15,0 0 1 0,0 0-1 16,0 0 0-16,0 0-1 15,0 0 2-15,0 0-2 16,0 0 2-16,0 0-2 16,0 0 0-16,3 13-2 15,-3-13 0-15,0 0 0 16,0 0-2-16,19 9 3 16,-19-9-2-16,13 7 0 15,-13-7-1-15,19 9 2 16,-19-9-2-16,18 13 1 0,-18-13 0 15,25 14-2 1,-12-2 2-16,1-2 0 16,1 3 0-16,-2-2-2 0,1 2 1 15,1 0 1-15,-3 0-1 16,0 0 1-16,0 2-1 16,-2-3 1-16,-10-12 0 15,21 24-3-15,-21-24 3 16,19 20-1-16,-19-20 2 15,17 20-3-15,-17-20 2 16,16 16 1-16,-16-16-1 0,13 13 3 16,-13-13-2-1,0 0-1-15,13 13 1 16,-13-13 0-16,0 0 0 16,0 0-1-16,0 0 1 0,13 4-1 15,-13-4 0-15,0 0 2 16,0 0-1-16,0 0-1 15,0 0 0-15,0 0 2 16,5-13 0-16,-5 13 1 16,1-13 0-16,-1 13-1 15,4-20 1-15,-1 7 0 16,3-1 0-16,0-4-1 16,-2 2-1-16,5-5-1 15,4-4 2-15,0 2-2 16,3 0 1-16,2 3 0 15,3 1 0-15,-1 2 0 16,4-3-1-16,-2 5 1 0,-2 8-1 16,-1-2 0-16,-5 3 1 15,-14 6 1-15,22-8-4 16,-22 8-3-16,14-2-8 16,-14 2-12-16,0 0-32 15,0 0-39-15,0 0-4 16,0 0-4-16</inkml:trace>
  <inkml:trace contextRef="#ctx0" brushRef="#br2" timeOffset="268970.3429">26658 3884 36 0,'-4'-17'76'0,"4"17"-11"16,0 0-31-16,-7-13-12 16,7 13-10-16,0 0-6 15,-15-6-4-15,15 6-2 16,-13 7 0-16,13-7-1 16,-19 18 1-16,9-5 1 15,-1 2 1-15,-2 6 5 16,-2 2 2-16,2 4-3 15,-1 1 2-15,0 5-2 16,1 3 0-16,0 1-2 16,0 4 1-16,2 5-5 15,3 0-1-15,-1 6 1 0,5 1-1 16,2 1 0-16,4 1 0 16,4-3-1-16,1-3 0 15,3-6 0-15,0 0 3 16,6-12-3-16,-2-4 5 15,2-5-3-15,2-12 0 16,0-5 0-16,1-6-2 16,1-6 0-16,2-12-4 15,-2-5 1-15,5-7-4 16,-1-3 6-16,-4-2-2 16,2-3 3-16,-3-2 2 15,-3 2 4-15,-2 3 2 16,-1 6 3-16,-6 2 1 0,0 8-1 15,-2 3 2-15,-5 17-2 16,6-16 0-16,-6 16-4 16,0 0-2-16,0 0-3 15,0 0 1-15,0 0-3 16,4 23-2-16,-3-8 2 16,-1 3-2-16,2 7 3 15,-2-1-1-15,0 8 2 16,1 1-1-16,-1 0 2 15,0 2-2-15,0-5 1 16,2 2-5-16,-2-7-7 16,1-1-4-16,-1-8-14 0,3 0-13 15,-3-16-24-15,0 0-16 16,0 0 16 0</inkml:trace>
  <inkml:trace contextRef="#ctx0" brushRef="#br2" timeOffset="271431.5995">26626 4444 25 0,'-17'-22'90'16,"7"8"0"-16,0-3-5 15,4 1-65-15,6 3-16 16,4-5-9-16,-4 18-1 16,18-26-2-16,-4 18-2 15,4-4 0-15,7 5 5 16,1 4 2-16,2-1 5 15,1 5 5-15,0-4-1 16,-1 5 3-16,0-2-2 16,-2 3 1-16,-6 0-2 0,-3-3-1 15,-1 2 0-15,-3 3-2 16,-13-5-1-16,19 16-4 16,-12-3 3-16,0 5-2 15,-2 3 1-15,-1 5-1 16,-1 2 0-16,3 0 1 15,-3 2-1-15,-1-2 2 16,0-1 0-16,1-1 1 0,-2-1-1 16,1-1 6-16,-2-5-6 15,-2 0-1 1,1-1 4-16,1-5-4 16,-2 0 4-16,2-13-5 0,0 0 1 15,0 0-5-15,0 0 6 16,0 0 0-16,0 0-3 15,-5-21 4-15,5 2-2 16,-2 0 4-16,1-4-2 16,-2-4 0-16,1-5-1 15,4-3 2-15,1-2-1 16,1-2-1-16,3 4 0 16,5 3-1-16,2 5 3 15,1 8-1-15,2 5-3 16,-1 5 1-16,3 6-1 15,-2 5 0-15,-1 3 0 16,-2 0-1-16,-14-5 0 0,23 16-1 16,-23-16 4-16,22 16-2 15,-22-16 2-15,14 17-1 16,-14-17 1-16,8 24 0 16,-8-24 0-16,4 25-2 15,-4-12 2-15,1 1-1 16,-2-1 0-16,1-13 3 15,-2 19-2-15,2-19 0 16,0 0 1-16,0 0 1 16,-4 13-1-16,4-13 0 15,0 0 0-15,0 0-2 16,0 0 2-16,0 0-1 0,0 0 1 16,0 0-1-16,0-13-1 15,0 13 2-15,0 0-1 16,0 0-2-16,0 0 1 15,0 0 0-15,0 0 0 16,0 0-1-16,0 0 2 16,0 0 0-16,0 0 0 15,0 0 1-15,0 0 0 16,0 0 0-16,0 0-2 16,0 0 2-16,0 0-2 15,0 0 0-15,0 0-1 16,0 0 2-16,0 0-3 15,0 0 3-15,0 13-2 0,0-13 0 16,0 0 1-16,0 17-1 16,0-17 1-16,2 18 0 15,-1-5-1-15,-1-13 0 16,3 24 1-16,1-9 0 16,-4-15 0-16,7 26 0 15,-1-13-1-15,-6-13 1 16,12 21-1-16,-12-21 1 15,13 13-1-15,-13-13 1 16,13 9-1-16,-13-9 1 16,0 0 0-16,17 6 4 15,-17-6-3-15,0 0-2 0,13-2 1 16,-13 2 0-16,0 0 0 16,0 0 0-16,14-11 0 15,-14 11-6 1,0 0 6-16,11-19-1 0,-11 19 2 15,1-20 0-15,-1 5-1 16,-1-2 1-16,-1 0 0 16,-1-5 0-16,0-1 2 15,-1 3-1-15,1-2 0 16,0 0-2-16,0 5 1 16,-1 0 0-16,3 4 0 15,1 13-1-15,-6-16 0 0,6 16 1 16,0 0-3-16,0 0 1 15,0 0-1-15,0 0-1 16,0 0 1-16,0 0-1 16,0 0-2-1,10 23 1-15,-3-7 1 0,2 3 0 16,2 4 1-16,1 1 1 16,1 4-1-16,1-4 2 15,-1-1-1-15,2-1 2 16,-2 1-2-16,0-3 1 15,0-1 0-15,0-2-1 16,-2 1 4-16,-1-5-6 16,-10-13 3-16,19 18 0 0,-19-18 3 15,20 5-1-15,-20-5 2 16,15 0-4-16,-15 0 1 16,13-16 4-16,-8 1-1 15,-3 0-2-15,-1-3-1 16,1-3 3-16,-4-7-4 15,7-1 4-15,-4 0-2 16,1-2 0-16,0 2-1 16,6 4 1-16,-4 2-1 15,2 6-2-15,0 1 1 16,-6 16-2-16,0 0 1 16,15-10-1-16,-15 10 0 15,0 0 0-15,12 23-1 0,-8-10 1 16,1 4 0-1,-3-1 0-15,4 6-1 16,1 1 4-16,1 1-3 16,-1 1 1-16,0 1 0 0,0-2-1 15,-1-2 1-15,1 1 1 16,1-7 0-16,-4 0 6 16,-4-16-5-16,7 19 0 15,-7-19 3-15,0 0-1 16,0 0 0-16,0 0 0 15,6-15 0-15,-6 1-7 16,0-2 6-16,-2-3 1 0,1-1-2 16,1-3 1-1,-2-2 0-15,2-2 1 16,2 0-1-16,2 2-2 16,-1 2 2-16,1 6-2 0,1 2 1 15,-5 15-4-15,11-20 3 16,-11 20-4-16,0 0 1 15,18 6 0-15,-18-6-2 16,10 20 2-16,-3-6-1 16,0 4 3-16,0 2-2 15,1-1 1-15,-3 2 0 16,1 1 1-16,3 0 1 16,-2 1-1-16,-1-3 1 15,0-3-1-15,-1-1 1 16,0-1 0-16,-5-15 1 15,10 14 0-15,-10-14-2 16,0 0 3-16,0 0-1 0,0 0 1 16,0 0-3-16,7-19 4 15,-8 6-2-15,2-6 1 16,0-2 2-16,4-4-3 16,-1-2 1-16,3-1-1 15,2-2 3-15,0 6-2 16,1 1-2-16,0 7-2 15,3 1 0-15,-13 15-2 16,20-13 1-16,-20 13-1 16,17 5-1-16,-17-5-1 15,18 15 1-15,-18-15 1 16,14 26 3-16,-5-10-2 0,-2 3 1 16,2 0 1-16,-2 1 1 15,0-1 0-15,-1 2 1 16,0 0-1-16,-1 0-1 15,0-2 3-15,0 0-2 16,0-5 0-16,-1 2 1 16,0-3-3-16,-4-13 5 15,12 17-5-15,-12-17 3 16,0 0-1-16,17 3 1 16,-17-3 1-16,0 0-1 15,18-14 2-15,-18 14-7 16,11-22 0-16,-1 9-12 15,-4-10-16-15,7 1-56 0,-3-16-3 16,7-1-3-16,-2-11 64 16</inkml:trace>
  <inkml:trace contextRef="#ctx0" brushRef="#br2" timeOffset="275057.2274">28330 4053 69 0,'0'0'92'0,"-1"-17"-6"16,1 17-31-16,-12-21-46 15,12 21-7-15,-18-10-3 16,18 10-4-16,-23-7 1 16,8 9 0-16,1 3 5 15,-4 3-1-15,3 7 6 16,0 0-2-16,1 5 2 15,1 3-2-15,1 2 1 16,2 2-3-16,1-1-1 16,5 6-2-16,1-6 0 15,3 4 0-15,3-2 0 16,3-1 0-16,1-3-1 0,3 1 1 16,3 2-1-16,2-4 0 15,-1 3 0-15,3-2 0 16,1 0 0-16,2-1 1 15,1 0 2-15,0 3-2 16,-1-4 2-16,-3-1-1 16,-1 1 1-16,-3-5 0 15,-1-1-1-15,-8 3 3 16,-3-3-5-16,-1-16 4 16,-4 22-1-16,4-22 5 15,-17 15-6-15,4-7 5 16,-3-4-3-16,0-5-3 15,-1-4 11-15,1-1-12 0,1-2-2 16,2-2-6-16,13 10 6 16,-11-29-9-16,11 10 1 15,7 2 0-15,5-6-7 16,3 4 8-16,4-4 4 16,4-2 2-16,3-4 0 15,3 1 4-15,3-1 1 16,-3-2 0-16,3 1 2 15,-2-2-1-15,-3 4 1 16,-1 2 1-16,-4 5 4 16,-5 4 1-16,-4 8 4 15,-13 9 1-15,0 0 0 0,0 0-2 16,0 0 0-16,0 0-1 16,-10 18-4-16,10-18-2 15,-19 21-2-15,11-8-1 16,0 0-2-16,1 2 1 15,0 2 0-15,1 2-2 16,3 4 2-16,-1 1-2 16,3 4 0-16,1 1 0 15,1 1 3-15,2-1-3 16,4-2 0-16,0-1 1 16,1-4 1-16,3-3-1 15,3-1 0-15,2-5 0 16,3-4-1-16,3-3 1 0,-1-6 0 15,7-4 0 1,1-5 0-16,1-8 2 0,-1-8 0 16,0-4 1-1,-2-8 0-15,-2-8 0 0,-5-3 1 16,-4-4 1-16,-3 2 1 16,-6-4-2-16,-3 4 2 15,-4-1-3-15,0 7 2 16,-3 5-1-16,0 4 0 15,-1 6-1-15,-2 6-2 16,1 7 0-16,0 3-1 0,5 13 0 16,-14-10-2-16,14 10 0 15,-13 9-2-15,13-9-1 16,-13 22 4-16,9-9-4 16,-1 5 2-1,2 7 0-15,0 2 4 0,2 2 0 16,0 9 1-16,-2 1 0 15,1 5-2-15,2 2 2 16,-1 5 0-16,2-2-2 16,2 0-1-16,1-1 0 15,4-8 0-15,2-1 2 16,1-7 0-16,2-3 0 16,2-8-3-16,1-2 6 15,-3-6-6-15,0-6 4 0,-13-7 0 16,23 6-1-1,-23-6 7-15,20-10-6 16,-20 10 5-16,17-25-6 16,-8 5 5-16,-1 0-2 0,1-5-1 15,0-1 1-15,-1 1-6 16,0 4 4-16,-1 0 0 16,-1 6 2-16,-6 15-2 15,11-20 0-15,-11 20 0 16,0 0 1-16,19-4 0 15,-19 4 0-15,17 5-2 16,-17-5-2-16,16 11 1 0,-16-11 2 16,19 18-1-1,-12-5-1-15,-7-13-2 16,13 26 2-16,-7-11 1 16,0-2 2-16,-1 4 0 0,1 0-2 15,0-2 0-15,0 1 0 16,-2-2 0-16,-4-14 1 15,14 25-1-15,-14-25 0 16,16 15-2-16,-16-15 1 16,15 13-1-16,-15-13 2 15,14 6 2-15,-14-6-3 16,0 0 1-16,18-13-1 16,-18 13 2-16,11-17 1 15,-4 3 0-15,0-4-2 16,-1-1 0-16,1 1 1 15,1-1-2-15,-1-3 3 16,0 4-2-16,2-4 2 0,-2 5-1 16,0 2-1-16,2-1 1 15,-3 3-1-15,-6 13 1 16,11-17-2-16,-11 17 0 16,0 0 0-16,0 0 1 15,15-10-1-15,-15 10-2 16,0 0 3-16,11 16-2 15,-11-16 1-15,12 18 0 16,-12-18-1-16,16 25 1 16,-6-12 1-16,0 3 1 15,0 3-2-15,1-3 1 16,2 1-1-16,-1 2 1 0,-2-2-1 16,0-3 1-16,-1 4 0 15,-2-5-1-15,-7-13 1 16,12 17-1-16,-12-17 3 15,0 0-3-15,0 0 4 16,13 6-2-16,-13-6 2 16,4-15-1-16,-4 15 1 15,4-17 0-15,-2 3-1 16,2 1 3-16,0-3-3 16,1 1-1-16,0-1 0 15,1 1 0-15,1-1 0 16,2 0-1-16,-9 16 0 15,20-26-3-15,-20 26 1 0,20-18 1 16,-20 18 1-16,21-11-3 16,-21 11 1-16,17 1 0 15,-17-1 2 1,14 12 1-16,-14-12-3 0,16 22 0 16,-7-9 1-16,1 2 1 15,0 1-2-15,2 0 2 16,-2 0-1-16,0 1 0 15,-2-2 1-15,1-1 1 16,-3-1-2-16,-6-13 3 16,11 18-2-16,-11-18 0 15,0 0-1-15,13 11 2 0,-13-11-1 16,0 0 1-16,15-11-2 16,-15 11 0-16,9-19 1 15,-9 19 0 1,10-23 4-16,-3 7-4 0,0-2 4 15,3 3-1-15,0-3 0 16,2 1 0-16,2 3-3 16,1-2 0-16,-1 4-3 15,1 2 2-15,-1 3-4 16,-14 7 2-16,22-2 2 16,-22 2-2-16,17 12 5 15,-10 1-1-15,-1 0-1 16,1 1 2-16,2 2-2 0,-2 2 1 15,-7-18-1-15,19 24 1 16,-19-24-3-16,20 19 2 16,-20-19 0-1,20 10-1-15,-20-10 0 0,19 3-1 16,-19-3-1-16,17-3 0 16,-17 3 1-16,15-12-1 15,-15 12 0-15,13-18 1 16,-8 3 1-16,1 1 0 15,1-4 2-15,-1 5 1 16,1-2 1-16,-7 15-2 16,16-21 1-16,-16 21-2 0,15-7 0 15,-15 7-2 1,13 12-2-16,-13-12-2 16,13 27 0-16,-6-10 0 15,-1 5 0-15,1 0 1 0,1 1 2 16,-2-3-5-16,3 2-1 15,-5-8-17-15,8-1-17 16,-12-13-41-16,0 0 3 16,0 0 25-16</inkml:trace>
  <inkml:trace contextRef="#ctx0" brushRef="#br2" timeOffset="275214.3154">30210 4189 58 0,'0'0'97'0,"5"-13"-6"16,-5 13-12-16,0 0-103 0,0 0-59 15,0 0-7-15,0 0-2 16</inkml:trace>
  <inkml:trace contextRef="#ctx0" brushRef="#br2" timeOffset="276238.2322">30492 4490 1 0,'21'7'52'0,"-3"-4"-1"16,-1-1-37-16,-17-2-16 16,17-9 6-16,-17 9 0 0,6-14 4 15,-6 14 1-15,-3-18 8 16,3 18 12-16,-16-16 2 15,16 16-2-15,-17-4-11 16,17 4-4-16,-17 2-4 16,17-2 0-16,-15 5-4 15,15-5-1-15,0 0-3 16,-13 18 2-16,13-18-3 16,-2 14 1-16,2-14-1 15,-3 25-1-15,1-10 1 16,-1 4-2-16,2 6-2 15,-1-1 1-15,5 4 0 16,-1-2-5-16,4-2 4 0,1-2-3 16,1-3 3-16,-8-19-3 15,22 18 6-15,-22-18-4 16,26-5 7-16,-12-6 2 16,1-9 0-16,-5-7 1 15,1-9 0-15,-2-10 1 16,-3-12-1-16,-3-7-2 15,-6-4-4-15,0-6 1 0,-3 1-2 16,5 3 2 0,-1 9 3-16,2 10 0 15,0 11 5-15,0 12 0 16,5 10 1-16,-5 19 1 0,-2-14-8 16,2 14 1-16,0 0-8 15,-10 17 3-15,3-3-8 16,4 5 3-16,-4 4-3 15,5 3 1-15,2 6 6 16,3 2-1-16,5 8 6 16,-3 4-4-16,5 8 3 15,3-4 1-15,5 5 1 16,-1-1 0-16,2-1 0 16,0-3 0-16,-2-3-6 15,6-10 5-15,-3-5-4 16,2-6-1-16,-1-4 2 15,0-7-1-15,2-5 0 0,0-7 0 16,0-6 1-16,1-5 0 16,1-8 1-16,-3-6 0 15,-2-7-3-15,1-7 4 16,-5-7-4-16,-1-5 4 16,-7-3 2-16,-2 0 0 15,-4-1 0-15,-2 3 0 16,-2 3 1-16,-1 7 0 15,-3 6 1-15,4 10-1 16,-3 7-3-16,5 16 1 16,-6-20-1-16,6 20 0 15,0 0-4-15,0 0-2 0,0 0 0 16,-11 13-1-16,11 1-1 16,0 0 0-16,-2 12 0 15,2 3 0 1,0 7 3-16,3 6 2 0,5 7-2 15,0-1 2-15,-1 1 0 16,1 1 0-16,3-5-1 16,1-6-2-16,4-1-5 15,-9-11-7-15,3-1-12 16,-9-12-24-16,12 1-31 16,-13-15-7-16,0 0 19 15</inkml:trace>
  <inkml:trace contextRef="#ctx0" brushRef="#br2" timeOffset="276465.0386">30930 4342 47 0,'-18'-2'87'0,"18"2"2"16,-18 6-5-16,18-6-62 15,0 0-14-15,0 0 0 16,0 0-4-16,15-13-2 15,-1 7 0-15,5-4-4 16,7 4-5-16,3-8-25 0,11 9-51 16,-1-9-5-16,7 3-3 15,-4-7 42-15</inkml:trace>
  <inkml:trace contextRef="#ctx0" brushRef="#br2" timeOffset="282902.2766">23485 5994 34 0,'0'0'50'16,"0"0"-14"-16,0 0-12 16,0 0-9-16,0 0-6 15,-13-3-3-15,13 3-1 16,0 0-3-16,0 0 1 15,0 0 2-15,0 0 1 16,0 0 3-16,0 0 1 16,0 0 2-16,-5-13-1 0,5 13 0 15,0 0-4-15,0 0 0 16,-16-12-2-16,16 12-1 16,-15-3-3-16,15 3-2 15,-16 3 0-15,16-3 1 16,-20 7-1-16,20-7 0 15,-21 16 2-15,21-16-1 16,-24 19 2-16,24-19 0 16,-21 25 2-16,9-11-1 15,1 3 1-15,1-1-1 16,1 4-1-16,0-1 1 16,2 4-1-16,1 2-1 15,2-2 0-15,3 3-1 0,1-2-1 16,1 2 0-16,3-4 0 15,2 4-2-15,0-3 5 16,1-3 0-16,2-1 0 16,-1-6-1-16,-8-13 2 15,19 19 0-15,-19-19-1 16,20 7-2-16,-20-7-1 16,19-13-4-16,-19 13 0 15,20-25 1-15,-10 11-1 16,-1-6 1-16,-2 0 1 15,-1-1 4-15,1 6-4 16,-4-1 6-16,0 1 2 0,-1 2-1 16,-2 13 0-16,0-19 0 15,0 19-1-15,0-14 1 16,0 14-1-16,0 0-2 16,0 0 1-16,-3-13-1 15,3 13-2-15,0 0 1 16,0 0-1-16,0 0-1 15,-3 13 1-15,3-13-2 16,0 0-1-16,0 19 2 16,0-19-1-16,1 20 1 15,1-7 0-15,-1 3-1 16,2 1 2-16,0 5 4 16,-2 1-1-16,2 6 1 0,-1-2-1 15,0 3 2-15,0 1-2 16,1-4 2-1,0 2-2-15,0-4-2 0,1-5 0 16,0-1-1-16,1-6 1 16,-5-13-1-16,8 18 0 15,-8-18 0-15,15 5-2 16,-15-5 1-16,17-9 0 16,-17 9 0-16,19-19-1 15,-8 6 1-15,1 0 0 16,-2-1 1-16,-1-1 3 15,-1 1 0-15,-1 1 1 0,-2 0 1 16,-5 13 0-16,8-17 1 16,-8 17 0-1,3-13 0-15,-3 13-2 16,0 0 0-16,2-15-2 0,-2 15 2 16,0 0-2-16,0 0 0 15,0 0 0-15,1-13-1 16,-1 13 0-16,0 0 1 15,0 0 0-15,0 0-3 16,0 0 4-16,0 0-2 16,0 0 2-16,0 0-1 15,0 0 0-15,0 0 0 16,0 0 0-16,0 0 0 16,0 0-2-16,0 0 0 15,0 0 0-15,0 0 2 16,0 0-2-16,-4 13 0 15,4-13 0-15,0 0 0 0,0 0 2 16,0 0-1-16,0 0 1 16,0 0-1-16,0 0 3 15,0 0-1-15,0 0 0 16,0 0 1-16,0 0-1 16,0 0 2-16,0 0-2 15,0 0 0-15,0 0-1 16,0 0 0-16,0 0 1 0,0 0 0 15,0 0 0 1,0 0-2-16,0 0 1 16,0 0 0-16,0 0 0 0,0 0-1 15,0 0 1-15,0 0-1 16,0 0 0-16,0 0 1 16,0 0-1-16,0 0 1 15,0 0-1-15,0 0 2 16,0 0-2-16,0 0 1 15,0 0-2-15,0 0 2 16,0 0-1-16,0 0 1 16,0 0 0-16,0 0-2 15,0 0 1-15,0 0-2 16,0 0 1-16,0 0-2 16,0 0-2-16,0 0 0 15,0 0-1-15,0 0 2 0,0 0-2 16,0 0 2-16,0 0 1 15,0 0 2-15,0 0 1 16,0 0 0-16,0 0 1 16,0 0 2-16,0 0 0 15,0 0 0-15,0 0 0 16,0 0 0-16,0 0 0 16,0 0 1-16,0 0-2 15,0 0 0-15,0 0 1 16,0 0 0-16,0 0-1 15,0 0 1-15,0 0-1 16,0 0 1-16,0 0-1 16,0 0 1-16,0 0-2 0,0 0-1 15,0 0 0-15,0 0 0 16,0 0 0-16,0 0 0 16,0 0-1-16,0 0-1 15,0 0 3-15,0 0 0 16,0 0-1-16,0 0-1 15,-9 15 1-15,9-15-1 16,0 0 0-16,0 0 0 16,2 18 0-16,-2-18 0 15,1 21 1-15,1-6 0 16,0 0-1-16,0 2 1 16,-1 2-1-16,1 0 1 15,-1-1-1-15,1 1 1 0,-2-3 0 16,0-3 0-16,0-13-1 15,-3 23 1-15,3-23 1 16,-2 16-1 0,2-16 1-16,0 0-1 0,-3 14 1 15,3-14-1-15,0 0 1 16,0 0-1-16,0 16-1 16,0-16-1-16,0 0-9 15,0 0-13-15,0 0-38 16,0 0-34-16,0 0-2 15,0 0 19-15</inkml:trace>
  <inkml:trace contextRef="#ctx0" brushRef="#br2" timeOffset="285117.5486">23491 5988 1 0,'0'0'0'16,"0"0"61"-16,-13 7-18 15,13-7-39-15,0 0-10 16,0 0-4-16,0 0-4 0,0 0 1 15,-3-13 0-15,3 13 6 16,0 0 10-16,0 0 4 16,0 0 5-16,0 0 1 15,0 0 5-15,-14 9 0 16,14-9 0-16,0 0-4 16,-13 4-5-16,13-4-5 15,0 0-1-15,-13 3-1 16,13-3-3-16,0 0 2 15,-16 4-2-15,16-4 1 16,-13 6 0-16,13-6 3 16,-14 10-1-16,14-10 0 0,-18 16 2 15,18-16-1-15,-19 22 2 16,19-22 0-16,-17 24 1 16,9-9 0-16,-3-1-2 15,4 3 1-15,-1 2-2 16,0 1-3-16,0 2 2 15,0 2 0-15,0 7-2 16,-1 1 3-16,2-1 1 16,0 2-1-16,1-1 1 15,3-2 0-15,0-2 1 16,2-4-3-16,4-5 2 16,-1-6-6-16,-2-13 0 15,13 15 1-15,-13-15 1 0,21-3-1 16,-21 3 0-16,20-13 2 15,-20 13 0 1,20-22 1-16,-13 9 2 0,1-4 1 16,-3-2-7-16,0 0 3 15,-1-2-2-15,2-5 1 16,-2 1-1-16,2-1 0 16,0-1 2-16,1 4-2 15,0 2 5-15,-1 4 0 16,0 1 2-16,-6 16 0 15,5-16 0-15,-5 16 1 16,0 0-1-16,0 0 1 0,0 0-2 16,0 0 2-16,0 0-4 15,0 0 0 1,0 0 0-16,0 0-1 16,0 0-1-16,0 0-1 0,0 0 1 15,0 0-2-15,0 0 4 16,0 0-2-16,2 13 0 15,-2-13 0-15,0 0 1 16,0 0 0-16,0 0-1 16,0 0-1-16,0 0 1 15,0 0 0-15,0 0-1 16,0 0 0-16,0 0-1 16,0 0 2-16,0 0-1 0,0 0 1 15,0 0-2 1,0 0 1-16,0 0 0 15,8 13-1-15,-8-13 1 16,0 0 0-16,0 0 1 0,0 0-2 16,0 0 3-16,0 0-2 15,0 0 0-15,0 0 1 16,0 0 0-16,0 0-1 16,0 0 0-16,5 13 0 15,-5-13-2-15,0 0 2 16,1 18-1-16,-1-18 1 15,5 18-1-15,-5-18 0 0,7 25 0 16,-4-9 0 0,1 5-1-16,0 4 4 0,1 2 2 15,-1 2-2 1,0 6 1-16,-1-2-1 0,1 3 3 16,1 3-3-16,-2-4 3 15,0 1-6-15,-1 3 0 16,1 1 0-16,3 1-1 15,-3 3 1-15,0 2-1 16,0 2 2-16,0 0-2 16,0 1 2-16,-2-2-1 15,-1-2 7-15,-1-3-4 16,1-6 1-16,0-3 2 16,1-4-2-16,-2-4 3 0,2-4-2 15,3-6 1 1,-4-15-9-16,8 18 7 15,-8-18-2-15,0 0-2 0,5 13 0 16,-5-13 1-16,0 0-2 16,0 0 0-16,0 0-4 15,0 0-11-15,0 0-26 16,13-2-50-16,-13 2-2 16,3-15-4-16,-4 1 85 15</inkml:trace>
  <inkml:trace contextRef="#ctx0" brushRef="#br2" timeOffset="285825.0067">23734 6315 14 0,'0'0'93'16,"0"0"-2"-16,0 0-21 15,0 0-60-15,0 0-5 16,0 0-3-16,0 0 0 15,0 0-2-15,0 0-2 16,0 0 1-16,15-4-1 16,-2 1 1-16,6 2 1 15,3-4-2-15,5 4 2 16,3-2-1-16,2 2 1 16,3-2 0-16,-2 1 1 15,-1 1-1-15,-5-1 0 0,-1 1 1 16,-4 0 0-16,-3-1-2 15,-5 2-4 1,-14 0-8-16,23 2-14 0,-23-2-26 16,0 0-31-16,0 0-4 15,0 0 79-15</inkml:trace>
  <inkml:trace contextRef="#ctx0" brushRef="#br2" timeOffset="286161.129">23973 6393 42 0,'-17'18'88'15,"17"-18"-3"-15,0 0-34 16,0 0-44-16,0 0-2 16,0 0-1-16,0 0-2 15,0 0 0-15,0 0 0 16,0 0-2-16,0 0 0 15,0 0 0-15,14 8 2 16,-14-8-2-16,23-6 2 16,-8 2 0-16,1 1-2 15,2 0 3-15,0 0-2 16,2 2 1-16,-4 1-2 16,1 1 3-16,-1 1-3 0,-2 2-1 15,-1-1-6-15,-13-3-21 16,23 6-56-1,-23-6-2-15,0 0-4 16,13 0 84-16</inkml:trace>
  <inkml:trace contextRef="#ctx0" brushRef="#br2" timeOffset="290157.0199">24334 6080 1 0,'1'19'72'15,"-1"-19"6"-15,0 0-50 16,0 0-25-16,0 0-2 16,0 0 1-16,0 0-1 15,0 0 1-15,0 0 2 16,0 0-1-16,5-14 2 16,-5 14 1-16,4-22 0 15,0 7-2-15,-1-2 1 16,3-3-3-16,0-3-1 0,-1 0 2 15,1-2-2 1,1 4 2-16,-1 0-2 16,1 3 3-16,-2 0 1 0,-5 18 2 15,10-20 1-15,-10 20 0 16,0 0 2-16,7-13-2 16,-7 13-1-16,0 0 0 15,0 0-1-15,0 0-3 16,0 0-2-16,0 0-1 15,0 0-1-15,0 0 0 16,0 0 0-16,0 0-2 16,0 0 0-16,-1 15 1 0,1-15 0 15,1 17 2 1,-1-17-1-16,3 29 0 16,0-12 0-16,0 5 1 15,0 4-1-15,2 0-1 0,0 0 0 16,-1 2 0-16,0 0 1 15,2 1-1-15,-2-2 2 16,-1-1-1-16,2-3 0 16,-3 0 2-16,3-3-1 15,-1-2 0-15,-1-4-1 16,-3-14 2-16,6 19 0 16,-6-19 0-16,0 0-4 15,0 0-7-15,0 0-11 0,0 0-21 16,13 13-40-16,-13-13-3 15,0 0 48 1</inkml:trace>
  <inkml:trace contextRef="#ctx0" brushRef="#br2" timeOffset="290653.547">24325 6373 31 0,'0'0'94'16,"-7"15"-5"-16,7-15-31 0,0 0-54 15,0 0 0-15,0 0-1 16,0 0-1-16,0 0-5 15,0 0 4-15,16-6-6 16,-16 6 6-16,0 0-1 16,0 0 1-16,17-2-1 15,-17 2-1-15,13-4 2 16,-13 4-1-16,23-9 1 16,-23 9-5-16,26-7 5 15,-9 3 0-15,1 2 1 16,0-1 0-16,-2 2-2 15,0-2 3-15,0 7-2 16,-1-2 6-16,-1-4-5 0,-14 2 1 16,22 2-1-16,-22-2 1 15,15-3 0-15,-15 3-2 16,0 0 1-16,15 1-3 16,-15-1-5-16,0 0-9 15,0 0-18-15,0 0-54 16,-2 16 2-16,2-16 3 15,-10 15 82-15</inkml:trace>
  <inkml:trace contextRef="#ctx0" brushRef="#br2" timeOffset="291971.7486">24113 6792 50 0,'0'0'94'0,"0"0"-2"15,0 0-39-15,0 0-38 16,0 0-5-16,0 0-3 15,0 0-2-15,0 0-2 16,0 0-1-16,0 0-1 16,-4 14-2-16,4-14 1 15,0 0-2-15,10 20 1 16,-10-20-1-16,11 23 0 16,-3-8 1-16,0-1 1 15,2 3 0-15,0 2-1 16,2 1 3-16,-1 1-3 15,0 0 2-15,2 2-1 0,-2 0-1 16,2 2 0 0,1-2 0-16,-1 0 1 0,0-1-3 15,-1-1 3-15,0 1 5 16,-2-5 0-16,0 1 2 16,-2-5-2-16,-2 1-1 15,-6-14 3-15,10 19-1 16,-10-19 1-16,0 0-7 15,0 0 2-15,0 0 0 16,0 0-2-16,0 0 3 0,0 0-9 16,0 0 8-16,5-18-9 15,-5 18 2-15,-10-31-2 16,2 8 1 0,0-3 2-16,-2-2-2 15,-3-5 8-15,1-3-8 0,0 0 7 16,1-3 0-16,-1 4 0 15,2 1 0-15,2 1 1 16,2 2 0-16,0 2-2 16,2 3 1-16,-1 2 0 15,3 5 1-15,-1 0-2 16,1 5 2-16,1 0-2 16,1 14 0-16,-2-19 0 15,2 19 1-15,0 0-1 0,3-16 0 16,-3 16 1-1,0 0-3-15,0 0 2 16,0 0-1-16,15-12 1 16,-15 12-1-16,14-11 0 0,-14 11 1 15,23-7 0-15,-23 7-1 16,25-8 1-16,-11 5 0 16,-1-1 0-16,3 4 1 15,-16 0-2-15,26 0 2 16,-12-1-2-16,4-1 1 15,-1 1 0-15,3-1-1 16,0 1 1-16,2-1-1 16,1-2 2-16,-3 0-1 0,2 2 2 15,-3 1 0 1,-1 1-1-16,-2-3 1 16,-3 2 0-16,-13 1-2 0,18 3 1 15,-18-3 1-15,0 0-2 16,16 4-1-16,-16-4 1 15,0 0 0-15,0 0-1 16,0 0 0-16,0 0-6 16,0 0-7-16,-3 17-10 15,3-17-25-15,-3 15-42 16,3-15-1-16,-5 27 24 16</inkml:trace>
  <inkml:trace contextRef="#ctx0" brushRef="#br2" timeOffset="293038.5668">24479 6878 1 0,'-8'15'20'0,"8"-15"63"16,0 0-2-16,0 0-51 0,0 0-14 16,0 0-7-16,0 0-5 15,0 0-6-15,0 0-1 16,0 0-3-16,-6 12 0 15,6-12 2-15,0 0 3 16,0 0 3-16,0 0 4 16,0 0 4-16,0 0 0 15,0 0 1-15,0 0-2 16,0 0 1-16,0 0-4 16,0 0 0-16,-6-15 0 15,6 15-3-15,0 0 2 16,-3-13 0-16,3 13 1 15,0 0-4-15,-5-15 1 0,5 15 0 16,0 0 0-16,-3-13 0 16,3 13-1-16,0 0 0 15,3-13-1 1,-3 13 1-16,0 0-2 0,0 0 1 16,14-13-2-16,-14 13 1 15,0 0 0-15,17 3 0 16,-17-3-2-16,0 0-2 15,19 22 0-15,-19-22-1 16,17 19 0-16,-17-19 0 16,13 23-1-16,-13-23 0 0,15 23 2 15,-11-10 1-15,0 0 1 16,-4 3 0-16,-2-2 2 16,2 0 0-16,-3 2 2 15,-2-1 1-15,1-1-2 16,4-14 3-16,-10 20-1 15,10-20 2-15,-4 13-2 16,4-13 0-16,0 0 0 16,0 0-1-16,0 0 0 15,0 0 0-15,0 0 0 16,0 0-2-16,0 0 2 16,3-13-2-16,-3 13 1 15,0 0 0-15,0 0-1 16,0 0-2-16,15-11 1 0,-15 11 1 15,21-3-1-15,-8 3 1 16,2 1-1-16,1 2 0 16,3 2 1-1,0 2 0-15,0 0 1 0,-4 3-3 16,1 3 1-16,0 2 0 16,-3-3 1-16,-1 3-1 15,-4 1 0-15,0 0 6 16,-6 2 0-16,-2 1-1 15,0-3 1-15,-5 1-1 16,-2-1 1-16,-4 2 1 16,-2-8 2-16,-2 4-7 0,-3-5 3 15,1-2-3-15,-2-4 1 16,2 0-2 0,1-3 0-16,2-6-5 15,14 6-3-15,-21-12-9 0,21 12-27 16,-16-23-46-16,12 5-8 15,0-8-1-15,-2-5 93 16</inkml:trace>
  <inkml:trace contextRef="#ctx0" brushRef="#br2" timeOffset="294332.842">24905 5487 1 0,'0'0'80'0,"0"0"3"16,0 0-31-16,0 0-28 16,0 0-10-16,0 0 0 15,0 0-2-15,0 0-3 16,0 0-2-16,0 0-3 15,0 0 2-15,-1 13-7 16,1-13 4-16,1 16-2 0,-1-16 1 16,3 23-1-16,0-6-2 15,-2 1 2-15,2 5-3 16,-1 0 5-16,-1 6-4 16,2 4 1-16,-2-1 1 15,-1 4-2-15,2 0 2 16,-2 1-1-16,1 2 1 15,-1 2-2-15,3-1 0 0,-1-1 0 16,-1 4 0 0,2-1-1-16,-2 1 2 15,4-1-1-15,-4 0 1 16,-1 1 5-16,3 2-1 0,0-3 1 16,0 1-1-16,1-4 1 15,0 5-2-15,1-5 3 16,1 2-3-16,1 0-3 15,-1-1 0-15,-1 3-1 16,1-4 1-16,-2 5-1 16,2-5 1-16,-1 4-2 15,-1-3 2-15,-1-1-1 16,0 0 1-16,-2-1 0 16,1-2-1-16,-2-3 1 15,1 0 0-15,-1-5 1 16,0 0-1-16,0-2 5 15,0 0-3-15,-1-1 4 0,2-2-3 16,-2-3 3-16,1 2-2 16,1 0 0-16,-2-2 2 15,2-2-6 1,-1-2 0-16,1-3 1 0,2 2 2 16,-1 1-3-16,-2-16 1 15,3 23-2-15,-3-23-2 16,1 14 3-16,-1-14 0 15,0 0 1-15,3 16-3 16,-3-16 1-16,0 0 0 16,0 0 3-16,0 0-1 15,0 0 1-15,0 0-1 0,0 0 0 16,0 0 1-16,0 0-1 16,0 0 0-16,0 0-1 15,0 0 0 1,14-12-1-16,-14 12 1 0,0 0-1 15,13-8 0-15,-13 8 0 16,19-5 2-16,-19 5-2 16,23-2 1-16,-10 0 1 15,0 4-2-15,0-1 1 16,0-1 0-16,-13 0 1 16,22 1-1-16,-22-1 1 15,17 2-1-15,-17-2 0 16,0 0 1-16,17 0-1 0,-17 0-2 15,0 0-2-15,0 0-4 16,0 0-8-16,0 0-13 16,0 0-39-1,0 0-26-15,0 0-2 0,0 0 33 16</inkml:trace>
  <inkml:trace contextRef="#ctx0" brushRef="#br2" timeOffset="295010.3092">24966 5530 9 0,'5'-15'85'16,"-5"15"-3"-16,0 0-35 16,0 0-23-16,0 0-4 15,0 0-6-15,0 0 0 16,0 0-4-16,0 0-2 15,0 0 1-15,0 0-5 16,0 0-3-16,0 0-2 0,0 0 0 16,0 0 0-1,0 0 2-15,13-6-1 16,-13 6-1-16,18-2 2 16,-18 2 0-16,21 0-1 0,-8 2 1 15,0-2-1-15,3 0-3 16,2-2 4-16,-1 1-1 15,2-1 0 1,-3 0-1-16,1 2 1 0,-1-2-1 16,-2 1 1-16,-14 1 2 15,19 3-4-15,-19-3 0 16,0 0-5-16,16 11-6 16,-16-11-16-16,6 13-37 15,-6-13-23-15,0 17-2 16,0-17 66-16</inkml:trace>
  <inkml:trace contextRef="#ctx0" brushRef="#br2" timeOffset="295656.5724">25257 5851 1 0,'0'0'85'0,"-6"17"3"0,6-17-4 16,0 0-76-16,0 0-5 15,0 0-2-15,0 0 0 16,0 0-1-16,0 0 0 15,10-14 0-15,-10 14 1 16,0 0 0-16,15-16 1 16,-15 16 3-16,11-19-1 15,-6 6 0-15,1 0-1 16,-1-3 1-16,1 2-1 16,-6 14 0-16,13-26-1 15,-13 26-1-15,12-20 0 16,-12 20 1-16,0 0 2 15,13-13-2-15,-13 13 3 0,0 0-1 16,0 0 1-16,0 0-1 16,0 0-1-16,0 0 1 15,-8 15-3-15,8-15 1 16,-2 15-2-16,2-15-1 16,-2 17 1-16,2-17 0 15,4 25-1-15,-2-11 0 16,-1 1 0-16,1 3 0 15,-1 0 1-15,2 2-1 16,-1 3 1-16,-1 0-1 16,2 2 1-16,-2-2-1 15,2 3-1-15,-1-5 0 0,0 2-1 16,1-2-2-16,2-3-2 16,-5-3-6-16,5 1-13 15,-5-16-27 1,9 27-35-16,-9-13-3 0,4 1 49 15</inkml:trace>
  <inkml:trace contextRef="#ctx0" brushRef="#br2" timeOffset="296356.0293">25377 6551 1 0,'1'21'81'16,"-1"-21"5"-16,2 13-3 15,-2-13-68-15,0 0-12 16,0 0-1-16,0 0-3 15,0 0-1-15,13-4 1 16,-13 4 1-16,0 0 0 16,4-13 2-16,-4 13 0 0,4-13 1 15,-4 13 1-15,5-20 1 16,-5 20-1 0,4-21 2-16,-4 21-1 15,6-18 1-15,-6 18-2 0,4-15 1 16,-4 15-2-16,6-13-2 15,-6 13 1-15,0 0-1 16,6-14 1-16,-6 14 0 16,0 0 1-16,0 0-1 15,0 0 4-15,0 0-3 16,0 0 0-16,0 0-1 16,0 0 0-16,-6 13-2 15,6-13-2-15,0 0 2 0,0 0-5 16,7 17 3-1,-7-17 0-15,5 16 0 16,-5-16 0-16,5 20 0 16,-2-7 2-16,1 5-2 0,-1-1 3 15,0 0-2-15,2 2 0 16,0 1 1-16,-2 2 1 16,2-1-2-16,0 0 2 15,0-1-1-15,-1-3-1 16,-1 5 1-16,0-5 0 15,-2 0 1-15,4-2-1 16,-4 1-1-16,0-3-5 0,2 0-8 16,-3-13-13-1,8 20-34-15,-8-20-27 16,5 19-2-16,-5-19 52 16</inkml:trace>
  <inkml:trace contextRef="#ctx0" brushRef="#br2" timeOffset="296923.4465">25412 7309 12 0,'0'13'89'0,"0"-13"-1"16,0 0-2-16,0 0-71 0,0 0-9 16,0 0-2-16,0 0-2 15,0 0 0-15,13-17-1 16,-13 17-4-16,2-24 2 16,1 11 2-16,0-2 2 15,0 2-2-15,1-3 3 16,1 2-8-16,-1 1 9 15,-4 13-3-15,7-26 3 16,-7 26-6-16,13-20-1 16,-13 20 0-16,9-19 1 15,-9 19 5-15,9-13-5 16,-9 13 5-16,0 0-6 0,0 0 6 16,0 0 3-16,4 17-5 15,-4-17 4-15,-2 19-6 16,2-19 5-16,2 22-2 15,-1-9 2-15,4 0-1 16,-2 3-8-16,4 4 8 16,0 1-8-16,0 7 7 15,2 1-6-15,-2 1 3 16,2-1-4-16,-1 0 2 16,1-2 0-16,-2-1-4 15,0-6-4-15,1-2-10 16,-8-18-20-16,7 23-47 15,-7-23-1-15,0 0-1 0,-4-16 89 16</inkml:trace>
  <inkml:trace contextRef="#ctx0" brushRef="#br2" timeOffset="298541.8478">25553 5554 54 0,'-7'14'94'0,"7"-14"-4"16,0 0-38-16,0 0-46 15,0 0-5-15,0 0 1 16,17-13-2-16,-17 13 1 16,19-7-3-16,-19 7 4 0,21-5-3 15,-5 3 3-15,2 0 0 16,0-1-1 0,4 2-3-16,-2-1 2 0,5 1 1 15,-2-1-3-15,1 2 5 16,-2 2-3-16,-2-1 2 15,-1 1-2-15,0-2 1 16,-2 1 0-16,-3-1-3 16,1 0 4-16,-15 0-4 15,22-1 4-15,-22 1-1 16,15 0 3-16,-15 0 0 16,0 0-1-16,0 0 1 15,0 0 0-15,0 0 2 16,0 0-4-16,0 0 2 15,3 13-3-15,-3-13 0 16,0 0 1-16,0 0 0 16,0 0-2-16,0 0-3 0,0 0 3 15,0 0 0-15,-5 14-1 16,5-14 1-16,0 18-3 16,0-18 3-16,-2 25-1 15,2-7 3-15,2 2-4 16,0 3 1-16,1 2-1 15,2 2 2-15,-2 2 0 16,-1 3-2-16,1-2 1 0,0 5 1 16,0-1-1-16,-3 5 0 15,3 2 1 1,-2-1-1-16,1 3-1 16,1 2 0-16,0 1 2 0,-2 0-2 15,0 2 4-15,2-2 3 16,0-1-4-16,-1 0 5 15,1-1-2-15,-2 0 2 16,2-1-4-16,-2-3 4 16,1 4-6-16,-1 0 0 15,1 2 0-15,1 1-1 16,-2 0 1-16,0 2-1 16,2-1 1-16,2 4-1 15,-1-6 1-15,2 4 3 16,-2 0 4-16,-1-3-4 15,1-2 0-15,1-2 1 16,-4-2-1-16,1-5 3 0,-1 0-2 16,-1-10-2-16,1 0-4 15,1-5 3-15,-2 1-1 16,0-5 1-16,1-2-1 16,1 1 1-16,-1-2 0 15,-1-1-2-15,0-13 2 16,2 20 0-16,-2-20 0 15,0 17-2-15,0-17 0 0,3 13 2 16,-3-13 0 0,0 0-1-16,0 0 0 15,-2 13 2-15,2-13-1 16,0 0 0-16,0 0 1 0,-1 15-1 16,1-15-1-16,0 0 1 15,0 0-1-15,0 0 0 16,0 0 1-16,0 0 1 15,0 0 0-15,0 0-1 16,0 0 0-16,0 0 0 16,0 0 2-16,-15-4-1 15,15 4 1-15,0 0-2 16,-14-9-1-16,14 9 4 16,-13-9-3-16,13 9 0 15,-13-4-2-15,13 4 2 16,-13-6-2-16,13 6 0 15,0 0 1-15,-13-6-1 0,13 6 0 16,0 0 2-16,0 0-2 16,-13-8 0-16,13 8 1 15,0 0-1 1,-15 5 0-16,15-5-4 0,0 0 2 16,-13 11-5-16,13-11-2 15,0 0-7-15,-14 4-16 16,14-4-53-16,0 0-10 15,10-16-4-15,-7-8 44 16</inkml:trace>
  <inkml:trace contextRef="#ctx0" brushRef="#br2" timeOffset="301376.0636">26323 6493 7 0,'0'0'92'0,"0"0"-2"16,6 13-11-16,-6-13-56 16,0 0-8-16,0 0-5 15,0 0-4-15,0 0-1 16,0 0-4-16,0 0-3 16,0 0 4-16,0 13-4 15,0-13 0-15,19 10 1 16,-6-1-2-16,1-1 2 0,1 1 1 15,2 5 1-15,-2 1-2 16,-4-1 3 0,-1 3-3-16,-5 2-1 0,-5 4-5 15,-8 2-5-15,-2 5-13 16,-13-4-25-16,3 7-36 16,-12-2-1-16,-1-5 37 15</inkml:trace>
  <inkml:trace contextRef="#ctx0" brushRef="#br2" timeOffset="302565.0068">26833 6330 25 0,'0'0'80'16,"0"0"0"-16,0 0-35 0,0 0-37 16,0 0-9-1,0 0 0-15,6-13 3 16,-6 13-3-16,0 0 5 16,0-15-2-16,0 15 5 0,-5-13-5 15,5 13 4-15,0 0-1 16,0 0 1-16,-16-15-2 15,16 15 0-15,0 0 0 16,-16 0-2-16,16 0 2 16,-13 5-3-16,13-5 1 15,-13 15 0-15,13-15 3 16,-13 21 1-16,9-6-5 16,0 1 4-16,0 5-4 0,2 0 4 15,-1 2-4 1,2 0 5-16,1-2-9 15,1 2 3-15,1-4 2 16,1-2-3-16,1-4 4 0,-4-13-3 16,10 16 1-16,-10-16-3 15,16 5 2-15,-16-5-1 16,19-10 0-16,-19 10 0 16,18-19-1-16,-8 4 2 15,-1 0-1-15,0-4 0 16,-2 0 1-16,2-3 2 15,-4 4 1-15,0 0-1 16,-4 1 5-16,3 1-7 16,-4 16 9-16,0-22-6 15,0 22 2-15,2-13-5 16,-2 13 7-16,0 0-8 0,0 0 4 16,0 0-1-16,0 0 0 15,0 0-3-15,0 0 4 16,0 0-3-16,-4 15-2 15,4-15 7-15,0 0-9 16,-3 22 8-16,3-22-8 16,1 21 10-16,1-8-8 15,-2 3 8-15,2 4-8 16,0 3 2-16,-1 2-1 16,4 1 0-16,-2 4 0 15,-1 2-2-15,1 4 2 16,0 1-2-16,-1 2 3 15,2 3-2-15,-1 2 2 0,1 0-1 16,-1-2 0-16,0 1 2 16,1-4-1-16,1-3 0 15,0-4-1-15,0-2 1 16,-2-5 0-16,0-5 1 16,-1-2 0-16,1-3-1 15,0 0 9-15,-3-15-10 16,3 19 4-16,-3-19-14 15,0 0 1-15,3 14-21 16,-3-14-16-16,0 0-41 16,-4-22-5-16,5 5 7 15</inkml:trace>
  <inkml:trace contextRef="#ctx0" brushRef="#br2" timeOffset="303225.0709">27175 6722 11 0,'14'-3'84'16,"-14"3"-3"-16,0 0-7 15,0 0-62-15,-11 13-9 16,11-13-1-16,0 0-3 16,-18 15 0-16,18-15 3 15,0 0 2-15,-16 10 3 16,16-10 1-16,0 0 2 0,-15-4 2 15,15 4-1-15,-9-13 0 16,9 13-1-16,-9-18-3 16,9 18 0-16,-6-17-2 15,6 17-2-15,-2-19-1 16,2 19-1-16,4-14-1 16,-4 14-1-16,0 0 1 15,13-16-2-15,-13 16 1 16,13 1-2-16,-13-1-1 15,16 8-1-15,-16-8 1 16,14 18-2-16,-5-3 0 16,-3 3 0-16,-1 1-2 0,-3 1 2 15,-2 4-1-15,-3-1 3 16,-4 0 1 0,-3 1 5-16,-3-2-1 15,0-5 2-15,-3 0 3 0,1-2 2 16,2-4 0-16,13-11-1 15,-17 12-2-15,17-12-1 16,0 0-1-16,0 0-1 16,0 0 0-16,0 0-2 15,0 0-1-15,7-13-1 16,-7 13-1-16,15 1-1 16,-2 1 1-16,3 2 0 15,-1 2-1-15,6 0 3 16,-1 2-1-16,3 0 1 15,-1 0 1-15,-1 1 2 0,-2-2-1 16,-3-1-2 0,-2 0-9-16,-14-6-14 0,19 5-23 15,-19-5-24-15,0 0-15 16,4-20-3-16</inkml:trace>
  <inkml:trace contextRef="#ctx0" brushRef="#br2" timeOffset="303649.947">27354 6338 62 0,'0'0'103'16,"-9"19"-1"-16,9-19-10 15,0 0-80-15,0 0-11 16,0 0 0-16,0 0-2 16,0 0-1-16,0 0-4 0,0 0 3 15,0 0 1 1,14 7 0-16,-14-7 0 15,19-1 2-15,-6 1 0 16,2 0 0-16,0-3 2 0,3 3 0 16,-1-3-1-16,3 0 0 15,-1 2 2-15,-2-1-3 16,1-2 1 0,-4 3 0-16,1-1-5 0,-3 1-7 15,-12 1-9-15,19 3-28 16,-19-3-42-16,0 0 0 15,0 0 0-15</inkml:trace>
  <inkml:trace contextRef="#ctx0" brushRef="#br2" timeOffset="303976.4148">27432 6491 77 0,'0'0'89'16,"0"0"2"-16,0 0-44 16,0 0-36-16,0 0-3 15,0 0-3-15,0 0-2 16,13-4-2-16,-13 4 0 16,15-4 0-16,-15 4 3 15,21-2-1-15,-7 2-1 16,3-1 0-16,-1 2 0 15,3 1 1-15,1-1-2 0,-3-2 1 16,2 1-2-16,-3 1-3 16,-3-1-9-16,0 3-27 15,-13-3-47-15,16-3-5 16,-16 3-3-16,7-14 67 16</inkml:trace>
  <inkml:trace contextRef="#ctx0" brushRef="#br2" timeOffset="306756.9893">27723 6118 1 0,'0'0'59'0,"0"0"24"0,0 0-6 15,0 0-66-15,0 0-6 16,0 0-2-16,0 0-1 16,0 0 1-16,0 0-1 15,0 0-1-15,0 0 0 16,0 0 1-16,0 0 0 15,0 0 2-15,0 0 0 16,9-15 0-16,-9 15 1 16,5-23 0-16,-2 7 2 0,0 0-2 15,0-5 0 1,0-4-2-16,1-1 2 16,-1-3-3-16,2 2 2 15,-3-2-1-15,0 0 0 0,2 2 0 16,-1 1-1-16,1 3 1 15,1 1-2-15,-4 3 2 16,2 4-3-16,-3 15 3 16,6-22 0-16,-6 22 0 15,1-13 2-15,-1 13-1 16,0 0 2-16,0 0-2 16,0 0 1-16,0 0-4 15,0 0-2-15,0 0 1 0,0 0-3 16,0 0 1-1,7 22-1-15,-7-22 1 16,11 27-1-16,-7-10 1 0,0 5 2 16,1 2-1-16,0 5 0 15,0 3 0-15,-2 1 0 16,-1 3-1-16,0 0 1 16,1 2 1-16,1-2 2 15,0 0-2-15,-1-3 0 16,2-4-1-16,0-1 1 15,0-5 0-15,-1-5 1 16,0-2 0-16,-4-16-2 16,9 19 1-16,-9-19 0 15,0 0 0-15,0 0 0 16,0 0-6-16,13 9-5 16,-13-9-10-16,0 0-23 0,0 0-39 15,0 0-3-15,0 0 2 16</inkml:trace>
  <inkml:trace contextRef="#ctx0" brushRef="#br2" timeOffset="307185.4531">27730 6419 1 0,'-16'12'89'16,"16"-12"1"-16,0 0-1 15,0 0-57-15,0 0-16 16,0 0-4-16,0 0-5 16,0 0-1-16,0 0-4 15,0 0-1-15,0 0-1 16,21-7 2-16,-21 7-3 15,20 0 1-15,-6-2 0 16,2 4-1-16,1-1 2 16,5-1 0-16,0 1 0 15,1-2-2-15,3 4 1 16,1-3 0-16,1 0 2 0,-1 0-1 16,-1 0-1-16,-2-2 0 15,0 1 1 1,-6 1-2-16,1-1-2 0,-3-1-6 15,-3 6-14-15,-13-4-22 16,17 3-43-16,-17-3 0 16,0 0-2-16</inkml:trace>
  <inkml:trace contextRef="#ctx0" brushRef="#br2" timeOffset="308393.2992">27560 6955 1 0,'0'0'85'0,"0"0"4"16,0 0-2-16,0 0-55 15,0 0-20-15,0 0-2 16,0 0-5-16,0 0-2 16,0 0 0-16,0 0-2 15,0 0-1-15,-7 13 1 0,7-13-1 16,0 0-1-1,8 17 0-15,-8-17 1 16,10 17-1-16,-10-17 0 16,16 25 1-16,-7-11-1 0,1 3 1 15,2 1-1-15,-2 3 5 16,3 4-1-16,0-1 1 16,0 2-1-16,0 0 1 15,0 3 0-15,0-4 0 16,-2-1 1-16,2-5-3 15,-3-2-1-15,-1-4 0 16,-9-13 1-16,14 19 1 16,-14-19-1-16,0 0 0 15,0 0-2-15,0 0 2 16,0 0-2-16,0 0-2 16,6-19 0-16,-9 5-2 15,-4-6 5-15,-2-3-9 0,-1-6 11 16,2-4-10-16,-2-1 4 15,-1-2 0-15,3 2 4 16,-1-1-2-16,3 3 0 16,1 2 7-16,0 3-9 15,1-1 8-15,1 2-3 16,0 0 0-16,0 2-3 0,2-2-1 16,1 0 0-1,0 1 0-15,0 1 0 16,1 4 1-16,1 2 2 15,-1 4 1-15,-1 14 2 16,2-19 1-16,-2 19 1 0,0 0 0 16,0 0 0-16,0 0-1 15,0 0-1-15,0 0-1 16,0 0-1-16,0 0-2 16,0 0-1-16,14-13-1 15,-14 13-1-15,0 0 1 16,0 0-1-16,16-1 0 15,-16 1 3-15,16 4-1 16,-16-4 0-16,20 4 1 16,-7-2-1-16,3 2 0 15,3-3 1-15,1 2 0 16,1-1-1-16,3 2 0 16,1-1 1-16,1 1 0 0,2-1 2 15,-1-1-2-15,-1 2 0 16,-3-3 1-16,0 2-2 15,-1-4 3-15,-3 4-3 16,-2-2 2-16,-1-1-2 16,-3 3 1-16,-13-3 1 15,20 2-1-15,-20-2 1 16,13 2-2-16,-13-2-5 16,0 0-12-16,0 0-27 15,19 5-44-15,-19-5-3 16,0 0-1-16,0 0 64 15</inkml:trace>
  <inkml:trace contextRef="#ctx0" brushRef="#br2" timeOffset="309097.9187">28102 6968 1 0,'0'0'56'16,"0"0"20"-16,-18-16-36 16,18 16-15-16,0 0-1 15,-13-16-1-15,13 16 1 16,0 0-1-16,0 0-3 0,-15-7-4 16,15 7-6-16,-13 5-2 15,13-5-5-15,-14 9-3 16,14-9-2-16,-16 14 1 15,16-14-1-15,-16 19 2 16,16-19 0-16,-16 25 1 16,8-11 3-16,0 3 0 15,0-2 1-15,-1 4-1 16,2-2-1-16,0 3 0 16,1 3 3-16,0 0-1 15,2 0 1-15,1 3-3 16,0 0 1-16,2 0 1 0,-1-3 0 15,5-2-3-15,0-4-3 16,3-1-4-16,-1-2 3 16,-5-14 1-1,16 22 1-15,-16-22-4 0,23 16 3 16,-23-16 0-16,23 11 1 16,-23-11 3-16,26 6-5 15,-26-6 0-15,25 2-2 16,-25-2 2-16,23-9 0 15,-23 9 0-15,19-12 0 16,-19 12 3-16,11-14 1 16,-11 14 2-16,6-15 0 15,-6 15 3-15,-3-13-2 0,3 13-1 16,-10-13 1 0,10 13-2-16,-14-13 1 15,14 13-4-15,-19-12 2 16,19 12-5-16,-22-13 1 0,22 13-1 15,-24-9-1-15,9 7-3 16,-1 5-2-16,-4 3-2 16,0 4-10-16,-4-1-17 15,6 10-53-15,-8-1 0 16,3 4-2-16,-3-5 50 16</inkml:trace>
  <inkml:trace contextRef="#ctx0" brushRef="#br2" timeOffset="312546.5519">28241 5590 4 0,'13'0'83'15,"-13"0"-3"-15,13-6-39 16,-13 6-28-16,0 0-1 15,13-10-2-15,-13 10-1 16,0 0-1-16,0 0 1 16,0 0-2-16,0 0-1 15,0 0 3-15,0 0-4 16,0 0 0-16,0 0-2 16,3 13 2-16,-3-13-3 15,0 0 1-15,3 17 0 16,-3-17-2-16,4 19 1 0,-1-5 0 15,-2-1 1-15,2 2-3 16,2 2 4-16,-1 5-3 16,2-1 1-1,1 4 0-15,-1-1 0 0,1 4-1 16,2 2 0-16,-1 2 0 16,-2 4-3-16,3 0 4 15,-2 1-2-15,-1 2 2 16,-1 3-2-16,1 0-1 15,0 4 5-15,-2 2-3 16,2-3 2-16,-2 1-2 16,1-2 3-16,0 3-5 15,1-1 6-15,-1-3-3 0,0-2 0 16,3-3 0-16,-3 1-2 16,0 0 1-1,-1-1 0-15,-3 1-1 16,2-2 0-16,0 2-1 0,-1 0 0 15,-1 0 1-15,2 0 0 16,0-1 0-16,0-2 0 16,0 0 0-16,-1 0 4 15,1 0 0-15,-1-3 0 16,1 2-1-16,-2-3 2 16,2-1-1-16,-2 0 0 15,1-3 0-15,-1-2-5 16,2-1 4-16,0-1-3 0,1 0 1 15,-2-4-1-15,-1 0 0 16,2-1 0 0,-3-1 1-16,3 0 0 0,-1-2-2 15,-1 0 1-15,0-2 0 16,1-1 2-16,-2-13-3 16,3 20 3-16,-3-20-2 15,4 16 1-15,-4-16 0 16,0 0 0-16,0 0 1 15,0 0-2-15,0 0 4 16,0 0-4-16,0 0 0 0,0 0 1 16,0 0-1-1,16 1 0-15,-16-1 0 16,0 0 0-16,0 0-1 16,17-10 1-16,-17 10 0 15,15-7 0-15,-15 7 0 0,18-6 0 16,-18 6-1-16,24-4 2 15,-11 1 0-15,2 2-1 16,1-2 0-16,-3 3 0 16,0-3 0-16,2 1 1 15,-2 0-2-15,-13 2 1 16,21-3 0-16,-21 3 1 16,15 0 0-16,-15 0-1 15,0 0-2-15,13 1-7 16,-13-1-10-16,0 0-24 15,0 0-49-15,-3-16-2 16,-10 3-3-16,3-1 40 0</inkml:trace>
  <inkml:trace contextRef="#ctx0" brushRef="#br2" timeOffset="313257.9282">28437 5676 19 0,'-13'7'78'16,"13"-7"0"-16,0 0-44 15,-13-1-16-15,13 1-3 16,0 0 2-16,0 0-3 16,0 0-1-16,0-13-3 15,0 13-1-15,0 0-3 16,0 0 0-16,0 0-2 15,0 0-2-15,0 0 1 16,0 0 0-16,0 0-1 16,0 0 0-16,0 0 0 15,0 0 1-15,0 0-2 16,0 0 1-16,16 3-2 0,-16-3 1 16,16 0 0-16,-16 0 0 15,25-2-2 1,-10 0 1-16,1 2 0 15,0-2 2-15,-1 2-2 0,-1 0 0 16,0-1 1-16,-14 1 0 16,19 1 0-16,-19-1 0 15,0 0 1-15,15 6-5 16,-15-6-2-16,0 0-9 16,0 0-21-16,0 0-53 15,0 0-1-15,10 14-3 16,-10-14 68-16</inkml:trace>
  <inkml:trace contextRef="#ctx0" brushRef="#br2" timeOffset="313709.4311">28587 5946 28 0,'0'0'90'0,"-8"16"-3"0,8-16-4 16,0 0-73-16,0 0-5 16,0 0-4-1,0 0-1-15,0 0 0 16,0 0 1-16,2-13-2 0,-2 13 0 15,0 0 0-15,0 0 1 16,13-3 0-16,-13 3 0 16,21-1 0-16,-21 1-1 15,21 1 4-15,-6 2-2 16,-1-2 0-16,2 2 1 16,-2-3-1-16,-14 0 0 15,25 3 1-15,-25-3-1 0,22 0 1 16,-22 0-1-16,0 0 0 15,16 2-4 1,-16-2-3-16,0 0-10 16,0 0-17-16,0 0-44 0,0 0-9 15,0 0-1-15,0 0 79 16</inkml:trace>
  <inkml:trace contextRef="#ctx0" brushRef="#br2" timeOffset="314464.9754">29003 5686 30 0,'10'18'92'16,"-10"-18"-4"-16,0 0-4 15,0 0-79-15,0 0-3 0,0 0-1 16,0 0 0-16,0 0 1 15,0 0-1-15,0 0 1 16,0 0 0-16,0 13-3 16,0-13 1-16,0 0-1 15,0 0-1-15,0 0 0 16,0 0 3-16,14 1-3 16,-14-1 3-16,0 0-1 0,18 6 1 15,-18-6 0 1,14 6-1-16,-14-6 2 15,25 5-1-15,-12-2 1 16,0 0-2-16,0 3 2 0,0-2-1 16,-13-4 0-16,21 12 2 15,-21-12-4-15,13 16 3 16,-13-16-3-16,5 18 1 16,-5-18-1-16,-3 21 1 15,3-21-1-15,-10 21 1 16,4-8 0-16,6-13-1 15,-16 22 2-15,6-9-2 16,1 1 0-16,-1-1 1 16,0 2 0-16,10-15-1 15,-15 23 1-15,15-23-1 16,-10 19 0-16,10-19 2 16,0 0 1-16,0 14-1 0,0-14-1 15,0 0 1-15,0 0 0 16,15 10 2-16,-15-10 0 15,0 0-3-15,16 3 3 16,-16-3-3-16,20 3 3 16,-7-3-2-16,-13 0 0 15,26 0-1-15,-10-2 0 16,1 1 2-16,-3 1-1 16,2 0 0-16,-1-1 0 15,-2 2 1-15,-13-1-1 16,21 1 2-16,-21-1-3 15,15 5 2-15,-15-5-3 0,0 0-4 16,14 5-10-16,-14-5-20 16,0 0-47-16,3 13-7 15,-3-13 1-15,-7 19 60 16</inkml:trace>
  <inkml:trace contextRef="#ctx0" brushRef="#br2" timeOffset="315214.3487">28996 6605 20 0,'1'13'88'0,"-1"-13"-2"16,0 0-5-16,0 0-72 0,0 0-7 15,0 0-2-15,0 0-2 16,0 0 0-16,13-4 0 16,-13 4 3-16,0 0 1 15,14-20 0-15,-14 20 2 16,9-17-1-16,-9 17 3 16,10-25-2-16,-10 25 2 15,7-27-1-15,-2 14 0 16,-2-3 1-16,1 1-1 15,-1-2-1-15,0 3-1 16,0 1 1-16,-3 13-2 16,7-22 1-16,-7 22-2 15,0 0 2-15,0 0 0 0,0 0-1 16,0 0 0 0,0 0 0-16,0 0 0 15,0 0-1-15,0 0 0 16,0 0-1-16,0 0-1 0,8 14 1 15,-8-14 0-15,2 18-1 16,-2-18 0-16,4 23 2 16,-2-9-2-16,-2 2 0 15,0 1 1-15,3 4 1 16,1-1 1-16,0-1 0 16,1-1 0-16,-3 1-2 15,3 0 3-15,1-2-2 0,-1-1 1 16,0-3-2-16,-5-13 1 15,4 23-2 1,-4-23 0-16,6 22-6 16,-6-22-13-16,6 16-34 0,-6-16-34 15,0 0-2-15,2 15-2 16</inkml:trace>
  <inkml:trace contextRef="#ctx0" brushRef="#br2" timeOffset="315989.7564">29039 7243 48 0,'1'16'90'0,"-1"-16"1"16,-1 16-5-16,1-16-64 15,0 0-23-15,0 0-1 16,0 0 0-16,0 0-2 16,0 0 4-16,0 0-2 15,0 0 2-15,4-13 1 16,-4 13 2-16,3-13-1 15,-3 13 3-15,6-22 0 16,-6 22-1-16,4-21 1 0,-4 21 2 16,6-21-7-16,-6 21 6 15,6-18-8-15,-6 18 4 16,7-18-4-16,-7 18-1 16,10-13 1-16,-10 13 4 15,0 0 1-15,0 0-2 16,0 0 2-16,0 0-2 15,13-7 4-15,-13 7 2 16,0 0-7-16,0 0 0 16,0 0 0-16,0 0-7 15,0 0 9-15,0 0-2 16,0 0-2-16,0 0 4 0,0 0-2 16,0 0 3-16,0 0-2 15,0 0 7-15,0 0-8 16,-6 17 2-16,6-17 2 15,0 0-5-15,-3 18 7 16,3-18-9-16,0 19 7 16,0-19-7-16,3 23 8 15,-1-10-8-15,-2 2 2 16,1 1 0-16,1 3 0 16,-1-2 1-16,2 4 0 15,0-1 1-15,-2 0-2 16,4-3 3-16,-1 1 0 15,2-2 1-15,-3-2-4 0,1-1 3 16,-4-13-3-16,6 16 1 16,-6-16-3-16,0 0-2 15,0 0-6-15,0 0-13 16,17 11-36-16,-17-11-29 16,0 0-2-16,-1-20-4 15</inkml:trace>
  <inkml:trace contextRef="#ctx0" brushRef="#br2" timeOffset="317737.8837">29358 5629 9 0,'0'0'87'0,"0"0"2"16,-6 15-2 0,6-15-71-16,0 0-5 15,0 0-3-15,0 0-3 16,0 0-1-16,0 0-1 0,0 0-1 15,0 0-3-15,0 0 3 16,0 0-2-16,14-2 0 16,-14 2-1-16,0 0 1 15,19-3-1-15,-19 3 1 16,20-2 0-16,-20 2 0 16,25 2 1-16,-9-2 1 15,-16 0-2-15,26 3 3 0,-13-2-2 16,0 0 0-16,-13-1 0 15,20 3-1 1,-20-3 2-16,14 0-2 16,-14 0 2-16,0 0-2 0,15-3 2 15,-15 3-1-15,0 0 2 16,0 0 0-16,0 0 0 16,0 0 0-16,0 0 0 15,0 0 0-15,0 0 0 16,0 0 0-16,0 0-1 15,0 0-1-15,0 0 0 16,0 0-1-16,0 13 1 16,0-13-1-16,0 0 1 15,0 0-3-15,0 0 2 16,-2 18-1-16,2-18 1 16,-1 17 0-16,1-17-1 15,-2 25 1-15,4-11-2 0,-1 5 1 16,1 0 0-16,1 1 1 15,-2 1-1-15,3 4 1 16,-1 1 0-16,0 0-2 16,0 3 2-16,0 1 0 15,1 2 0-15,-1 4-2 16,2-2 3-16,-1 4-3 16,0-3 1-16,3 8 4 15,-2-1-3-15,-1 0 4 16,0 1-2-16,1 0 1 15,-2 3-2-15,-1-1 2 16,3-2 0-16,-2-4-3 0,2-1 2 16,1-1-3-16,-1 2 0 15,0-1 1-15,1-1 0 16,-2-1-1-16,1 0 1 16,-1-1-1-16,0 3 1 15,1-4 0-15,-2-2 0 16,0-3 0-16,-1 0-1 15,1 0 0-15,0-1 2 16,0 0 0-16,-2 1 1 16,2-1 2-16,0 1-1 15,2 2 0-15,-3-1 2 16,1 0-1-16,0-2 1 0,0-1-2 16,0 0-1-16,0-2-3 15,-2 0 3-15,1-2-1 16,1-2-1-16,-2-5 1 15,1 0-1-15,0-2 1 16,0-1 0-16,1 2-1 16,-2-1 0-16,4 1 0 15,-4 1 0-15,2 4 1 16,1 0 0-16,-1 2-2 16,1-2 1-16,-1-3 0 15,-1 0 2-15,-1-2-2 16,-1-15 1-16,3 20 0 15,-3-20 0-15,0 0 2 0,2 13-2 16,-2-13 1-16,0 0-1 16,0 0 2-16,0 0-2 15,0 0 0-15,0 0 0 16,0 0-1-16,0 0 1 16,0 0 0-16,0 0 0 15,0 0-1-15,-15-6 0 16,15 6 0-16,-13-3 1 15,13 3 0-15,-17-4-1 16,17 4-1-16,-23-3 0 16,8 3 1-16,1-1 1 15,-3 2-1-15,-2-1 0 16,-1 0 2-16,-1 3-2 0,1-1 1 16,0 0 1-16,1 0 0 15,3 1-1-15,2 0 1 16,14-3-1-1,-22 1 1-15,22-1 0 0,0 0-2 16,0 0 0-16,0 0-2 16,0 0-2-16,0 0-7 15,0 0-10-15,0 0-32 16,-4-14-44-16,4 14 1 16,1-16-5-16,-1 16 45 15</inkml:trace>
  <inkml:trace contextRef="#ctx0" brushRef="#br2" timeOffset="318632.4449">30049 6839 20 0,'0'0'85'0,"-25"4"1"15,25-4 0-15,0 0-62 16,0 0-7-16,0 0-2 16,-7-14-2-16,7 14-2 15,0 0-3-15,0 0-3 16,0 0-4-16,15-12-4 16,-15 12-4-16,0 0 0 0,0 0-2 15,15 8 1 1,-15-8 0-16,13 10 2 15,-13-10 2-15,13 17 3 16,-13-17-1-16,12 20 2 0,-12-20-2 16,4 26 0-16,-7-8-1 15,1 0-2-15,-6 1-6 16,1 6-17-16,-6-7-33 16,2 11-19-16,-8-6-1 15,1-1 39-15</inkml:trace>
  <inkml:trace contextRef="#ctx0" brushRef="#br2" timeOffset="319581.6771">30387 6489 55 0,'0'0'94'16,"0"0"-5"-16,0 0-4 16,0 0-78-16,-3-13-3 15,3 13-2-15,-13-9 0 16,13 9-3-16,-21-6-1 15,21 6 3-15,-24 0-1 0,11 2 1 16,13-2 1-16,-23 1 1 16,23-1 1-16,-20 6 1 15,20-6 1 1,-19 8 0-16,19-8 0 0,-16 13-2 16,16-13-1-16,-14 23-2 15,8-8-4-15,3-2 1 16,1 4-4-16,1 1-1 15,4-1-3-15,1-3 0 16,-4-14 1-16,15 23 2 16,-15-23 1-16,23 13 2 15,-10-10 2-15,0-1 2 16,1-2 3-16,-1-2 1 0,0-4 0 16,-13 6 0-16,20-13 2 15,-20 13-3-15,18-23 0 16,-13 6 0-16,-2 0 0 15,2 2 0-15,-5 1 0 16,1-2 0-16,-1 16 0 16,-1-20 2-16,1 20-1 15,0 0 1-15,-5-15-1 16,5 15-2-16,0 0 1 16,0 0-2-16,0 0 0 15,0 0 0-15,0 0 0 16,0 0-1-16,0 0 0 0,-4 16 0 15,4-16 1-15,-1 15-1 16,1-15-1 0,-2 17 0-16,2-4 0 15,0 1 0-15,2 1-1 0,-2 5 2 16,0 2-1-16,2 4 0 16,0 3-1-16,-1 2 1 15,2 5 0-15,2 2-1 16,-3 4 0-16,4-2-1 15,-1 0 1-15,-1-1 1 16,2 2 2-16,-1-5 2 16,0-4-2-16,-1-3 1 15,-1-5 0-15,0-1 1 0,0-4 0 16,-2-2-1-16,1-4-1 16,-1 0-3-16,-1-13 3 15,1 25 0 1,-1-25-1-16,2 21-2 0,-2-21 0 15,3 22-4-15,-3-22-4 16,1 20-4-16,-1-20-13 16,2 13-24-16,-2-13-37 15,0 0-1-15,0 0-1 16</inkml:trace>
  <inkml:trace contextRef="#ctx0" brushRef="#br2" timeOffset="320432.8796">30576 6924 40 0,'0'0'89'0,"0"0"-2"15,0 0-3-15,0 0-73 16,0 0-6-16,0 0-2 16,0 0-1-16,-13-17-1 15,13 17 2-15,0 0 0 0,-12-17 1 16,12 17 0-16,0 0 0 15,-4-16 1-15,4 16 0 16,0 0-1-16,0 0 0 16,10-15 0-16,-10 15 0 15,0 0-1-15,14-16 0 16,-14 16-1-16,0 0 0 16,18-7-1-16,-18 7 1 15,0 0-3-15,0 0-2 16,8 16-1-16,-8-16 1 15,0 22-2-15,2-9 1 16,-2-13 1-16,1 26-2 0,-1-13 4 16,0-13 1-16,-1 20 1 15,1-20 0-15,0 16 0 16,0-16 0-16,0 0 1 16,0 0-2-16,0 0 1 15,0 0-1-15,0 0-1 16,0 0 0-16,0 0 2 15,18-2 3-15,-18 2-4 16,18-3 4-16,-18 3 3 16,24 0-2-16,-9 0 2 15,-2 0-2-15,0 3 2 16,-13-3-7-16,24 9 5 16,-24-9-5-16,19 13 0 0,-19-13-2 15,13 17 2-15,-13-17 0 16,9 20 0-16,-9-20 1 15,0 22 1-15,-3-9 2 16,3-13-2-16,-9 20 3 16,9-20-1-16,-12 18 2 15,12-18-2-15,-15 13-1 16,15-13 1-16,-16 2-3 16,3-2-3-16,13 0 1 15,-20-1-4-15,20 1-1 16,-18-7-11-16,18 7-20 15,-14-4-59-15,14 4 2 0,-10-18-7 16,7 4 27-16</inkml:trace>
  <inkml:trace contextRef="#ctx0" brushRef="#br2" timeOffset="323528.9797">30666 6507 61 0,'0'0'89'16,"0"0"-1"-16,0 0-14 0,0 0-63 15,0 0 0-15,0 0-9 16,0 0 3 0,0 0-4-16,0 0 2 0,15 3-2 15,-15-3-1-15,16-3 7 16,-16 3-7-16,20-3 6 16,-20 3-5-16,29-4 5 15,-13 4-6-15,5-4 5 16,-5 1-4-16,3-1 0 15,-2-1 0-15,1 1 0 16,-1 1-1-16,-3-1 1 16,-1-1 1-16,-13 5 1 0,18-3-3 15,-18 3 2-15,0 0-3 16,13 2 2 0,-13-2-5-16,0 0-6 15,0 0-13-15,0 0-23 0,0 0-38 16,0 0-3-16,13 9 0 15,-13-9 46-15</inkml:trace>
  <inkml:trace contextRef="#ctx0" brushRef="#br2" timeOffset="323701.2485">30906 6539 1 0,'-13'13'61'0,"13"-13"10"0,0 0-27 16,0 0-13-16,-13 3-4 15,13-3-5-15,0 0-7 16,0 0-17 0,0 0-44-16,0 0-24 0,-13 6-6 15,13-6-1-15</inkml:trace>
  <inkml:trace contextRef="#ctx0" brushRef="#br2" timeOffset="324076.6442">30783 6591 98 0,'-7'19'93'0,"7"-19"1"15,0 0-5 1,0 0-75-16,0 0-8 0,0 0-2 16,0 0-2-16,0 0 0 15,0 0 0-15,0 0-1 16,0 0 2-16,15-2-1 15,-15 2-1-15,0 0 0 16,12 0 0-16,-12 0-1 16,16 0 0-16,-16 0 0 15,23 3-2-15,-10-1 2 16,-13-2 0-16,24 0 0 16,-10 0 0-16,3 1 0 15,-2-2 1-15,1-1 0 16,-16 2-1-16,23-1 1 15,-10 2 0-15,0-1-5 16,-13 0-8-16,17 4-26 0,-17-4-51 16,0 0-4-16,0 0-2 15,0 0 12-15</inkml:trace>
  <inkml:trace contextRef="#ctx0" brushRef="#br2" timeOffset="325689.0934">31115 5718 58 0,'0'0'88'0,"0"0"-2"16,0 0-24-16,0 0-43 16,0 0-7-16,0 0-1 15,0 0-3-15,0 0-1 16,0 0 1-16,0 0-1 0,0 0-1 15,0 0 0-15,0 0-2 16,0 0-1-16,0 0 1 16,0 0 0-1,0 0-2-15,0 0-1 0,0 0-1 16,0 0 1-16,-3 19 0 16,3-19-1-16,5 19-1 15,-1-5 1-15,0 2 0 16,-2 1 0-16,2 5 1 15,-1 5 0-15,0 1-1 16,1 2 0-16,2 2 1 16,-3 4-1-16,1 0 0 0,2 4 0 15,-2-2 0-15,3-1-2 16,-4 4 1-16,2-2 1 16,-1 0 2-16,0 0-1 15,1-3 1-15,0 1-1 16,0 2 1-16,0-4-1 15,3-1 3-15,0 0-3 16,-2 0 0-16,1-1-1 16,2-1 1-16,-5 3-3 15,4-1 3-15,-3 2-2 16,1-1 1-16,-2 1-2 16,2-3 2-16,0 5-1 15,-5-1 1-15,5-1-1 16,-4-1 0-16,1 1 2 15,2 2-3-15,-2-4 3 16,1 1-2-16,-1-2 1 16,2 0-1-16,-4-1 2 0,3 0-2 15,-2-3 1-15,1-2 1 16,0 0-2-16,-5 2 3 16,4-1-3-16,1-5 2 15,-2 1-2-15,-1-1 2 16,6 0-2-16,-3 1 3 15,0-4-2-15,1-2-1 16,-1 3 1-16,1-4 0 0,-2 0 1 16,0-2-1-1,-3-2 1-15,1-13-2 16,0 21 2-16,0-21 1 16,3 19-2-16,-3-19 1 0,1 17 0 15,-1-17 1-15,3 18-2 16,-3-18 1-16,0 0 0 15,5 16 1-15,-5-16 1 16,0 0-1-16,0 0 1 16,0 0-2-16,0 0 2 15,0 0-1-15,0 0 2 16,0 0-4-16,0 0 1 16,0 0-1-16,0 0 1 15,0 0-1-15,11-15-1 16,-11 15 0-16,13-10-2 15,-13 10 2-15,25-11-1 16,-25 11 1-16,24-11-1 0,-9 7 1 16,-2 1 1-16,-13 3 0 15,23-4 0-15,-23 4 1 16,17 0-1-16,-17 0 0 16,0 0 1-16,17 3-1 15,-17-3 1-15,0 0-3 16,0 0-1-16,0 0-6 15,13 6-7-15,-13-6-13 16,0 0-24-16,-3-13-42 16,3 13-3-16,-8-21 0 15</inkml:trace>
  <inkml:trace contextRef="#ctx0" brushRef="#br2" timeOffset="326419.1419">31190 5796 102 0,'0'0'90'0,"0"0"-2"16,0 0-46-16,0 0-32 15,0 0-2-15,0 0-1 16,0 0 0-16,0 0-1 16,0 0 0-16,0 0 1 15,0 0-1-15,0 0-1 16,0 0-2-16,0 0-1 16,0 0-2-16,0 0 2 15,0 0-1-15,0 0 0 16,16-4-1-16,-16 4 0 0,17-5 0 15,-2 2 0-15,-1 1 0 16,1 0-1 0,-1-4 1-16,1 3 0 0,-1 2 1 15,-1-2-2-15,-13 3 1 16,20-3 0-16,-20 3 0 16,16 3 1-16,-16-3-5 15,17 4-4-15,-17-4-11 16,13 5-20-16,-13-5-29 15,13 0-22-15,-13 0-3 16,15-5 22-16</inkml:trace>
  <inkml:trace contextRef="#ctx0" brushRef="#br2" timeOffset="327152.0329">31705 5787 114 0,'0'0'90'16,"0"0"0"-16,0 0-25 15,-13 8-46-15,13-8-10 0,0 0-4 16,0 0-4-1,-14 2-1-15,14-2 0 16,0 0 0-16,-13 12-5 16,13-12-2-16,-10 14 11 0,4-1-9 15,2 0 9-15,-2 5-9 16,3-1 7-16,3 2 0 16,6 2 5-16,-2-2 2 15,-4 6-10-15,4-5 9 16,1 1-8-16,3-2 8 15,-5 1-8-15,-1-1 1 16,-2-1-1-16,1-3 0 0,8-2-1 16,-3 0 1-16,-6-13-1 15,14 15 0 1,-14-15 1-16,19 4-2 16,-6-2 2-16,1-4 0 0,-14 2 0 15,19-4 0-15,-19 4-1 16,16-9 2-16,-16 9-2 15,0 0 2-15,14-20 0 16,-14 20 0-16,9-19 2 16,-9 19 0-16,1-26 1 15,2 10-1-15,2-2 1 16,-4 0 0-16,-2-6-1 16,-1 4-1-16,1-5 2 15,-2 5-1-15,0-2-1 16,-3 6 1-16,-1 0-1 15,4 2 0-15,3 14-1 16,-9-20 0-16,9 20-2 0,-11-18 2 16,11 18-2-16,-15-13 0 15,15 13 0-15,-18-8-2 16,18 8 0-16,-23-2-3 16,23 2-6-16,-18 2-13 15,18-2-40-15,-17 16-36 16,17-16 7-16,-23 18-10 15</inkml:trace>
  <inkml:trace contextRef="#ctx0" brushRef="#br2" timeOffset="327827.9548">31401 6699 61 0,'3'15'94'0,"-3"-15"-3"16,0 0-4-16,0 0-71 15,0 0-7-15,0 0-5 0,0 0 0 16,0 0-3-16,0 0 0 16,0 0 1-16,0 0-2 15,0 0 2-15,0 0-1 16,13-5 0-16,-13 5-2 15,13 0 3-15,-13 0-2 16,16-3-1-16,-16 3 1 16,20-1-1-16,-20 1 0 15,20 1 0-15,-20-1 2 16,17 0-3-16,-17 0 3 16,0 0-1-16,18 8 0 15,-18-8 0-15,0 0 2 16,0 0-1-16,0 0-1 0,13 8-1 15,-13-8-4-15,0 0-6 16,0 0-21-16,0 0-43 16,0 0-16-16,0 0 0 15,0 0 24-15</inkml:trace>
  <inkml:trace contextRef="#ctx0" brushRef="#br2" timeOffset="328469.9557">31725 6729 51 0,'0'0'84'0,"6"15"-2"16,-6-15-1-16,0 0-69 15,0 0-1-15,0 0 1 16,0 0 0-16,0 0-1 15,-13 10-2-15,13-10 1 16,0 0-3-16,0 0-1 16,0 0-2-16,-1-16-1 15,1 16-2-15,0 0 0 16,7-19 1-16,-7 19 0 16,3-18 0-16,-3 18 0 15,6-25 0-15,-5 11-1 16,1-2 2-16,-1-2-1 0,2 1 0 15,0 0 0 1,-2 2 1-16,1 2 1 16,-2 13 0-16,5-20 0 0,-5 20 1 15,0 0 0-15,0 0 0 16,0 0 0-16,0 0-2 16,0 0 0-16,0 0 0 15,0 0-2-15,0 0 0 16,2 15 0-16,-2-15-2 15,0 0-1-15,3 20 2 16,-3-20-1-16,0 24 0 0,-2-11 1 16,5 3 0-16,-3 2-1 15,-1 0 0 1,1 3 1-16,1-1 0 16,2-2 0-16,0 3 0 0,0-1-1 15,0-3-1-15,1 0 0 16,-2-2 1-16,0-2-2 15,3 0 2-15,-5-13-6 16,4 19-5-16,-1-6-11 16,-3-13-26-16,9 17-44 15,-9-17-2-15,8 22 1 16,-8-22 21-16</inkml:trace>
  <inkml:trace contextRef="#ctx0" brushRef="#br2" timeOffset="329337.3038">31731 7438 54 0,'0'0'93'15,"0"0"-2"-15,0 0-1 16,0 0-64-16,0 0-21 16,0 0-2-16,0 0-3 15,0 0 0-15,13 7-1 16,-13-7-1-16,0 0 2 15,12-22-1-15,-12 22 1 0,13-24-2 16,-7 10 1-16,2-1 2 16,-2-1 1-16,1-1 0 15,-3 0 1-15,4-1-1 16,-3 1 0-16,4 0 1 16,-2-1 0-16,-4 2-2 15,4 2 1-15,-7 14 1 16,6-19 1-16,-6 19 2 15,0 0-1-15,0 0 1 16,0 0 1-16,0 0-1 16,0 0-2-16,0 0-1 15,0 0 0-15,5 16-2 0,-5-16-1 16,0 0 0-16,0 15-1 16,0-15 1-16,1 14-1 15,-1-14 1-15,6 19 0 16,-3-5 1-16,-2-1-2 15,2 3 1-15,3 0-1 16,-2 0 0-16,-1 1 1 16,0 0-1-16,1-1 2 15,-2-1-3-15,3-2 2 16,0 0 0-16,-5 0-1 16,1 0 1-16,-1-13-1 15,5 21 0-15,-5-21-2 16,1 23 1-16,-1-23-2 0,1 25 1 15,-1-25-2-15,3 19-2 16,-3-19-9-16,2 13-15 16,-2-13-32-1,0 0-28-15,0 0-2 0,3-25-3 16</inkml:trace>
  <inkml:trace contextRef="#ctx0" brushRef="#br2" timeOffset="331305.6322">31896 5721 27 0,'0'0'86'0,"0"0"1"15,0 0-4-15,-13 10-54 16,13-10-11-16,0 0-5 16,0 0-4-16,0 0-1 15,0 0-2-15,0 0-2 16,0 0 0-16,0 0 0 15,0 0-1-15,13-9-1 16,-13 9 0-16,0 0-1 0,0 0-1 16,0 0 1-16,14-8-1 15,-14 8-1-15,19-6 1 16,-19 6-1-16,23-2 1 16,-23 2-1-16,20-2 1 15,-4 0 0-15,-3 2-2 16,-13 0 2-16,19-1-1 15,-19 1 0-15,21-6-1 16,-8 5 0-16,2-2-1 16,-15 3 1-16,14-5 2 15,-14 5-1-15,18-4 1 16,-18 4 1-16,13 1 0 0,-13-1 2 16,0 0 1-16,0 0 0 15,0 0-2-15,0 0 1 16,0 0 1-16,0 0-1 15,0 0 0-15,0 0 0 16,0 0-1-16,0 0-2 16,0 0 2-16,0 0-1 15,0 0 0-15,0 0-1 16,-6 15 0-16,6-15 0 16,0 0 3-16,-6 14-3 15,6-14-1-15,2 15 2 16,-2-15-2-16,-3 23 1 15,7-9 0-15,-5-1 0 0,-1 2-2 16,2-15 3-16,-4 27 0 16,-1-13 0-16,3 2 0 15,2 2 0-15,-8 3 1 16,8 1-2-16,-1 2 0 16,-2 5-1-16,2 2 1 15,2 2-1-15,-1-1 0 16,-1 1 1-16,2-2 0 15,0 4 0-15,-1 1 2 16,3 0-3-16,-3 2 3 16,3-4-2-16,2 4 4 15,-1 4-4-15,0-5 1 0,-4-1 0 16,0 0 0-16,3 0 0 16,-1-2-1-16,-2-1 0 15,0 0 0 1,4-3 0-16,-6 2 0 0,2 0 0 15,0 1 0-15,0 0-1 16,2 0 1-16,-4 1 1 16,0-1-2-16,-3 0 1 15,5-1 0-15,2 1 0 16,1-6-2-16,-6 2 1 16,1 0-2-16,5-2 2 15,0-1-1-15,-3-1 2 16,0 1-2-16,-3-3 1 0,3 1 0 15,2 0 1-15,-1-3 0 16,-1 1 0 0,1-1 0-16,4 0 0 0,-4-3-1 15,3 3 1-15,-2-4 0 16,-1-1-1-16,1 0 1 16,-4 0 0-16,1-1 0 15,1 1 0-15,1 0 1 16,1-1-2-16,-1 0 2 15,1 1 0-15,-1-1-1 16,3-1 0-16,-1-1 0 16,-3-13 0-16,-1 20 0 0,1-20 1 15,0 16 0-15,0-16 0 16,0 0 1 0,0 18 0-16,0-18 0 15,0 0 0-15,0 0-1 0,0 0 1 16,0 0-1-16,0 0 1 15,0 0 0-15,0 0-2 16,0 0 2-16,0 0-1 16,0 0 1-16,0 0 0 15,0 0-1-15,0 0 0 16,-13 5 0-16,13-5 1 16,0 0-1-16,0 0 1 15,0 0-1-15,0 0 1 0,-13 6-1 16,13-6 2-16,0 0-1 15,0 0 0 1,0 0-1-16,0 0 0 16,-14-10 0-16,14 10 0 0,0 0 0 15,-15-6-3-15,15 6 0 16,0 0-2-16,-14-3-2 16,14 3-2-16,0 0-4 15,0 0-1-15,0 0-2 16,0 0-11-16,0 0-29 15,-3-13-41-15,7 0-1 16,-1-7-2-16,4-12 77 16</inkml:trace>
  <inkml:trace contextRef="#ctx0" brushRef="#br2" timeOffset="353346.5875">22673 5148 1 0,'-17'16'62'0,"17"-16"14"16,-22 7-51-16,22-7-21 15,-22 5 0-15,22-5 0 16,-21 8 0-16,21-8 3 16,-25 17-2-16,25-17 2 15,-26 22-1-15,26-22 2 16,-24 26-3-16,12-9 0 16,-1 1-1-16,0 3 0 15,0 1-2-15,2 3 1 16,-1-2-1-16,2 3 0 15,1 1-1-15,1-1 5 16,2 0-4-16,2-3 4 0,2 0-3 16,4-1 2-16,1-2 3 15,-1 0-1-15,4-3 0 16,1-1-6 0,2 0 6-16,1 2-5 0,-1-4 4 15,2-1-4-15,-1 0-1 16,2 0 0-16,0 0 1 15,1 0 0-15,0 1 0 16,-1-2-1-16,1 4-1 16,0 0-1-16,-1 1 2 15,0 0-1-15,1 2 1 16,-3-2-1-16,4 2-1 0,-2 3 1 16,1-2 0-16,-2 4 2 15,2 1-4-15,-1 2 3 16,-2-1-4-16,0 3 2 15,-6 0 0-15,3 0 0 16,-5 1 1-16,-1-1-2 16,-1 0 2-16,-1-2-2 15,-1-1 1-15,-2-1 0 16,0 2 1-16,-5-1 5 16,0-1 0-16,-4-4-3 15,2 0 1-15,-2-4-1 16,0 0 2-16,0-2-1 15,0-7 0-15,13-8-6 0,-19 9 1 16,19-9 3-16,-13 3-2 16,13-3 1-1,0 0 0-15,-13-9-1 0,13 9 1 16,0 0 1-16,-3-13-3 16,3 13-3-16,0 0 2 15,0 0 1-15,18-13-3 16,-18 13 3-16,18-6-2 15,-18 6 0-15,28-4-1 16,-12 3 5-16,0 1-3 16,1 1 2-16,-4 3 0 15,1 2-2-15,-14-6 3 0,23 16-2 16,-23-16 3-16,13 25-1 16,-7-11 2-1,0 2-3-15,0 1 0 16,-2 3 2-16,2 4-2 0,-2-1 1 15,2 1-1-15,-3 1 1 16,1 5-2-16,-2-1 1 16,-1 4 0-16,-1 0 2 15,-1 2-1-15,-2-1 1 16,1 4-1-16,-2-1 2 16,1-2-1-16,-1 0 0 15,1-2 0-15,-2 0 5 16,1-4-5-16,0 1 4 0,-1-1 0 15,1 0-2-15,0-2 1 16,-1 1 0-16,1-4 3 16,1 2-9-1,0-1 9-15,2-2-8 0,1-3 3 16,3-1-1-16,0 0 1 16,2 1-1-16,3-4-1 15,2 0 0-15,3-3 0 16,1-2-1-16,4 1 2 15,-1-2-2-15,4 1 0 16,1-3-2-16,3 0-4 16,-2-5-14-16,11 6-29 0,-2-9-39 15,9-5-2 1,0-8 26-16</inkml:trace>
  <inkml:trace contextRef="#ctx0" brushRef="#br2" timeOffset="355705.1265">32072 5421 74 0,'0'0'97'16,"0"0"-4"-16,-6-15-26 16,6 15-59-16,-3-17-3 15,3 17-3-15,7-17-2 16,-7 17 1-16,0 0-3 16,16-16 1-16,-16 16 0 15,13-4 0-15,0 5-1 16,-13-1 1-16,17 6 0 0,-17-6 1 15,13 10-1 1,-13-10-1-16,15 13 1 16,-15-13 0-16,13 19 0 15,-13-19 1-15,4 20 0 0,-4-20 0 16,10 27 0-16,-2-8 1 16,-7 3 0-16,-1-1 1 15,3 2-1-15,0 2 1 16,-2-1-2-16,1 1 2 15,-2-2-2-15,-3-3 1 16,7 0-1-16,-1-1 0 16,-5 0 1-16,4 0 1 15,-1 1-1-15,-2 0-1 16,1 5 2-16,-2-1-1 16,2 2 1-16,0 6-3 15,3-3 2-15,-1 1-3 0,-1-3 3 16,1 1-2-16,2-2 1 15,2-3-1-15,-6-3-1 16,0-20 9-16,11 35-10 16,-11-35 9-16,0 0-2 15,0 0 2-15,0 0-2 16,70 65 2-16,-70-65-2 16,0 0-9-16,70 20 10 15,-70-20-10-15,0 0 2 16,72 0-2-16,-72 0 2 15,0 0-1-15,68-19 3 16,-68 19 1-16,0 0 2 16,0 0 1-16,0 0-1 0,0 0 3 15,0 0-1-15,0 0 0 16,0 0-1-16,0 0 0 16,0 0-1-16,12-58 1 15,-12 58-2-15,0 0-2 16,0 0 1-16,0 0 0 15,-62 34 1-15,62-34-2 16,0 0 1-16,0 0-1 16,-45 69 2-16,45-69 0 15,0 0 2-15,-39 78-3 16,39-78 3-16,-27 57-1 16,27-57 1-16,-21 60-1 0,21-60 3 15,0 0-3-15,-25 83-1 16,25-83 1-16,0 0 0 15,-3 78-2-15,3-78 1 16,0 0 0-16,0 81 1 16,0-81-2-16,0 0 0 15,10 79-1-15,-10-79 2 16,0 0-1-16,16 80 0 16,-16-80-1-16,0 0-1 15,17 78 1-15,-17-78 0 16,0 0-1-16,26 78 1 15,-26-78 0-15,0 0-2 16,34 83 2-16,-34-83-3 0,0 0 3 16,48 82-3-16,-48-82 2 15,0 0 0-15,51 76 0 16,-51-76 0-16,0 0 0 16,47 70 2-16,-47-70-1 15,0 0 1-15,35 59 0 16,-35-59-1-16,0 0 0 15,0 0 1-15,32 73 1 16,-32-73-1-16,0 0 1 16,0 0 0-16,-8 60 0 15,8-60 0-15,0 0 1 16,0 0 1-16,-69 75 0 0,69-75-1 16,0 0 2-16,-92 71 0 15,92-71-1-15,-74 46-7 16,42-26-1-1,4 0-1-15,6-4-2 0,-5 0-3 16,8 0-12-16,19-16-28 16,-15 16-48-16,15-16 4 15,-13 14-1-15,13-14 84 16</inkml:trace>
  <inkml:trace contextRef="#ctx0" brushRef="#br2" timeOffset="358421.2332">5956 10984 31 0,'0'0'77'0,"0"0"-4"16,-4 13 0-16,4-13-55 16,0 0-7-16,0 0-2 0,0 0-4 15,0 0 0-15,0 0-2 16,0 0 1-16,17-7 1 16,-17 7 0-16,26-8 1 15,-12 2-1-15,4 1 3 16,2 1-3-16,-1 0-1 15,0-1-1-15,2 1 0 16,-1-2-1-16,1 3-1 16,0-1 1-16,1 1 0 15,-2 2 0-15,2-1 0 16,-1 2 0-16,0 3-1 16,0 0 0-16,-1 3 1 15,-1 1-2-15,1 0 1 0,-1 1-1 16,0-1 0-16,-2-1-1 15,-1-4 2-15,0 3-1 16,-2-5 1-16,2 0 0 16,0 0-1-16,-1-2 1 15,-3 2 1-15,-12 0 0 16,24-3 2-16,-24 3-3 16,21-2 0-16,-21 2 1 15,0 0 0-15,15-5-8 16,-15 5-11-16,0 0-28 15,0 0-38-15,0 0 0 0,0 0-2 16,0 0 17-16</inkml:trace>
  <inkml:trace contextRef="#ctx0" brushRef="#br2" timeOffset="359249.3351">6015 11054 1 0,'0'0'63'0,"-8"16"8"0,8-16 2 16,0 0-42-16,0 0-16 15,0 0-3-15,0 0-1 16,0 0-2-16,0 0-3 15,0 0 0-15,17 13 0 16,-17-13 1-16,13 1-2 16,-13-1 3-16,19 3-2 15,-19-3 1-15,23 0-1 16,-23 0 0-16,27 0 0 0,-12-2-1 16,0 2 1-1,1-2-1-15,3 2-2 0,-2-2-1 16,1 1 1-1,-1 1 0-15,0 0-1 0,1-2 1 16,-1 2-3-16,-1 3 1 16,1-1-1-16,-1-1 1 15,0-1 0-15,-2 1 0 16,1-1 1-16,-2 0-1 16,-13 0 1-16,21 0 1 15,-21 0-2-15,19-1 1 16,-19 1 0-16,15 0-1 0,-15 0 0 15,13 3 1-15,-13-3 0 16,0 0 0 0,13 3 1-16,-13-3 0 15,0 0-2-15,0 0-2 0,0 0-10 16,15 1-29-16,-15-1-47 16,0 0 0-16,-7-16-11 15,7 16 4-15</inkml:trace>
  <inkml:trace contextRef="#ctx0" brushRef="#br2" timeOffset="363502.2925">20643 6351 12 0,'-17'-5'34'0,"17"5"-5"16,0 0-2-16,-13-9-5 16,13 9 1-16,0 0 0 15,-18-13-2-15,18 13-2 16,0 0-7-16,0 0-9 16,-13-7 5-16,13 7-7 15,0 0 5-15,0 0 0 16,0 0-1-16,0 0-1 0,0 0-1 15,0 0 6-15,0 0-7 16,0 0 6 0,18 4-8-16,-18-4 2 15,17 0-1-15,-3-1-2 0,4 1 0 16,0 1 2-16,6 1 0 16,3 0-1-1,2 1 0-15,4-1-1 0,0-1 1 16,2 1 1-16,1-4 0 15,4 1-7-15,-2 4 8 16,-1-2 0-16,-1-1 0 16,0 2 0-16,2 0-1 0,-1 0 0 15,0 4-1 1,-1 1 10-16,1-4-10 16,5 0 0-16,3 0-1 15,1 1 2-15,-3-3-1 0,3 4 0 16,-4-2 2-16,0-1-3 15,-4 1 7-15,-7-1-6 16,-2-2 2-16,-4 1-1 16,-5 1 1-16,-4-1-2 15,-3 1-3-15,-13-2-3 16,16 1-10-16,-16-1-12 16,0 0-31-16,0 0-27 15,-11 14 1-15,-6-9 62 16</inkml:trace>
  <inkml:trace contextRef="#ctx0" brushRef="#br2" timeOffset="364469.1059">20514 6558 1 0,'6'13'76'16,"-6"-13"0"-16,0 0-34 16,0 0-35-16,0 0-2 15,0 0-2-15,0 0 0 16,0 0 2-16,0 0-2 15,0 0-1-15,0 0 2 16,0 0-1-16,0 0 0 16,0 0 0-16,12 13-1 15,-12-13 0-15,20 0-1 16,-6 0 1-16,2 0-1 0,5 3 2 16,0-2-1-16,4 2 1 15,2-4 1 1,2 2 0-16,1 0 2 0,3 1-1 15,1-4 1-15,0 1-2 16,1 2 2-16,-2-1-1 16,3 0-1-16,2-2-1 15,-4-1-2-15,1 3 2 16,0-3-2-16,-1 0-1 16,1 0 2-16,1 0-1 15,-3-1-1-15,2 2 3 16,-1-1-2-16,1 2-1 15,1 0 1-15,-1 1 1 0,-2-2-2 16,-1 4 1-16,-2-2 0 16,-3 2-1-1,-2 1 1-15,-4 0 0 0,-2-1 1 16,-3 1-1-16,-16-3 1 16,23 2 0-16,-23-2-1 15,15 6 1-15,-15-6-1 16,0 0 1-16,0 0-2 15,0 0 2-15,0 0-4 16,0 0-3-16,0 0-4 16,0 0-16-16,0 0-32 15,0 0-33-15,-3-13 0 0,-7-3 36 16</inkml:trace>
  <inkml:trace contextRef="#ctx0" brushRef="#br2" timeOffset="365418.0843">20754 6173 45 0,'0'0'88'16,"-1"17"-1"-16,1-17-53 15,0 0-32-15,-15 4-3 0,15-4 0 16,0 0-1-16,-14 3 1 15,14-3 1-15,0 0 1 16,-15 3 5-16,15-3 0 16,0 0 2-16,0 0-2 15,-16 6 0-15,16-6-2 16,0 0-2-16,-17 14 0 16,17-14-2-16,-19 19 0 0,6-8-4 15,0 4 3 1,-3 1-2-16,-2 3 8 15,-4 4-7-15,-1 4 7 16,-2 0 0-16,-2 4-1 0,0-1 1 16,-2 2-1-16,1 0 1 15,2-4-8-15,0 0 8 16,5-5-7-16,2-3 3 16,3-6-1-16,16-14 1 15,-20 22 1-15,20-22 1 16,0 0-1-16,0 0 0 15,-13 13 0-15,13-13-2 16,0 0 1-16,0 0 0 16,0 0-2-16,13 6 3 15,-13-6-2-15,0 0 0 16,16 6 0-16,-16-6 0 16,16 7 1-16,-16-7-1 0,23 13 1 15,-9-3-2-15,4 0 1 16,0 3-2-16,5 3 2 15,2-2 0-15,1 2 0 16,4-1 0-16,-1 2 0 16,0-4 0-16,0 1 0 15,-2-4 0-15,-2 1 0 16,-2-3 0-16,-4 1-1 16,-4-2 1-16,-2-3-3 15,-13-4-2-15,21 13-9 16,-21-13-25-16,8 15-49 15,-8-15-1-15,0 0-1 0,-20 13 90 16</inkml:trace>
  <inkml:trace contextRef="#ctx0" brushRef="#br2" timeOffset="367069.297">13838 5896 1 0,'3'-13'81'16,"-3"13"0"-16,0 0-48 15,0 0-15-15,0 0-7 16,-16-12-2-16,16 12-3 16,-20 4-4-16,20-4 0 15,-24 9-1-15,11-3 2 16,-5 4-2-16,1 4 0 15,-2 5 0-15,1 3 1 16,-4 4 1-16,-3 10-2 0,-2 1-2 16,-5 7 2-1,-4 5-1-15,-1 4 1 0,-5 3 4 16,-1 2 0-16,-2 3 0 16,3-5 0-16,2 0 0 15,3-1 0-15,6-2-2 16,3-1 3-16,5-1-7 15,4-4 1-15,6 2-2 16,2-4 2-16,4-2-1 16,2-4 0-16,5-4 1 15,3-6-3-15,3-2 1 16,3-7 5-16,2-4-4 16,4-6-1-16,2-1 1 0,2-5 0 15,2-2-1-15,4-2 4 16,4-7-3-16,0 1-4 15,2-4 5-15,4-3 1 16,1-5 0-16,2-3 0 16,-1-4 1-16,-1-5-2 15,-1-2 3-15,-1-5 0 16,-3-1-1-16,-2-5 0 16,-3 1 1-16,-3-3-2 15,-5 1 4-15,-2-4-3 16,-4-2-5-16,-4 0 6 15,-5 0-4-15,0 4 1 16,-6 0-2-16,-1 2 3 0,-5 5-2 16,-1 6 1-16,-4 6 5 15,-2 7-7-15,-4 4 5 16,-2 4-1-16,-2 2 1 16,-1 6-5-16,-1-1 2 15,0 7-5-15,2 2 0 16,1 1-3-16,4 5-3 15,1-2-9-15,5 12-8 16,0-4-19-16,9 15-41 16,0-1 2-16,4 3 74 15</inkml:trace>
  <inkml:trace contextRef="#ctx0" brushRef="#br2" timeOffset="367484.4398">13354 6727 1 0,'0'0'71'0,"-16"0"24"16,16 0-7-16,-16-8-75 15,16 8-6-15,0 0-5 16,0 0-3-16,0 0 1 15,14 13-4-15,-14-13-1 0,25 23 1 16,-9-8 3-16,5 2-1 16,2 5 3-16,3 1 1 15,2 0-2-15,-2 3 1 16,1 0 0-16,1-2 0 16,-2 1-2-16,-3-3 1 15,-2-4-1-15,0-2 2 16,-6-3-1-16,-2-3 0 15,-13-10 1-15,18 10 2 16,-18-10 0-16,0 0 1 16,0 0-2-16,0 0-4 15,0 0-7-15,0 0-22 0,0 0-52 16,0 0-6 0,0 0 26-16,0-13 63 0</inkml:trace>
  <inkml:trace contextRef="#ctx0" brushRef="#br2" timeOffset="367986.1674">13935 6545 51 0,'-3'13'96'16,"3"-13"-6"-16,0 0-47 15,0 0-33-15,0 0-3 16,0 0-4-16,0 0-2 16,0 0-2-16,0 0-1 0,0 0 2 15,19 10-3-15,-19-10 3 16,23 0-1 0,-10 1 3-16,6-1 0 15,1-1 2-15,3 2-3 0,0-2 0 16,2 1 2-16,-1-2-2 15,1 1 1-15,-4 0-3 16,0 1 0-16,-6-2-4 16,-2 1-5-16,-13 1-5 15,21 1-14-15,-21-1-21 16,13 6-39-16,-13-6 1 16,0 0 67-16</inkml:trace>
  <inkml:trace contextRef="#ctx0" brushRef="#br2" timeOffset="368336.2635">14009 6683 1 0,'0'0'88'15,"0"0"8"-15,3 15-5 16,-3-15-77-16,0 0-16 16,0 0-1-16,13 3 0 15,-13-3-1-15,13 7-3 16,-13-7 1-16,21 6 1 16,-4-5 3-16,4-1 3 0,3-1 0 15,4-4 1-15,3-1 2 16,-2 2-1-16,2 1 2 15,-1-1 0 1,-1 0 0-16,-5 2-1 0,-1-1-2 16,-1 3-10-16,-6-3-29 15,4 2-47-15,-20 1-5 16,17-6 18-16</inkml:trace>
  <inkml:trace contextRef="#ctx0" brushRef="#br2" timeOffset="370070.7327">14496 5184 1 0,'0'0'16'0,"-14"-7"68"0,14 7-3 16,0 0-51 0,0 0-11-16,0 0-6 0,0 0-4 15,0 0-3-15,0 0-3 16,-13 6-1-16,13-6-1 15,0 0-1-15,0 0 0 16,0 0-1-16,-2 18 0 16,2-18 0-16,5 24 1 15,-2-7-2-15,0 2 2 16,-1 4-3-16,3 3 2 16,-1 0-1-16,-1 0 1 15,1 4 1-15,-1 5 1 16,2-2 4-16,-1 1-2 15,-1 2 3-15,0 3-5 16,0 3 4-16,-2 0-3 16,-1 1 1-16,0-1-5 15,-3 4 1-15,0 2-2 0,0 1 2 16,-1 0-1-16,1 3 0 16,0 1-1-16,0 1 2 15,0 4-1-15,2-1-1 16,0 4 6-16,-1 1 0 15,-1 0 1-15,2 1-2 16,-2 1 3-16,0 1-2 16,2-2 1-16,-2-2-1 0,1-3-5 15,2-4-1 1,0 0 0-16,2-4 1 16,-1-2 4-16,3-2-5 15,-1-3 6-15,2 2 0 0,-2-2-3 16,-1 1 3-16,0-2-2 15,-1-3 1-15,-1-2-4 16,2-1 4-16,-2-3-4 16,0-5 1-16,1-1 1 15,1-2-1-15,-1 1 2 16,3 0-2-16,-2 1 0 16,-1 3 1-16,2 1 1 15,-3 3-2-15,2 1 2 16,-2-2 0-16,0-1-1 15,0-2 1-15,1-4 0 16,-1-1 0-16,0-4-2 16,3-3 2-16,-2-3-2 0,1 0 1 15,-1-2 1-15,-1-13 0 16,3 20 1-16,-3-20-4 16,3 13 3-16,-3-13-3 15,0 0 2-15,3 13 0 16,-3-13 1-16,0 0-1 15,0 0-1-15,0 0 4 16,0 0-1-16,0 0-2 16,0 0 2-16,0 0-1 15,0 0 0-15,0 0 0 16,0 0 0-16,0 0 0 16,0 0 0-16,0 0 2 0,0 0-1 15,0 0-1-15,0 0 1 16,0 0-2-16,0 0 2 15,0 0-2-15,13-13 1 16,-13 13-1-16,0 0 0 16,0 0 1-16,12-13-2 15,-12 13 1-15,17-10-1 16,-17 10 2-16,23-13-1 16,-7 6 2-16,1 0-1 15,0-2 0-15,2 0 0 16,-2 2 0-16,5 0 0 15,-3 1-1-15,3-1 1 16,-4 0-2-16,2 4 1 0,4-3-1 16,-1 3 3-16,-2-1-2 15,1 1 0-15,-2 0 1 16,-1 2-2-16,0 1 2 16,-2-3 0-16,-4 4-1 15,-13-1 0-15,19 2 0 16,-19-2-1-16,0 0-5 15,13 2-6-15,-13-2-13 16,0 0-35-16,0 0-32 16,-13-8-4-16,3-5 68 15</inkml:trace>
  <inkml:trace contextRef="#ctx0" brushRef="#br2" timeOffset="371136.534">14439 5122 1 0,'0'0'28'15,"0"0"56"-15,0 0 0 16,-9 13-55-16,9-13-13 16,0 0-3-16,0 0-4 15,0 0-4-15,0 0-2 16,13-1-1-16,-13 1-1 16,14-2-1-16,-14 2 0 15,22-3 0-15,-8 3 1 16,2-1 1-16,3-1-1 15,0 2 2-15,1-2-1 16,0-1 1-16,0 1 0 0,-1-1 0 16,0 2-2-16,-3-1 2 15,-16 2-3-15,23 0-5 16,-23 0-6-16,22 2-22 16,-22-2-47-16,15-3-7 15,-15 3 7-15,19-6 80 16</inkml:trace>
  <inkml:trace contextRef="#ctx0" brushRef="#br2" timeOffset="372817.5274">14770 5360 1 0,'0'0'44'0,"-8"13"30"15,8-13-50-15,0 0-7 16,0 0-4-16,0 0-4 16,0 0-2-16,0 0-2 0,0 0-2 15,13-13-1-15,-13 13 1 16,11-17-1 0,-11 17 1-16,13-26 1 15,-4 9 1-15,0-6 0 0,-1-1-1 16,1-2 3-16,-2 3-2 15,0-1 2-15,1 1-3 16,0 1 0-16,-2 5-1 16,1 1 0-16,0 3 0 15,-7 13-1-15,13-22 1 16,-13 22-3-16,0 0 2 16,18-16 0-16,-18 16 1 15,0 0 1-15,0 0-2 16,0 0 1-16,0 0-2 15,11 15 0-15,-11-15 0 16,0 14-1-16,0-14-1 16,2 19 0-16,-2-19 1 0,1 26-1 15,1-9 1-15,-1 1 0 16,1 0 1-16,0 1-1 16,0 3 0-16,-1-1 0 15,1 3 0-15,-1-1-1 16,-1-3 0-16,0 3 1 15,0-1-1-15,-1-4 0 16,1 1 1-16,0-2-1 16,0-1-1-16,1-1 2 15,-1-15 0-15,3 21-1 16,-3-21 2-16,3 15 1 16,-3-15 3-16,0 0-4 0,0 0 1 15,0 0-2-15,0 0 0 16,0 0-1-16,0 0-3 15,0 0-14-15,0 0-20 16,0 0-32-16,0 0-14 16,0 0 14-16,0 0 70 15</inkml:trace>
  <inkml:trace contextRef="#ctx0" brushRef="#br2" timeOffset="373372.6396">15177 5092 1 0,'0'0'26'15,"0"0"51"-15,0 0-3 16,0 0-65-16,0 0-4 15,0 0 1-15,0 0-3 16,0 0 1-16,-1 14 0 16,1-14 1-16,0 0 1 15,-7 22 0-15,7-22-2 16,-5 19 0-16,5-19-2 0,-2 24 0 16,0-6-1-16,1 0 0 15,-2 5 0-15,0 2-1 16,-3 5 1-1,-1 2-3-15,-2 4 1 0,-2 3 4 16,-4 0-4-16,-2 3 4 16,0-2 2-16,-5 2-5 15,3-3 4-15,-2-2-1 16,2-2 2-16,0-5-6 16,2 1 7-16,1-5-6 15,3-3 0-15,1-6 3 16,4-1-2-16,8-16 1 15,-12 20 1-15,12-20-1 0,0 0 1 16,0 0-1-16,0 0-1 16,0 0 0-16,0 0-2 15,0 0-4-15,0 0-7 16,0 0-15-16,0 0-35 16,0 0-21-16,0 0-5 15,0 0 83-15</inkml:trace>
  <inkml:trace contextRef="#ctx0" brushRef="#br2" timeOffset="374225.6531">15186 5442 1 0,'14'9'53'15,"-14"-9"34"-15,2 13 0 16,-2-13-76-16,-4 13-5 16,4-13-4-16,-11 15 2 15,11-15 1-15,-7 20-1 16,7-20-4-16,-4 14 4 16,4-14-1-16,0 15 0 15,0-15 1-15,4 14 0 0,-4-14-1 16,6 13-1-16,-6-13 6 15,6 19-8 1,-6-19 6-16,8 23-6 16,-3-10 5-16,1 1-5 15,-2-1 0-15,3 2-1 0,-1 1 1 16,0 1 0-16,1-3-1 16,0 2 1-16,0 1-2 15,-1-4 2-15,1 0-1 16,-7-13 1-16,10 21-1 15,-10-21 2-15,0 0-1 16,10 13-1-16,-10-13 3 16,0 0-2-16,0 0 1 0,0-18-1 15,0 18 0-15,-7-20 0 16,3 6 1 0,-2-5 0-16,-1-1 0 15,0-5-1-15,1-2-6 0,2-4 7 16,-1-3-8-16,1 1 4 15,3-1-4-15,1 3 5 16,0 3-3-16,1 4 4 16,0 2 4-16,2 8-5 15,-3 14 5-15,5-19 1 16,-5 19-2-16,0 0-1 16,11-17 0-16,-11 17 1 15,15-8-2-15,-15 8 0 16,21-8 1-16,-6 3-2 15,-1 3 2-15,1 0 0 16,3 2 1-16,1-1-1 16,-2 2 0-16,2-2 1 0,-2-1-1 15,1 2 1-15,-2-3-1 16,1 2 1-16,-3-2-2 16,-1 0 2-16,0-1-1 15,-13 4-1-15,22-5 2 16,-22 5-3-16,16 0 2 15,-16 0-1-15,0 0 1 16,13 5-1-16,-13-5-2 16,0 0-1-16,0 0-7 15,0 0-11-15,7 13-34 16,-7-13-35-16,0 0-1 16,-4 13 58-16</inkml:trace>
  <inkml:trace contextRef="#ctx0" brushRef="#br2" timeOffset="375012.5192">15473 5604 22 0,'0'0'99'0,"0"0"-4"16,0 0-2-16,0 0-79 15,0 0-5-15,0 0-2 16,0 0-8-16,0 0 0 0,0 0-1 16,0 0 0-16,0 0 1 15,0 0 0-15,-13-10 2 16,13 10-1-16,0 0 1 16,0 0 2-16,0 0-8 15,0 0 5-15,6-13 1 16,-6 13 1-16,0 0-10 15,0 0 9-15,14-10-8 16,-14 10 6-16,0 0 1 16,18 1 0-16,-18-1 0 15,14 5-2-15,-14-5 8 16,15 11-8-16,-15-11 7 0,13 22-7 16,-9-8 8-16,0 2-8 15,-2 4-1-15,-2-1 0 16,-3 3 1-1,0-4 1-15,-3 1-1 0,-1-3 2 16,0-1-2-16,7-15 2 16,-13 18 1-16,13-18 1 15,0 0 0-15,0 0-1 16,0 0 0-16,0 0 0 16,0 0 0-16,4-13 1 15,-4 13 0-15,17-14-1 16,-17 14 1-16,21-10-1 15,-21 10 2-15,20-3-3 0,-20 3 3 16,20 7-2-16,-20-7-3 16,19 19 0-16,-19-19 0 15,14 23-1-15,-14-23 0 16,10 23 2-16,-8-9-3 16,-2-14 3-16,-6 22 3 15,6-22 0-15,-19 17 3 16,19-17-2-16,-27 18 2 15,11-11 0-15,-1-1-1 16,-1-3 0-16,2-5-2 16,2 1 2-16,1-2-3 15,13 3 2-15,-19-9-2 0,19 9 0 16,-10-13-3-16,10 13-6 16,0 0-15-1,0 0-34-15,0 0-39 16,0 0-1-16,0 0 18 0</inkml:trace>
  <inkml:trace contextRef="#ctx0" brushRef="#br2" timeOffset="377706.4772">14954 6399 1 0,'0'0'70'16,"0"0"-21"-16,-12 13-26 15,12-13-8-15,0 0-5 16,0 0-4-16,0 0-1 16,0 0-1-16,0 0-2 0,0 0-2 15,0 0 2-15,0 0-2 16,0 0 1-16,12-19 2 15,-12 19 1-15,14-24 0 16,-7 9 1-16,-1-2-7 16,-2-2 8-16,1-1-5 15,-2 0 3-15,0 1-6 16,-2-1 7-16,0 3-7 16,1-1 5-16,1 4 1 15,0-2 0-15,-3 16 0 16,4-22 2-16,-4 22 0 15,0 0-1-15,4-13 0 16,-4 13 1-16,0 0-1 0,0 0-1 16,0 0-2-16,0 0 0 15,-5 18-2-15,5-18 0 16,-3 20-2-16,3-20 2 16,-2 24-1-16,2-6 0 15,0 0-1-15,0 4 3 16,-1 1 2-16,1 2-5 15,0 1 7-15,1 4-1 16,-4-3 0-16,3 1 1 16,0 1 0-16,0-5-1 15,-1 1-4-15,1-4 7 16,0 1-8-16,-2-3 2 0,2-2-1 16,0-2 0-16,0-15 1 15,0 21 1-15,0-21-1 16,0 13-1-16,0-13-1 15,0 0-5-15,0 0-6 16,0 0-17-16,0 0-28 16,0 0-31-16,0 0 0 15,8-13 66-15</inkml:trace>
  <inkml:trace contextRef="#ctx0" brushRef="#br2" timeOffset="378155.8736">15268 6161 1 0,'10'23'70'0,"-10"-23"17"15,3 19-4-15,-3-19-80 16,-3 13-7-16,3-13 2 16,-7 24-3-16,1-6 1 15,1 2-1-15,-3 3 0 0,0 4 9 16,-2 5 3-16,0 3 4 16,-3 1-3-16,-2 6 4 15,-2-1-1 1,-2 3 0-16,-4-4-1 0,0 2-8 15,-2 1 0-15,1-4-1 16,-1-3-1-16,4-5-1 16,0-3 0-16,4-4 0 15,4-4 0-15,3-7 1 16,10-13 0-16,-11 14 0 16,11-14-1-16,0 0-3 15,0 0-6-15,0 0-13 16,0 0-26-16,0 0-38 0,0 0-2 15,0 0 59 1</inkml:trace>
  <inkml:trace contextRef="#ctx0" brushRef="#br2" timeOffset="378904.8388">15290 6450 1 0,'0'0'51'16,"19"-8"37"-16,-19 8-9 0,0 0-61 15,0 0 1 1,-2 16-12-16,2-16 2 16,-6 20-6-16,4-7 4 15,-1 0-6-15,1 0 7 0,4 2-6 16,-1-2 0-16,3 1 1 15,2 2 0-15,0 1-1 16,3-2 0-16,-1 1-1 16,1 0-2-16,0 1 1 15,-1-1-1-15,1-2 2 16,-9-14-1-16,19 22 1 16,-19-22-2-16,13 17 1 15,-13-17 1-15,13 15-1 0,-13-15 1 16,0 0-3-1,0 0 2-15,13 8-1 16,-13-8 2-16,0 0 0 16,-9-17 0-16,9 17 1 0,-14-22-3 15,3 5 3-15,0-6-2 16,2 0 2-16,-2-6-2 16,4 2 1-16,-1-5-5 15,4-1 5-15,1 1-5 16,2 4 6-16,2 4-5 15,1 1 5-15,0 4-6 16,1 6 0-16,-3 13 4 16,8-16 1-16,-8 16 0 15,0 0-1-15,23-13-1 16,-10 7 1-16,2 1 0 16,3-4-1-16,2-1 2 0,0 3-6 15,2-2 6-15,-1 3-5 16,-3 1 5-16,-1 3-5 15,-2 1 6-15,-2 2 0 16,-13-1-1-16,17 7 0 16,-17-7 0-16,0 0-2 15,11 15 3-15,-11-15 5 16,0 0-7-16,2 14 7 16,-2-14-8-16,0 0 1 15,0 0-14-15,0 0-14 16,1 13-60-16,-1-13-4 15,0 0 5-15,0 0 87 16</inkml:trace>
  <inkml:trace contextRef="#ctx0" brushRef="#br2" timeOffset="379491.2229">15567 6536 1 0,'0'0'54'16,"-14"12"32"-16,14-12-5 16,0 0-56-16,0 0-5 15,-9-16-4-15,9 16-5 16,0-16-1-16,0 16-4 0,9-20-1 16,-9 20-8-16,17-22 5 15,-4 12-6-15,0 0 6 16,3 4-8-1,0 5 7-15,1 2-2 0,-1 5 0 16,-3 5 5-16,-3 2-7 16,-2 5 4-16,-5 0-5 15,-1 1 8-15,-4-3-6 16,-5 1 0-16,0-1 2 16,-3-1 3-16,1-2 0 15,9-13 2-15,-17 17-1 16,17-17 1-16,-15 12 0 15,15-12-2-15,0 0 0 0,0 0-2 16,0 0 1-16,0 0-1 16,0 0-1-1,13-9 0-15,-13 9-1 0,29-12 2 16,-11 9-1-16,3 2 0 16,1 1-1-16,1 3 0 15,-3 3 1-15,-3 5-1 16,-4-1-1-16,-4 6 1 15,-5 0-1-15,-5 4-1 16,-6-1 2-16,-6 3 1 16,-6-1-1-16,-7 1-2 15,-1 2-6-15,-5 1-14 0,-7 1-65 16,-1 1-4-16,-2 2-4 16,-4-6 83-16</inkml:trace>
  <inkml:trace contextRef="#ctx0" brushRef="#br2" timeOffset="380257.0275">14902 7462 1 0,'0'0'77'16,"0"0"18"-16,0 0-5 15,0 0-74-15,1 13-10 0,-1-13-4 16,0 0-2-16,0 0-1 15,0 0-3-15,5-13 2 16,-5 13 2-16,8-23 1 16,-3 9 2-16,2-5 1 15,0 0-1-15,0-2 2 16,-1-2-1-16,0 2-3 16,-2 1 0-16,2 4 5 15,-3 2-5-15,-3 14 5 16,5-20-6-16,-5 20 5 15,0 0-3-15,0 0 4 16,0 0-2-16,0 0-7 16,0 0 7-16,0 0-8 0,9 13 6 15,-9-13-6-15,2 13 3 16,-2-13-2-16,2 23 3 16,1-7 2-16,-3 0-2 15,2 4 1-15,-2 3 0 16,1 1 0-16,1-3 1 15,-1-3-1-15,1 4-1 16,0-5-1-16,1-1 1 16,-3-16-2-16,6 20 0 15,-6-20-2-15,6 15-5 16,-6-15-5-16,0 0-16 16,0 0-26-16,20 4-37 15,-20-4 2-15,15-17 63 0</inkml:trace>
  <inkml:trace contextRef="#ctx0" brushRef="#br2" timeOffset="380641.2113">15385 7135 1 0,'0'0'92'15,"0"14"-7"-15,0-14 1 16,-11 19-76-16,2-6-2 0,-3 2 0 16,1 3-11-16,-2 7 6 15,-2-2-10-15,1 6 10 16,-3 4-7-16,-1 2 8 16,-2 2-8-16,-4 6 2 15,-2 2 2-15,-3 3-1 16,-3 1 3-1,-3 0-3-15,1-3 1 0,-1 0-1 16,2-4 2-16,4-6-1 16,3-7 1-16,5-5 1 15,5-6-2-15,16-18 1 0,-19 17-5 16,19-17-4-16,0 0-19 16,0 0-25-16,0 0-35 15,9-17-1-15,-4 4 71 16</inkml:trace>
  <inkml:trace contextRef="#ctx0" brushRef="#br2" timeOffset="381408.2759">15294 7464 1 0,'22'1'80'0,"-22"-1"16"16,0 0-4-16,0 0-62 15,10 13-26-15,-10-13-3 16,-3 15-2-16,2-2-1 16,-1 0-4-16,2 4 1 15,2 0 2-15,1 2 2 16,-1 0 2-16,4 2 2 15,0 4 0-15,4 0-2 16,0-1 1-16,2 2 1 16,1 0 0-16,-3-1 0 15,3-1-1-15,-3-4-1 0,1-2 1 16,-11-18-1-16,13 21 1 16,-13-21-2-16,0 0 1 15,0 0-2-15,0 0 2 16,0 0-2-16,0 0 0 15,5-14-1-15,-12 1-2 16,2-2 2-16,-2-2-2 16,0-5 2-16,-2-1-3 15,2-3 4-15,-3-2-1 16,1-4 1-16,3 1 3 16,-1 0-2-16,3 3 1 15,0 1 0-15,1 2 2 16,3 7-3-16,0-1 2 15,1 6 1-15,-1 13-4 0,9-20 3 16,-9 20-1 0,17-13-1-16,-17 13-1 15,22-13 2-15,-9 8-1 0,0 1 0 16,3 0 1-16,-3 2-1 16,-1-1 1-16,3 2-1 15,1 1 2-15,0 0-2 16,1 0 0-16,-1 0 0 15,1 0 0-15,-2 1 0 16,-1 1 1-16,-1-2 0 16,-13 0-1-16,19 1 2 0,-19-1 0 15,14 2-1-15,-14-2 1 16,0 0 0 0,0 0-1-16,0 0-3 15,13 4-10-15,-13-4-25 0,0 0-45 16,0 0-9-16,0 0-1 15,-1 14 90-15</inkml:trace>
  <inkml:trace contextRef="#ctx0" brushRef="#br2" timeOffset="382024.9271">15525 7673 1 0,'0'0'91'0,"-11"16"4"16,11-16-2-16,0 0-72 0,-5-20-18 15,5 20-1-15,7-20 0 16,-7 20-1-16,13-22-2 16,-13 22 2-16,18-20-2 15,-18 20 1-15,21-12 0 16,-21 12 0-16,25 0-2 15,-12 2-2-15,0 2-4 16,-13-4-2-16,24 14-1 16,-24-14-1-16,16 16 2 15,-16-16 2-15,8 19 2 16,-8-19 6-16,-2 17 3 16,2-17 5-16,-6 16 0 0,6-16 2 15,0 0-1-15,-8 15-3 16,8-15-1-16,0 0-3 15,0 0-1-15,0 0-2 16,0 0 1-16,17-12-2 16,-3 11 2-16,1-1 1 15,5-1-1-15,-1 5 0 16,2 1 0-16,2 2 1 16,-2 4-1-16,-3 3 2 15,-2 2-2-15,-3 5 0 16,-3 1 1-16,-2 2 2 15,-5-2-1-15,-5 1 0 16,-2 0 1-16,-3-3 1 0,-6-3 3 16,0-4-4-16,-6 0 1 15,-1-1-3-15,-2-3 0 16,-1-3-4 0,3 2-4-16,-1-5-9 0,21-1-57 15,-26 3-15-15,26-3-8 16,-15-16 59-16</inkml:trace>
  <inkml:trace contextRef="#ctx0" brushRef="#br2" timeOffset="384927.8093">16231 5418 1 0,'0'0'40'0,"-10"14"41"16,10-14-13-16,0 0-54 15,0 0-3-15,0 0-7 16,0 0-2-16,0 0-1 15,0 0-3-15,0 0 3 16,0 0-1-16,0 0 3 0,0 0-3 16,0 0 3-1,0 0-2-15,0 0 1 16,0 0-2-16,0 0 2 16,0 0-4-16,14 0 2 0,-14 0-1 15,14 2 0-15,-14-2 0 16,21 0 0-16,-21 0 1 15,23 0 1-15,-23 0 1 16,23 1-2-16,-23-1 3 16,21-1-3-16,-21 1 2 15,21 1-1-15,-21-1 1 16,13 2-1-16,-13-2 0 16,0 0-1-16,0 0 1 15,0 0 2-15,0 0-3 16,0 0-2-16,0 0-7 15,10 16-18-15,-10-16-29 16,0 0-26-16,0 0 16 0,0 0 66 16</inkml:trace>
  <inkml:trace contextRef="#ctx0" brushRef="#br2" timeOffset="385589.53">16506 5216 1 0,'0'0'85'16,"0"0"2"-16,12 13-6 16,-12-13-83-16,0 0-3 15,0 0-3-15,0 0 0 16,0 0-1-16,13-4 3 16,-13 4 4-16,0 0 3 15,19-15 4-15,-19 15 1 16,20-11 4-16,-6 6-2 15,-14 5 1-15,23-1-3 0,-23 1-2 16,19 7-2-16,-19-7-2 16,10 20-2-16,-8-2-2 15,-4-1 1-15,-1 3 1 16,-3 2 0-16,-2-1 1 16,-4 2 0-16,-2 1 1 15,-3 2 1-15,-2-2 0 16,-1 3 4-16,-2 1-4 15,5-5 3-15,-1 1 4 16,4-5-4-16,4-3 2 16,10-16-1-16,-7 17-7 15,7-17 2-15,0 0 0 0,15-5 0 16,0 0-8-16,-1-2 9 16,6 3-7-16,2-1 7 15,7 0 0 1,-3 0 0-16,0 1 0 0,1 0-5 15,-2 1 3-15,-2 3 0 16,-4-2-4-16,-5-1-9 16,-1 8-9-16,-13-5-33 15,20 0-28-15,-20 0 1 16,0 0 81-16</inkml:trace>
  <inkml:trace contextRef="#ctx0" brushRef="#br2" timeOffset="385994.2014">16990 4987 30 0,'14'1'90'0,"-14"-1"-2"16,0 0-43-16,-1 13-40 15,1-13 1-15,-15 26-4 16,5-7-2-16,-3 5-1 0,-1 5-1 16,-2 6 1-16,-2 5 0 15,-2 9 0 1,0 2 0-16,-3 3-1 16,-2 6 6-16,-2 0 1 15,-3 2-1-15,-3 0 2 0,-4-1-3 16,-1-2 2-16,-1-1-2 15,-2-5 2-15,8-4-7 16,3-7-1-16,2-4 0 16,8-10 0-16,4-6-2 15,8-6-2-15,8-16-8 16,-6 16-15-16,6-16-21 16,0 0-34-16,7-20-1 15,3 5 85-15</inkml:trace>
  <inkml:trace contextRef="#ctx0" brushRef="#br2" timeOffset="386760.7122">16903 5497 24 0,'0'0'92'0,"0"0"-4"16,0 0-50-16,0 0-32 16,0 0 4-16,6 15-8 0,-6-15 1 15,0 0-5 1,0 0-1-16,6 13 0 16,-6-13 2-16,0 0 1 0,21 20 2 15,-21-20 6-15,23 24-6 16,-10-11 8-16,0 3-8 15,0-1 6-15,0 1-7 16,-1-2 7-16,-1 0-9 16,-3-1 1-16,-8-13 1 15,14 19-1-15,-14-19 1 16,9 13-1-16,-9-13 2 16,0 0-1-16,0 0-2 15,0 0 2-15,0 0 0 16,0 0-2-16,0 0 2 15,1-16-1-15,-1 16-2 16,-11-23 3-16,0 4 0 0,1-5-7 16,-3-8 3-16,5-1-2 15,-2-5 3-15,2 2-1 16,3 0 3-16,0 3-3 16,4 6 2-16,1 5 5 15,4 8-2-15,-4 14 1 16,4-18-3-16,-4 18-1 15,0 0-1-15,12-13-1 16,-12 13 2-16,13-11-1 16,-13 11 1-16,19-12 1 15,-6 5 0-15,1 1 4 16,1 1-2-16,2 0 1 0,2 2 0 16,-1-1 1-16,4 1 0 15,-2-1-2-15,0 1 1 16,1 0-3-1,-1 2 2-15,0-4-1 0,-3 2 1 16,-2 3-3-16,-2-1 0 16,-13 1 1-16,20 0 0 15,-20 0-1-15,0 0-6 16,16 7-8-16,-16-7-19 16,0 0-37-16,9 17-20 15,-9-17 7-15,0 21 84 16</inkml:trace>
  <inkml:trace contextRef="#ctx0" brushRef="#br2" timeOffset="387310.3785">17242 5499 1 0,'0'0'62'15,"0"0"21"-15,0 0 1 16,0 0-78-16,-14 13-2 16,14-13-3-16,-12 16 6 15,12-16-1-15,-14 23-1 0,6-10-2 16,8-13 3-16,-15 26-7 16,9-11 8-1,2 1-6-15,-1 0 0 0,1 3-2 16,1 0 3-16,2 2-2 15,-1-2 1-15,2 4 1 16,3-3 0 0,0 1-3-16,3-1 2 0,2-4-1 15,2 1-2-15,-10-17 1 16,23 23 0-16,-8-14 1 16,1-3-1-16,3-5 1 15,-1 0 0-15,4-1 1 16,-2-1 0-16,2 0 1 0,-1-4 0 15,1 1-1-15,-3-5 1 16,-3 3 1-16,-3-2-1 16,-13 8 1-1,17-20 2-15,-17 20-1 0,6-22 1 16,-6 22 0-16,-6-17-2 16,6 17 1-16,-19-13-1 15,6 10-3-15,-4 3-3 16,-2-2-5-16,-2 7-7 15,-4 0-6-15,5 7-24 16,-9 0-47-16,3 9 0 16,-1 5 46-16</inkml:trace>
  <inkml:trace contextRef="#ctx0" brushRef="#br2" timeOffset="388332.1408">16316 6722 1 0,'0'0'61'0,"3"16"23"16,-3-16-7-16,0 0-59 15,0 0-20-15,0 0 0 16,7-22-1-16,-7 22 3 16,7-25 2-16,-4 4 2 15,0 1 3-15,-2-4 1 16,2 0 2-16,-1-3-10 15,1 0 11-15,-3-4-12 16,1 3 10-16,0 4-11 16,1-2 9-16,-2 6-7 15,1 6 7-15,-1 14 1 16,0-17-3-16,0 17 2 0,0 0-5 16,0 0 0-16,0 0-1 15,0 0-2-15,0 0 0 16,0 0-2-16,0 0 1 15,-4 14-2-15,4-14 4 16,-1 22-2-16,1-5 0 16,1 0 10-16,-1 2-10 15,1 3 10-15,2 1-10 16,0 0 11-16,0 0-13 16,1-1 11-16,1-4-9 15,1 1 1-15,-2-2 1 16,0-1-3-16,-4-16 1 15,7 22-3-15,-7-22 1 0,5 16-7 16,-5-16-7-16,0 0-24 16,0 0-31-16,0 0-15 15,0 0 8-15,0 0 80 16</inkml:trace>
  <inkml:trace contextRef="#ctx0" brushRef="#br2" timeOffset="388784.753">16795 6028 1 0,'19'-1'62'15,"-19"1"24"1,0 0-3-16,-2 21-75 0,2-21-5 15,-11 28 0-15,2-8-2 16,-1 6-1-16,0 4-3 16,-3 4 0-16,0 2 1 15,0 5-1-15,-2 3 11 16,-1 3-2-16,-1-1-1 16,-2 2 1-16,-1 1 2 15,0-3 1-15,-3-1 0 16,1-6 1-16,2-3-8 0,1-6 0 15,2-2 1 1,3-7 0-16,3-3-2 16,1-4-1-16,3-1-2 15,7-13 3-15,-7 19-2 0,7-19 0 16,0 0 0-16,-4 13-1 16,4-13 0-16,0 0-2 15,0 0-9-15,0 0-22 16,0 0-50-16,0 0-2 15,0 0 12-15,13 4 75 16</inkml:trace>
  <inkml:trace contextRef="#ctx0" brushRef="#br2" timeOffset="389528.5276">16649 6559 1 0,'0'0'86'16,"0"0"6"-16,13 6-3 16,-13-6-67-16,0 0-14 15,0 0-4-15,2 14-4 16,-2-14-1-16,0 0-2 16,13 21 1-16,-13-21 0 15,17 20 3-15,-6-7 1 16,4 1 2-16,1 1 1 15,0 1-3-15,-1-1 2 16,0 0-2-16,-2 1 0 0,0-2-3 16,-3 1 2-16,0-2-3 15,-10-13 0-15,16 18 2 16,-16-18-2-16,0 0 3 16,16 13-1-16,-16-13-1 15,0 0 0-15,0 0 3 16,4-13-2-16,-4 13-1 15,-9-14 1-15,9 14-3 16,-17-32 1-16,7 10 1 0,-3-5-2 16,1-2 0-1,1-7 3-15,1-1-8 16,1-1 10-16,3 3-8 16,2 2 10-16,3 3-9 0,1 5 11 15,-2 1-9-15,5 5-1 16,-1 3 8-16,0-1-11 15,3 1 7-15,2 2-9 16,2-1 7-16,1 2-8 16,3 2 9-16,1 1 1 15,2 0-1-15,0 4 3 16,1 0 0-16,0 5 2 16,4-1-1-16,-3 2 1 15,4-1-2-15,1-1-1 16,0-4 1-16,3 1-3 15,-1-3 1-15,-1-2 0 16,-1 2 1-16,0-2-1 0,-2 0 2 16,-5 2 0-16,-2 5 0 15,-14 3 1-15,20-4 0 16,-20 4 0-16,0 0-2 16,0 0-4-16,9 16-10 15,-9-16-24-15,-5 16-52 16,0-2-3-16,-1 2 33 15</inkml:trace>
  <inkml:trace contextRef="#ctx0" brushRef="#br2" timeOffset="390079.2175">17004 6631 30 0,'-6'16'97'16,"6"-16"-5"-16,0 0-9 16,0 0-80-16,0 0-4 15,0 0-1-15,-16 2-1 16,16-2 0-16,0 0-3 16,0 0 5-16,-11 13 1 15,11-13 5-15,0 0-1 16,0 0 1-16,0 0-3 0,0 17 0 15,0-17 1-15,4 14-1 16,-4-14-2-16,9 23-1 16,-2-8 0-16,2-2-1 15,1 3 2 1,3-5-2-16,1 1 0 0,2-2 1 16,3-4-1-16,0-2 3 15,1-1-2-15,0-5 2 16,0 0 1-16,-1-4 1 15,-2-3 0-15,1-2-2 16,-4-2 3-16,-2 0-2 16,-12 13 2-16,13-26 1 15,-13 26-2-15,4-22 0 0,-4 22 1 16,0 0 0-16,-13-13 0 16,13 13-1-16,-17 3-2 15,17-3-1-15,-24 13 0 16,10 0-3-16,-2 3 0 15,0 5-7-15,-1 3-9 16,3 7-23-16,-8 1-44 16,5 8-9-16,-2-5 6 15,2-3 89-15</inkml:trace>
  <inkml:trace contextRef="#ctx0" brushRef="#br2" timeOffset="391513.4655">16365 7572 1 0,'-6'17'89'0,"6"-17"-5"15,0 0-22-15,0 0-62 16,0 0-5-16,9-15-2 16,-9 15-1-16,10-22 1 15,-4 9 2-15,-2 0 7 16,0-6 3-16,-1 5 3 16,-1-2 2-16,-1 0-1 15,-2 0 2-15,-1 2-2 16,1 1-3-16,-1-2-1 15,2 15-1-15,-4-21-1 0,4 21-2 16,-2-16-1-16,2 16 0 16,0 0-1-16,2-15 1 15,-2 15-1-15,0 0 3 16,0 0-3-16,0 0 2 16,6 15 0-16,-6-15-1 15,0 23-1-15,1-10 0 16,1 4 0-16,-1-1-1 15,0 3 1-15,2 1-1 16,-1 0 2-16,1 3-1 16,0 0 2-16,-1 2 0 15,0-2 0-15,-1 1-1 0,1-3-2 16,-1-1-8-16,-2-6-11 16,4-1-26-1,-3-13-38-15,-2 13-1 16,2-13 66-16</inkml:trace>
  <inkml:trace contextRef="#ctx0" brushRef="#br2" timeOffset="392016.9995">16831 7252 12 0,'0'0'88'0,"0"0"-5"0,0 0-43 15,0 0-17-15,-4 14-10 16,4-14-4-16,-11 15-1 16,11-15-1-16,-11 18-2 15,11-18 0-15,-12 22-1 16,12-22 0-16,-10 27-3 15,3-9 0-15,0 1 2 16,-2 1-3-16,-1 3 0 16,-3 3 0-16,0 1 0 0,-4 5-1 15,-1 0 2-15,1-1-2 16,-3 4 0 0,0-2 1-16,-2 3-2 15,2-3 2-15,1 2-1 0,-2-5 1 16,2-1-1-16,1-1 3 15,4-2-4-15,1-3 7 16,3-6-5-16,3 0 0 16,1-2 1-16,6-15 3 15,-3 21-3-15,3-21-2 16,0 0-2-16,2 18-10 16,-2-18-2-16,0 0-18 15,0 0-34-15,0 0-22 16,0 0 1-16,0 0 87 0</inkml:trace>
  <inkml:trace contextRef="#ctx0" brushRef="#br2" timeOffset="392932.8817">16906 7504 1 0,'3'13'80'15,"-3"-13"14"-15,0 18-7 16,0-18-62-16,0 0-29 15,-6 13-1-15,6-13-2 16,0 0 1-16,0 0-2 16,0 0 4-16,-3 13 5 15,3-13 4-15,0 0 1 16,0 0-1-16,12 14 3 16,-12-14-2-16,10 16 2 15,-10-16-4-15,11 19-2 16,-5-6-1-16,1 0-3 15,1 1 0-15,0 3 0 16,4-1 2-16,-4 0-3 0,2 0 2 16,-1-3 0-16,-9-13 0 15,16 19 1-15,-16-19 1 16,13 7-1-16,-13-7-1 16,0 0 2-16,0 0-4 15,0-16 1-15,-4 3 0 16,-5-6-2-16,2-2 0 15,-5-5 0-15,4-6 3 16,0 0-2-16,-2 0 4 16,5 4 0-16,-3 2 3 15,5 4 1-15,-1 2 0 16,3 4 0-16,1 16-1 0,-5-20 2 16,5 20-5-16,-3-21-1 15,3 21-3-15,-1-18 1 16,1 18-1-16,0-15 1 15,0 15 0-15,3-14 2 16,-3 14 3-16,0 0 1 16,6-13 4-16,-6 13-3 15,0 0 0-15,0 0-2 16,16-3-2-16,-16 3 0 16,17 3-2-16,-17-3 0 15,23-3-3-15,-7 2 3 16,0-2 0-16,1 1 1 15,0-1 1-15,3 0-3 0,-2 2 3 16,1 0-1-16,1-1 0 16,0-1 1-16,0 2 0 15,0-2-1-15,3 1 1 16,2 1 0-16,0-3-1 16,-1-1 0-16,-1 4 0 15,0-2-2-15,-1 0 4 16,-2 2-1-16,-6-2-5 15,-14 3-8-15,25 1-33 16,-25-1-42-16,0 0-3 16,0 0 17-16</inkml:trace>
  <inkml:trace contextRef="#ctx0" brushRef="#br2" timeOffset="394096.7778">17316 7449 11 0,'0'0'84'0,"-18"8"-4"15,18-8-44-15,0 0-22 16,-13 1-7-16,13-1-4 16,0 0-2-16,-17 2 0 15,17-2-1-15,0 0 2 16,0 0 2-16,-10 13 1 16,10-13 0-16,0 0 2 0,-7 17-1 15,7-17-1-15,-7 21 0 16,1-8 1-16,3 2-3 15,-3-1-1-15,3 5 0 16,0-2-2-16,2 5-1 16,1-2 0-16,1 3 0 15,2 0 0-15,-1 2 0 16,2-3-1-16,2-4 1 16,-2-2 0-16,2-3 2 15,-6-13 0-15,13 15-2 16,-13-15 2-16,17 3-2 15,-17-3 2-15,20-2-2 16,-20 2 2-16,23-10 0 0,-23 10-1 16,22-12 1-16,-22 12-1 15,19-15 2-15,-19 15-3 16,13-19 1-16,-13 19 0 16,6-19 2-16,-6 19 0 15,-2-14 2-15,2 14-1 16,0 0 2-16,-19-13 0 15,19 13 0-15,-26-2 1 16,13 5-4-16,-2 1-2 16,-3 1-8-16,0 5-17 15,-4-3-44-15,0 6-21 16,2-1-6-16,3-4 66 0</inkml:trace>
  <inkml:trace contextRef="#ctx0" brushRef="#br2" timeOffset="395747.4831">18308 5102 1 0,'0'0'61'0,"-7"14"19"16,7-14-35-16,0 0-41 16,-19 25-2-16,12-11-1 15,-3 8-2-15,-1 4 2 16,-1 4-5-16,-1 3 5 16,0 1-1-16,1 0 2 15,4-2-1-15,1-2 0 16,2-2-1-16,4-5 1 15,1 0 1-15,6-3 4 16,-2-1-6-16,5-3 6 16,1-2-6-16,1 1 5 0,4-4-4 15,-1-1 6-15,3-3-7 16,-1-1 0-16,3-1 9 16,-2-1-7-16,-1-3 0 15,2 1 0-15,-4-4 0 16,0-2 0-16,-14 4 1 15,22-10 1-15,-22 10-7 16,14-15 7-16,-14 15 1 16,6-21-5-16,-6 6 7 15,0 1-5-15,-1-3 3 16,-1-1-6-16,1-2 6 0,-5 3-6 16,2-2 4-16,-1 2-1 15,-2 1-1-15,0-1 1 16,-2 1 0-16,1 0 1 15,-2 1 0-15,-2 2-2 16,12 13 0-16,-24-18 0 16,11 10-3-16,0 1-3 15,13 7-4-15,-26-11-7 16,26 11-10-16,-25-5-28 16,25 5-36-16,-22 3 2 15,9 6 88-15</inkml:trace>
  <inkml:trace contextRef="#ctx0" brushRef="#br2" timeOffset="396451.7077">17977 6468 14 0,'0'0'96'15,"-11"15"-7"-15,11-15-33 16,0 0-40-16,0 0-5 15,0 0-5-15,0 0 7 16,0 0-12-16,0 0-9 16,0 0 7-16,0 0 10 15,0 0-10-15,18-7 1 16,-18 7 0-16,17 0-8 16,-17 0 10-16,19 0-2 15,-19 0 3-15,23 0-12 0,-23 0 10 16,19 4 6-16,-19-4-11 15,16 7 4-15,-16-7-19 16,15 9-10-16,-15-9-43 16,0 0-7-16,19 7-11 15,-19-7 87-15</inkml:trace>
  <inkml:trace contextRef="#ctx0" brushRef="#br2" timeOffset="396913.7452">18386 6442 5 0,'19'13'91'0,"-19"-13"-3"16,0 0-4-16,13 6-76 16,-13-6-7-16,0 0 0 15,0 0 0-15,0 0 0 16,0 0 0-16,0-16-6 15,0 16 10-15,-1-14-1 16,1 14 0-16,-3-22-8 16,1 8 7-16,-1 1 0 15,2-5-1-15,-1 1 1 16,1 1-9-16,0 2 8 16,1-1-8-16,1 2 9 0,-1 13-9 15,3-18 8-15,-3 18-8 16,0 0 9-16,0 0 7 15,0 0-9-15,0 0 0 16,6 18-1-16,-5-3 8 16,-1-1-8-16,2 5 8 15,-1-2-10-15,-1 5 2 16,3 4 6-16,0-2-4 16,0 8-3-16,0-3-18 15,2 6-9-15,-5-6-52 16,5 10-2-16,-7-2-13 15,2 1 85-15</inkml:trace>
  <inkml:trace contextRef="#ctx0" brushRef="#br2" timeOffset="397632.9478">18079 7408 60 0,'0'0'93'0,"-1"13"-6"16,1-13-50-16,0 0-38 15,0 0-3-15,0 0-1 16,0 0 1-16,0 0 0 16,15-18 2-16,-15 18 2 15,13-17 4-15,-13 17 1 16,15-25 0-16,-15 25 1 15,19-24-2-15,-19 24 0 0,14-23-1 16,-14 23 2-16,12-20 0 16,-12 20-2-16,7-15 2 15,-7 15-3 1,0 0 2-16,0 0-1 0,0 0-2 16,0 0-1-16,0 0-1 15,13-11 0-15,-13 11 0 16,0 0 0-16,0 0-2 15,0 0 2-15,0 0 1 16,0 0 1-16,0 0 1 16,0 0 2-16,0 0-2 15,-5 14 1-15,5-14 0 0,0 0-2 16,-2 15 2-16,2-15-2 16,0 18-1-1,0-18-1-15,0 28-1 0,1-12 1 16,-1 2 0-16,3 4 1 15,-2-2-3-15,2 2 4 16,2-2-1-16,-1 2 0 16,2-4 1-16,-1 3-2 15,1-4 1-15,-2-3-1 16,2 2-3-16,-6-16-8 16,10 19-17-16,-10-19-38 15,0 0-23-15,5-13-1 16,-5-4 65-16</inkml:trace>
  <inkml:trace contextRef="#ctx0" brushRef="#br2" timeOffset="399601.4544">18649 5067 1 0,'0'0'41'0,"0"0"48"16,0 0-1-16,-16-11-63 15,16 11-8-15,0 0-5 16,-14 3-5-16,14-3-1 0,0 0-4 16,-13 0 1-1,13 0-2-15,0 0 0 16,0 0-2-16,0 0 1 16,13-3 1-16,-13 3-1 0,20 3 1 15,-7-3 0-15,1 1-1 16,4 1 2-16,2-2-1 15,-3 0-1-15,2 0 1 16,-2 0-1-16,0 1 1 16,1-1-3-16,-2 0 3 15,-3-1-3-15,-13 1 3 16,20 1-1-16,-20-1 0 16,14 1 2-16,-14-1-2 15,0 0 2-15,0 0-1 16,0 0 0-16,0 0-3 15,0 0 3-15,0 0-1 16,0 0 1-16,0 0 0 0,0 0 0 16,0 0 0-16,0 0-1 15,0 0 0-15,0 0 0 16,0 0 1-16,0 0-2 16,0 0 0-16,0 0 1 15,0 0-1-15,7 15 0 16,-7-15 1-16,-1 20 1 15,0-4-3-15,1 4 1 16,-2 5 1-16,1 8-3 16,-1 1 2-16,1 4 0 15,1 2 0-15,0 4-2 16,-2-1 2-16,4 5 6 0,1-2-1 16,0 0 2-16,-1 2-3 15,3 1 1-15,-2-2 0 16,1 2 0-16,2-1-1 15,1-1-5-15,-1 4-1 16,2-1 1-16,0 4 0 16,2 2-1-16,0 0 0 15,1 6 1-15,-1 2 8 16,-1-2-1-16,0 0-1 16,-1 3 0-16,0-3 2 15,-1-7 0-15,0 0-1 16,-1-6 1-16,1 0-8 15,-1-3 1-15,0-1 0 0,-1-4 1 16,1 1 4-16,1 2-5 16,1-4 7-16,-1-1-7 15,0 0 5-15,2-3-5 16,-1 0 3-16,1-3-1 16,-2-1-4-16,0-3 4 15,1 0-4-15,-1 0 5 16,0-3-3-16,-1 0 3 15,0-3-1-15,-1 0-2 16,1-3 1-16,0 2 0 16,-2-2 1-16,2-3-2 15,0-1 0-15,0-2 2 0,-1 2-2 16,1-1 0-16,0 1 1 16,1-2 0-1,0 2-1-15,-1-2 1 16,1 2 0-16,-1 0-1 0,-2-2 2 15,-4-14 0-15,9 24-1 16,-9-24 0-16,6 20 1 16,-6-20 0-16,4 18 0 15,-4-18 0-15,6 18-1 16,-6-18 1-16,6 14 0 16,-6-14 1-16,0 0-2 15,5 15 1-15,-5-15-1 16,0 0 2-16,0 0-1 0,0 0 1 15,0 0-1-15,0 0-1 16,2 13 2 0,-2-13-1-16,0 0 0 15,0 0 0-15,0 0-1 0,0 0 0 16,0 0 1-16,0 0 0 16,0 0-1-16,0 0 1 15,0 0-1-15,0 0 0 16,0 0 0-16,0 0 1 15,0 0-2-15,0 0 2 16,0 0-1-16,0 0 1 16,0 0 0-16,0 0 0 15,-7 13 0-15,7-13 0 16,0 0 0-16,0 0-1 16,0 0 0-16,-15 2 0 15,15-2 0-15,0 0-1 0,-16 3 0 16,16-3 0-16,-17 2 0 15,17-2 1-15,-23 3 0 16,7-3-1-16,0 3 2 16,-3-2-1-16,1 2 0 15,-3 1 1-15,3 1-1 16,-1-1-1-16,2-1 1 16,2 3-1-16,2-4 1 15,13-2-1-15,-20 8 2 0,20-8-2 16,-14 1 3-1,14-1-2-15,0 0 0 16,-18-7-2-16,18 7-3 16,0 0-7-16,-11-15-9 0,11 15-18 15,-9-13-59-15,9 13 1 16,-10-18-5-16,10 18 97 16</inkml:trace>
  <inkml:trace contextRef="#ctx0" brushRef="#br2" timeOffset="417332.2763">13710 9752 1 0,'6'13'63'16,"-6"-13"13"-16,0 0-31 15,0 0-27-15,0 0-6 16,0 0-3-16,0 0-2 16,0 0 0-16,0 0 0 15,0 0 2-15,0 0 2 16,0 0 0-16,0 0 0 15,0 0 2-15,0 0-1 0,0 0-3 16,0 0-1-16,0 0-2 16,-9 15-2-16,9-15 0 15,0 0-1-15,0 0-2 16,-6 16 1-16,6-16-1 16,-5 13 1-16,5-13-1 15,-8 20 1-15,4-7 0 16,-2 0 0-16,2 0 1 15,0 4-1-15,-1 2 0 16,1 1-1-16,0 2 2 16,1-1-3-16,0 2 3 15,0 2-2-15,2 2 0 0,-1-1 1 16,1 0-1-16,-1 3 1 16,2-2-1-16,-1 4 0 15,1-2-1 1,0 5-3-16,-2 1 3 0,1 1-2 15,1 1 2-15,-2 1-2 16,2 1 2-16,0 0-2 16,0 0 4-16,0-3 0 15,2-3 0-15,-2 0-1 16,1-2 2-16,1-1-2 16,-2-1 0-16,0-2 0 15,0-2 0-15,0 2-1 16,0-4 1-16,1 0 0 0,-1-1-1 15,0-2 2-15,2-3-1 16,-2 1 0-16,1-5 0 16,-1-13 1-1,2 19-1-15,-2-19-1 0,0 12 2 16,0-12-2-16,0 0 1 16,0 0-1-16,0 0 2 15,0 0-3-15,0 0 1 16,0 0 1-16,0 0-3 15,0 0 0-15,0 0 0 16,-2-15-1-16,2 15 0 16,-6-21-1-16,1 6 0 0,0-10 0 15,-2-1 1 1,0-4 0-16,-3-3 1 16,0-5 0-16,-1-2 0 15,-2-2 1-15,2 0 0 0,-2 2 0 16,-1-2-1-16,1-4 5 15,0 2-3-15,1 0 2 16,2 2-2-16,4-2 2 16,0 3-2-16,5-1 2 15,1 0-2-15,4 4 0 16,3 1 0-16,2 2 1 16,3 1 1-16,-1 2 0 15,5 3 1-15,0 3-1 0,3 1 0 16,-1 2-2-1,4 0 2-15,3 0-1 16,-1 2-2-16,5-2 1 16,0 2-2-16,3-2 2 0,-1 4 0 15,0 4 0-15,0 3-1 16,0 3 0-16,-2 5 1 16,-2 6 0-16,-4 0 0 15,-1 8-1-15,-4 5 2 16,0 2 0-16,-5 5 1 15,-2 4-2-15,-2 1 1 16,-2 5-1-16,-2 4 2 0,-4 0 0 16,-2 5 0-16,-4 0-1 15,-1 1-1 1,-4 4 1-16,0-1 0 16,-3 1-3-16,-3-2 2 0,0-4-2 15,-1-2 2-15,-2-5-2 16,2-4 3-16,-2-6-1 15,-2-2 0-15,-2-8 2 16,1 0 2-16,-1-4-3 16,1-3 1-16,-1-3-2 15,2-2 2-15,0-1-3 16,4-3 2-16,3 0 0 16,1-1-2-16,13 4 3 15,-18-9-1-15,18 9 1 16,0 0-2-16,0 0 1 15,-10-13 0-15,10 13 0 16,0 0-2-16,0 0 1 0,0 0 0 16,16-3-1-16,-16 3-1 15,14-1 1-15,-14 1 0 16,24 3 0-16,-11 0 1 16,2 0-1-16,3 1 1 15,2 2 0-15,2 1 3 16,-1 0-1-16,4 0 0 15,-2 2-1-15,3 1 2 16,0 0-1-16,-2 0 0 16,1 2 0-16,-2 1 0 15,3 1-1-15,-2 2 2 16,4-1-1-16,-2 2 1 0,0-1-2 16,0 0 0-16,1 1 0 15,-1-1 0-15,-1-2 0 16,-2-1 0-16,-3 2 1 15,-1-1-2-15,-2-1 3 16,-1 0-1-16,-2-1 0 16,-14-12 0-16,22 21-1 15,-13-8 1-15,-9-13-1 16,17 19 1-16,-17-19-2 16,11 14 1-16,-11-14 0 15,9 13 2-15,-9-13-2 16,0 0 0-16,9 13 0 15,-9-13 0-15,0 0-1 0,0 0-4 16,0 0-10-16,0 0-24 16,0 0-58-16,0 0-5 15,0 0-3-15,0 0 3 16</inkml:trace>
  <inkml:trace contextRef="#ctx0" brushRef="#br2" timeOffset="418489.8044">14626 10256 61 0,'0'0'97'0,"0"0"0"15,-14 7-4-15,14-7-71 16,0 0-12-16,0 0-5 16,0 0-1-16,0 0-2 0,0 0-4 15,0 0 2-15,0 0-2 16,17-7 2-16,-17 7-2 15,23 0 2-15,-10 0-1 16,2 3 2-16,-1-2 0 16,3 2-1-16,2 0 0 15,0 0 0-15,1 1 0 16,2-1 0-16,-1 1-1 16,2 1 1-16,2-2 1 15,-2-1-1-15,2 0 0 16,-2 1 1-16,-3-3 1 15,-3 1 0-15,-2-1 1 16,-15 0-2-16,15 0 0 0,-15 0-2 16,0 0-4-16,0 0-6 15,0 0-12-15,0 0-25 16,0 15-42-16,0-15-4 16,0 0 3-16,-15 11 59 15</inkml:trace>
  <inkml:trace contextRef="#ctx0" brushRef="#br2" timeOffset="418931.9386">14798 10456 9 0,'-13'3'85'15,"13"-3"5"-15,-19 2-6 16,19-2-55-16,0 0-7 15,0 0-1-15,-14-16-3 16,14 16-3-16,0 0-4 16,0 0 0-16,0 0-3 15,0 0-3-15,0 0-2 16,0 0-1-16,0 0-2 16,0 0-1-16,0 0 1 15,0 0-1-15,0 0 1 16,0 0 1-16,16 0-2 15,-16 0 3-15,18 0-1 0,-18 0 0 16,23-2 1-16,-8 2 0 16,2-3-1-16,3 3 0 15,1-1 0-15,0 0-1 16,2 1 1-16,-1 0-1 16,1-2 0-16,-1 2 1 15,-4 2-1-15,-2-2 1 16,-1 1-5-16,-15-1-7 15,20 6-27-15,-20-6-53 16,0 0-6-16,0 0-1 16,0 0 13-16</inkml:trace>
  <inkml:trace contextRef="#ctx0" brushRef="#br2" timeOffset="425428.7392">15607 8953 1 0,'0'0'58'0,"0"0"31"16,0 0-3-16,0 0-55 15,0 0-19-15,0 0-5 16,0 0-2-16,0 0-1 16,0 0-2-16,0 0 0 15,-13-3 0-15,13 3 0 16,0 0 0-16,0 0-1 0,0 0 1 15,0 0-1-15,0 0 0 16,0 0 2-16,0 0-2 16,0 0 0-16,-3 16-1 15,3-16 1-15,2 13-1 16,-2-13 0-16,0 23 0 16,1-9-1-16,-1-1 2 15,2 2 0-15,-1 2 2 16,1 0-1-16,1 4 0 15,-2 0 0-15,2 4 2 16,0 1-2-16,0 3 2 16,0 1-1-16,-1 3-2 0,0 5 0 15,-1-2 1-15,-1 1 4 16,0 1-6-16,-1-1 4 16,-1-1-5-16,2 6 4 15,-1-4 4-15,0 1-3 16,1 4 3-16,0-1-6 15,2 2 5-15,0 3-5 16,1 3 6-16,1-2-6 16,0 2 0-16,1 1 1 15,-1-1-3-15,2 4 2 16,-2-4-1-16,-1 4 1 16,3-1 2-16,-5-1-2 15,4 0 2-15,-2-2-2 0,-2 2 3 16,0-1-3-16,2-1 3 15,0-2-3-15,0-1 0 16,1 1 0-16,-1 1 1 16,2-1-2-16,-1-1 1 15,0 1-1-15,-1 1 1 16,0 0 2-16,-2-1-1 16,2 2-1-16,-1-2-1 15,1-3 3-15,0-1-3 16,-2 0 3-16,3-3-4 15,-1 0 1-15,2-1 0 16,-3-7 2-16,3 2-2 16,-1 0 1-16,0-1 1 0,2 1-2 15,0 0 2-15,1-2-2 16,-1 0 1-16,1 3-2 16,-1-1 4-1,1-4-2-15,-1 1-1 0,-2-2-4 16,1 2 4-16,-1-2-4 15,0 2 5-15,-1-1-5 16,1 0 2-16,-1-2-2 16,0 0 1-16,0-3 4 15,0 0-2-15,1-4 2 16,-2-4-4-16,1-2 4 16,-2-1-1-16,1-1 0 0,-2-14 1 15,0 22 1 1,0-22-1-16,-2 18 0 15,2-18 1-15,-3 13 1 16,3-13-1-16,0 0 1 0,0 0-1 16,-6 13 1-16,6-13-2 15,0 0 3-15,0 0-2 16,0 0-1-16,0 0-1 16,0 0 1-16,0 0 0 15,0 0-1-15,0 0 0 16,0 0-2-16,0 0 2 15,0 0-1-15,0 0 0 16,13-14 0-16,-13 14 0 16,15-3 0-16,-15 3-1 15,21-6 2-15,-6 2-2 16,-1 3 1-16,4-1 2 0,-2 1-1 16,1-2-1-16,0 1 1 15,0 2 1-15,1-1 0 16,-1 2-1-16,-1-2 0 15,1-1-1-15,-1 4 1 16,-1-2 1-16,-1 1 0 16,-14-1-2-16,25 0 0 15,-25 0 1-15,20 5 1 16,-20-5-1-16,16 1 0 16,-16-1 1-16,0 0-1 15,14 2 1-15,-14-2-1 16,0 0-7-16,0 0-13 15,0 0-29-15,0 0-43 0,0 0-3 16,0 0-5-16,-24-12 26 16</inkml:trace>
  <inkml:trace contextRef="#ctx0" brushRef="#br2" timeOffset="426345.1026">15736 8944 18 0,'-16'5'80'0,"16"-5"0"16,-17-2-43-16,17 2-25 15,-15-3-3-15,15 3-1 16,0 0 1-16,-16-4 0 16,16 4 1-16,0 0 0 15,0 0 0-15,0 0-1 16,0 0-3-16,0 0-1 16,0 0-1-16,0 0 1 15,0 0-3-15,0 0 1 0,0 0 1 16,0 0-2-16,0 0 0 15,0 0-1-15,0 0-1 16,0 0 0-16,16-12 0 16,-16 12 0-16,22 3-2 15,-6-3 2-15,1 2 0 16,6 1 1-16,0-2 0 16,3 2 0-1,2-2-1-15,0-1 1 0,0 0 0 16,1 0 1-16,-2 0 0 15,-2-1-1-15,-2-1 2 16,-5 2-2-16,0 0 1 0,-4 0-7 16,-14 0-15-16,23 9-58 15,-23-9-12-15,0 0-6 16,12 15 37-16</inkml:trace>
  <inkml:trace contextRef="#ctx0" brushRef="#br2" timeOffset="429494.2383">16684 10782 8 0,'0'0'73'0,"0"0"0"15,0 0-27-15,0 0-17 0,0 0-8 16,0 0-5-16,0 0-1 16,0 0-3-16,0 0-1 15,0 0-4-15,0 0 1 16,0 0 0-16,0 0-1 15,0 0 0-15,0 0 0 16,0 0-1-16,0 0 1 16,-15 0 0-16,15 0 0 15,0 0 0-15,0 0-1 16,-13 0-1-16,13 0-2 16,0 0 0-16,-13 0 0 15,13 0-1-15,0 0 0 16,-16 2 0-16,16-2-1 0,0 0 1 15,-13 3 1-15,13-3 0 16,0 0-2-16,-14 3 0 16,14-3 1-16,0 0-2 15,-14 3 3-15,14-3-3 16,0 0 1-16,0 0-1 16,-15 8 1-16,15-8 1 15,0 0-1-15,0 0 1 16,-13 10-2-16,13-10 1 15,0 0 0-15,0 0 0 16,-13 9 0-16,13-9 0 16,0 0-1-16,0 0 0 0,-8 13 1 15,8-13-1-15,0 0 2 16,0 0-2-16,-8 19 0 16,8-19 1-1,-3 13-1-15,3-13 1 0,0 0-1 16,-8 17 0-16,8-17-1 15,0 0 2-15,-3 17-1 16,3-17 1-16,0 0-1 16,1 15 1-16,-1-15 1 15,0 0-2-15,5 19 3 16,-5-19-4-16,1 12 2 16,-1-12 0-16,2 13-1 15,-2-13 0-15,1 15 0 0,-1-15 1 16,1 14-2-16,-1-14 2 15,3 13 0-15,-3-13 0 16,2 13 0-16,-2-13 1 16,4 13-1-16,-4-13-2 15,4 13 3-15,-4-13-1 16,0 0-2-16,8 18 2 16,-8-18-1-16,0 0 0 15,8 15 1-15,-8-15 1 16,0 0-1-16,0 0 0 15,16 15 0-15,-16-15 0 16,0 0-1-16,17 13 0 0,-17-13-1 16,15 7 1-16,-15-7 0 15,17 9 1 1,-17-9-3-16,18 8 3 0,-18-8 0 16,17 8 0-16,-17-8 0 15,20 8-1-15,-20-8 0 16,20 6-1-16,-20-6 2 15,19 6-2-15,-19-6 0 16,17 4 1-16,-17-4-1 16,18 4 0-16,-18-4-2 15,16 3 1-15,-16-3 1 16,14 2 0-16,-14-2-1 0,14 1 1 16,-14-1-1-16,0 0 2 15,18-3 2 1,-18 3-1-16,0 0-1 0,14-1 1 15,-14 1-1 1,0 0 0-16,15-9 2 0,-15 9-1 16,0 0-1-16,14-10 0 15,-14 10 2-15,0 0-1 16,14-13 2-16,-14 13-2 16,0 0 0-16,16-13-2 15,-16 13 3-15,0 0-1 16,16-14 0-16,-16 14-1 15,0 0 0-15,16-19 0 0,-16 19 0 16,10-13 0 0,-10 13 0-16,9-16 1 0,-9 16-2 15,7-16 1 1,-7 16 1-16,6-16 0 0,-6 16 0 16,3-14-1-16,-3 14 1 15,0-13 1-15,0 13-2 16,-3-14 1-16,3 14-1 15,-3-15 1-15,3 15 0 16,-4-19 1-16,4 19-1 16,-6-17 0-16,6 17 1 15,-9-16-1-15,9 16 0 0,-10-19-1 16,10 19 0 0,-13-17 0-16,13 17 0 15,-13-19-1-15,13 19 1 16,-16-18 1-16,16 18-1 15,-20-16 1-15,20 16-1 0,-22-13 0 16,9 4-1-16,0 6-1 16,0-1-2-16,0 2-6 15,-1 1-5-15,14 1-14 16,-29-4-42-16,16 8-27 16,-4 0-1-16,1 1-2 15</inkml:trace>
  <inkml:trace contextRef="#ctx0" brushRef="#br2" timeOffset="431948.0834">16072 9169 1 0,'0'0'33'0,"0"0"41"16,0 0-15-16,0 0-37 0,0 0-4 15,0 0-4 1,0 0-2-16,0 0-1 16,0 0-2-16,0 0 1 15,0 0-3-15,0 0-3 0,0 0-1 16,0 0-1-16,0 0 1 16,13-7-2-16,-13 7 1 15,0 0-1-15,0 0 1 16,16-4-1-16,-16 4 0 15,16-5 1-15,-16 5 1 16,20-10 0-16,-20 10-2 16,23-7 1-16,-10 3 0 15,1 4-1-15,4-3 0 16,-2 0 0-16,1 2-1 16,0 1-1-16,3-3 1 15,1-2 1-15,3 4 0 16,-2-6 1-16,1 5 0 0,1-1 0 15,2 1 0-15,5 0-1 16,2 1 3-16,1 1-3 16,0 1 0-16,3-1 0 15,-1 2-1-15,2-1 1 16,-2 0 0-16,-2-1 0 16,0 0-1-16,-1-1 1 15,1 0-1-15,0-1 1 16,0-1 1-16,4 0-2 15,1 2 0-15,0-1-1 16,0 0 2-16,0 0-2 16,1 2 3-16,-1 0-3 0,1 0 2 15,4 0-1-15,-1 0 2 16,5 0-2-16,1-1 1 16,3 1 0-16,-1-3-1 15,1 1 1-15,2-2 0 16,-4-2 1-16,-1 2-3 15,-4-2 2-15,0 2 0 16,-3-2-1-16,-2 5 1 16,-1-5-1-16,1 4 0 15,-1-1 0-15,0 1 1 16,6 0 0-16,0-2 0 16,4 1 0-16,0-1 0 15,1-2 0-15,-1 2 2 0,1-1-1 16,-3 1-1-16,-2-2 1 15,-3 3 0-15,-2 2-1 16,2 1 1 0,-5-2-2-16,2 5 0 0,-1-1 0 15,1 1 0-15,-2 1-1 16,2 0 2-16,2-1-1 16,-1-1 0-16,2 0 1 15,0-2 1-15,-2 5-2 16,1-4 2-16,-2 1 1 15,-2-2-4-15,-2 2 2 16,-2 1 0-16,-1 2 0 0,-2-2-1 16,-1-2 2-16,-2 2-1 15,1 0-2 1,-2 0 2-16,1-2-1 16,0 2 1-16,-2-2-1 0,0 1-2 15,-4-1 1-15,1 1 1 16,-6-2 0-16,0 1 0 15,-16-1-4-15,15 2-11 16,-15-2-26-16,0 0-45 16,0 0-3-16,0 0-4 15,-33 16 51-15</inkml:trace>
  <inkml:trace contextRef="#ctx0" brushRef="#br2" timeOffset="433445.7556">16288 9317 13 0,'0'0'87'0,"0"0"-1"16,0 0-12-16,0 0-61 16,-4-15-5-16,4 15-4 15,7-13-1-15,-7 13 0 16,0 0-1-16,10-14-1 16,-10 14 1-16,0 0 0 15,0 0 2-15,15 1-1 16,-15-1 0-16,0 0-1 15,16 12 1-15,-16-12-1 16,16 11-1-16,-16-11 1 16,18 15-2-16,-18-15 2 15,22 18-1-15,-22-18 2 0,23 23 0 16,-13-8 1-16,2-1 0 16,1 2-1-1,1 2 1-15,2 0-1 0,0 1 2 16,4 1-2-16,-1 2-1 15,4-2 5-15,1 2-4 16,1 2 4-16,-1 2 1 16,0 0-1-16,0 2-1 15,1 0 1-15,-1 3-1 16,2-1-4-16,0 3 5 16,-3-2-7-16,2 0 2 15,-1 4 0-15,1 5 1 0,-1 1-2 16,1 1 1-16,1 1-2 15,0 0 2-15,1 5-1 16,1-2-1-16,-1 2 1 16,0-4-1-16,2 2-1 15,-1 1 2-15,-1-4-2 16,-1 0 1-16,-1 0-1 16,2 2 3-16,0-4-1 15,4-2 1-15,0-1 0 16,1 1 1-16,1 0-2 15,1 2 3-15,2-4-3 16,-2 2 2-16,-1-1-3 16,1 1 3-16,-3 0-3 0,1 1-3 15,1 3 2-15,0-1-1 16,2-1 1-16,-2 0-2 16,0 1 1-16,-1-1-1 15,0-4 4-15,-2 1 1 16,-2-4 0-16,-1-2-1 15,-4 0 1-15,0-2 1 16,0-1-1-16,0-2 1 16,1 1-2-16,0-2 1 15,1-3-2-15,1 3 2 16,1 1-1-16,-1-1 1 16,1 2 0-16,1-1-1 15,-2 1-7-15,-2-3 3 0,1 3-2 16,-2-4 2-16,-3 1-3 15,2-1 3 1,-4-2-3-16,3-2 3 0,-4 3 5 16,0-1-1-16,-1-2 0 15,-1 0-1-15,-1-1 1 16,0 0-1-16,-1 0 1 16,-1-2-2-16,0-3 3 15,-2-1-1-15,-2 3 0 16,-8-16 1-16,19 23-1 15,-19-23 0-15,17 19-1 16,-17-19 0-16,16 17 1 0,-16-17-2 16,0 0 2-16,16 15-1 15,-16-15 1-15,0 0 2 16,0 0-2 0,0 0 1-16,7 14 0 0,-7-14 0 15,0 0-2-15,0 0 1 16,0 0-3-16,0 0-9 15,0 0-10-15,0 0-35 16,0 0-38-16,0 0-3 16,-1-17-4-16,-3 1 32 15</inkml:trace>
  <inkml:trace contextRef="#ctx0" brushRef="#br2" timeOffset="438115.2537">17948 9941 84 0,'0'0'49'0,"0"0"-1"16,0 0-2-16,0 0-8 16,0 0-8-16,0 0-10 15,0 0-7-15,0 0-4 16,0 0-4-16,0 0-1 16,0 0-1-16,-10 13-1 15,10-13-1-15,0 0 0 0,0 0 1 16,-9 13-1-16,9-13 0 15,0 0 1-15,-13 18 0 16,13-18-2-16,-15 20 1 16,5-6 0-16,0 2 0 15,-4 1 0-15,-3 4 2 16,-1-1-1-16,-1 1-2 16,-1 1 1-16,0 0 1 15,0-1 0-15,1 0-1 16,3-4 1-16,0 0-2 15,3-2 2-15,3 0-1 16,10-15 2-16,-18 25 0 0,9-12-1 16,9-13-1-16,-15 23 0 15,15-23 2-15,-15 25-4 16,15-25 2-16,-18 24-1 16,18-24 1-16,-20 17-1 15,20-17 2-15,-19 16-1 16,19-16-1-16,-16 13 5 15,16-13-2-15,-13 9 2 16,13-9-2-16,0 0 1 16,-15 7-2-16,15-7 4 15,0 0-2-15,0 0-3 16,0 0 2-16,0 0-2 16,0 0 0-16,0 0 0 15,0 0-1-15,0 0 0 0,0 0-1 16,0 0 3-16,0 0-2 15,0 0 0-15,13 4 0 16,-13-4 1-16,0 0-1 16,13 6 1-16,-13-6-1 15,0 0-1-15,20 9 0 16,-20-9 1-16,20 10 0 16,-7-6-1-16,1 2 2 15,2 1-2-15,0 2 3 16,3 0-3-16,1-1 2 15,0 2-2-15,2 2 3 16,0-2-2-16,2 3 0 0,1-3 1 16,-1 3-3-16,-1-1 3 15,-1-2-1 1,0 1 1-16,-4-2 0 0,0 1-1 16,-5-4 0-16,-13-6 1 15,21 13 0-15,-21-13-1 16,18 11 0-16,-18-11 0 15,13 9 2-15,-13-9-2 16,0 0 1-16,15 14-1 16,-15-14 1-16,0 0 1 15,0 0-2-15,13 11 1 16,-13-11-1-16,0 0 1 0,0 0-1 16,0 0 2-16,0 0-3 15,0 0 1-15,0 0 1 16,0 0 0-1,0 0-2-15,0 0 1 16,13 10 0-16,-13-10-3 0,0 0-1 16,0 0-8-16,0 0-12 15,0 0-28-15,13-5-39 16,-13 5-4-16,12-14-3 16,-6 1 24-16</inkml:trace>
  <inkml:trace contextRef="#ctx0" brushRef="#br2" timeOffset="440799.1722">18021 10325 42 0,'0'0'93'0,"2"14"0"15,-2-14-6-15,0 0-48 16,0 0-33-16,0 0-4 16,0 0-2-16,0 0 1 15,0 0-2-15,0 0 1 16,0 0 1-16,1 13 1 15,-1-13 0-15,0 0 0 0,0 0 0 16,0 0-1-16,0 0 1 16,0 0 0-16,4 16-1 15,-4-16 1-15,0 0-1 16,5 16 1-16,-5-16-1 16,3 22 2-16,-2-8-4 15,1 1 3-15,0 3-1 16,0 0 1-16,1-1-1 15,0 0 2-15,0-2-2 16,1-1-1-16,-4-14 3 16,9 23 0-16,-9-23 0 15,7 19 0-15,-7-19-1 0,6 15 0 16,-6-15-1-16,5 13 3 16,-5-13-3-16,0 0 0 15,0 0-2-15,0 0 2 16,0 0 0-16,0 0-1 15,0 0 1-15,13 8-2 16,-13-8 1-16,0 0-2 16,0 0 0-16,13-3-1 15,-13 3 0-15,0 0 0 16,19-11 0-16,-19 11 0 16,16-15-1-16,-16 15 3 15,17-16-1-15,-17 16 1 16,18-21 1-16,-11 8 0 0,0 0 1 15,0-2-2-15,0 2 3 16,1-2-3-16,-3-1 3 16,0 1-2-16,-5 15 2 15,7-21-2-15,-7 21 4 16,3-16-2-16,-3 16 1 16,0 0 1-16,0 0 0 15,0 0-2-15,0 0 1 16,0 0 0-16,0 0-2 15,0 0 0-15,0 0 0 16,0 0-2-16,0 0 0 16,-13-3-1-16,13 3 0 0,0 0 2 15,0 0-1-15,0 0 1 16,1 17-1-16,-1-17 3 16,0 0-2-16,2 13 2 15,-2-13-1-15,0 0 0 16,3 15 0-16,-3-15-3 15,1 14 3-15,-1-14 0 16,4 17-1-16,-4-17 2 16,3 23-3-16,0-10 2 15,-1 3-1-15,0 0 4 16,1 0-3-16,2 3-1 16,-2-2 0-16,1 0 0 15,2-2 2-15,-2 1-1 0,0-2-1 16,2-1 0-16,-2 0 1 15,-4-13 1-15,11 16 0 16,-11-16-2-16,7 13 1 16,-7-13-1-16,0 0 0 15,14 10 1-15,-14-10-2 16,0 0 1-16,13 9 0 16,-13-9 1-16,0 0-3 15,0 0-5-15,17 1-8 16,-17-1-14-16,0 0-44 15,16-21-19-15,-6 5-1 16,-1-7-2-16</inkml:trace>
  <inkml:trace contextRef="#ctx0" brushRef="#br2" timeOffset="444000.9779">18356 10992 10 0,'0'0'78'0,"0"0"-2"16,-7 13 1-16,7-13-44 0,0 0-19 15,0 0-3-15,0 0-2 16,0 0-4-16,0 0-6 16,0 0-6-16,0 0-4 15,0 0-2-15,13-3-1 16,-13 3 0-16,0 0 3 15,14-3 6-15,-14 3 4 16,13-6 8-16,-13 6 5 16,13-13-1-16,-13 13 3 15,10-13 0-15,-10 13-2 16,0 0-3-16,10-17-1 16,-10 17-1-16,0 0 0 15,3-13-1-15,-3 13 0 0,0 0-2 16,0 0-2-16,0-16-4 15,0 16-1-15,6-16-2 16,-6 16-4 0,9-19 1-16,-9 19-1 0,10-17 4 15,-10 17 5-15,0 0 3 16,0 0 3-16,0 0 3 16,0 0 3-16,0 0 2 15,0 0-1-15,1 19-1 16,-1-19-3-16,-7 16-1 15,7-16-2-15,-4 13-2 16,4-13-3-16,0 0-4 0,1 16 0 16,-1-16-3-16,0 0 1 15,0 0 0-15,16 11 1 16,-16-11 1-16,0 0 3 16,19 14-1-16,-19-14 2 15,14 12 1 1,-14-12 0-16,13 12-1 0,-13-12 0 15,0 0 1-15,13 7-1 16,-13-7 0-16,0 0-4 16,0 0 1-16,13-3-3 15,-13 3-5-15,0 0-9 16,15-12-20-16,-15 12-44 16,10-26-2-16,-2 8 1 0,4-7 23 15</inkml:trace>
  <inkml:trace contextRef="#ctx0" brushRef="#br2" timeOffset="444206.1968">18633 10582 90 0,'0'0'92'15,"-17"16"-3"-15,17-16-3 0,-19 7-82 16,19-7-33-16,-14 12-52 16,14-12-2-16,0 0-6 15,0 0 11 1</inkml:trace>
  <inkml:trace contextRef="#ctx0" brushRef="#br2" timeOffset="445536.4471">18884 10619 108 0,'-3'13'96'16,"3"-13"-3"-16,-6 13-4 15,6-13-78-15,0 0-6 16,0 0 0-16,0 0-3 16,0 0-1-16,0 0-1 15,0 0 0-15,0 0-1 16,8 18 1-16,-8-18 0 15,10 13-2-15,-10-13 2 16,18 18-1-16,-18-18 0 16,24 21 1-16,-11-8 0 15,-2 1 1-15,1 3-2 16,-7 2 1-16,-2 3 0 16,-4 4-3-16,-6 3-3 0,-5 5-16 15,-4-1-29-15,-1 8-40 16,-3-4 0-1,1-5-4-15</inkml:trace>
  <inkml:trace contextRef="#ctx0" brushRef="#br2" timeOffset="450524.7572">19284 10192 1 0,'0'0'61'15,"0"0"10"-15,0 0 2 16,0 0-45-16,0 0-12 15,0 0-5-15,0 0 2 16,0 0-3-16,0 0-2 16,0 0 0-16,-6-13-2 15,6 13 1-15,0 0 0 16,-14-16 1-16,14 16-4 16,-13-10 4-16,13 10 0 15,-16-7 1-15,16 7-1 0,-18-1 0 16,18 1 0-16,-18 0-4 15,18 0 0-15,-21 3-1 16,21-3 0-16,-21 7-2 16,21-7-1-16,-25 8-1 15,25-8 0-15,-24 15 0 16,24-15 1-16,-22 20-1 16,22-20 0-16,-20 29 3 15,14-10-1-15,0-1 1 16,5 3-2-16,1 0 0 15,1 2-1-15,4 0 0 16,-1 3 3-16,3-2-5 0,-1-1 4 16,3 0-2-16,-2-2 3 15,1 0-4-15,3-3 2 16,-1 1-1-16,-10-19-2 16,24 20 3-16,-11-13-3 15,3-4 0-15,1-4 0 16,1-2 0-16,0-4 2 15,1-3-2-15,0-3 1 16,-2-3-1-16,1-1-1 16,-3-5 3-16,1-3-3 15,-3-2 3-15,0-6-1 16,0 0 3-16,-1-3-1 16,-2 4 1-16,0 0 4 0,-3 3 1 15,0 6 1-15,-2 4 0 16,-5 19 1-1,4-18 0-15,-4 18 0 16,0 0 0-16,0 0-2 0,0 0-1 16,0 0-1-16,0 0-2 15,0 0-2-15,0 0-1 16,0 0 0-16,0 0-1 16,0 0 1-16,0 0-1 15,0 0 1-15,0 0-1 16,-6 15 1-16,6-15 3 15,0 0-3-15,-1 16 3 16,1-16-2-16,-2 15 2 0,2-15-3 16,-2 23 3-1,2-10-2-15,-3 3 1 16,1 0-2-16,1-1 0 0,-1 4 0 16,0 1 0-16,2 3 2 15,-2-2-1-15,-1 5 2 16,3-2-4-16,-1 4 6 15,1 0-5-15,0 6 3 16,0 2-2-16,0 1 0 16,1 1-1-16,1 2 2 15,1 1 1-15,-2 0-3 16,2 1 3-16,0-1 0 16,0-1 0-16,-1-2-1 15,1 0-1-15,-1-1 1 16,1-4-4-16,-2-3 0 15,2 0 0-15,0-7-1 0,0 1 2 16,0-4-1-16,0-2 2 16,-1-2-3-16,1-1 5 15,-3-15-1-15,5 19 2 16,-5-19-2-16,4 14-1 16,-4-14-5-16,0 0-7 15,0 0-14-15,0 0-31 16,0 0-31-16,0 0-3 15,-3-19 0-15</inkml:trace>
  <inkml:trace contextRef="#ctx0" brushRef="#br2" timeOffset="451517.1046">19611 10707 108 0,'0'0'91'16,"0"0"-3"-16,-1 13-12 16,1-13-61-16,0 0-10 15,0 0-1-15,0 0-1 16,0 0-1-16,0 0-2 15,0 0 1-15,0 0-1 16,0 0-1-16,0 0-1 16,0 0-1-16,0 0 2 0,0 0-3 15,1 15 2-15,-1-15 1 16,0 0 0-16,7 17 1 16,-7-17-2-1,6 19 3-15,-6-19-2 0,9 24 2 16,-5-9-2-16,2 1 2 15,0 1-2-15,0 0 0 16,1 2 2-16,-1 3-1 16,1-2-2-16,0 0 2 15,-1 0-1-15,0-1 1 16,-2-2 1-16,0 1 0 16,-1-1-2-16,-2-4 2 15,1 1-2-15,-2-14 1 0,-3 28-2 16,3-28-2-16,-4 24 1 15,4-24-3-15,-9 18 4 16,9-18-3 0,-9 16 5-16,9-16-4 0,0 0 4 15,-17 2-1-15,17-2 2 16,0 0 2-16,-17-14-1 16,17 14 3-16,-15-17 0 15,15 17 0-15,-13-15-2 16,13 15 5-16,-8-13-3 15,8 13 0-15,0 0-1 16,0 0-3-16,3-17-2 0,-3 17 0 16,14-19 0-16,-14 19-2 15,20-24 0 1,-8 8-2-16,1 3 3 0,0 0 0 16,0 1 1-16,-13 12 1 15,23-17 1-15,-23 17-2 16,20-9 2-16,-20 9-1 15,19-3-2-15,-19 3-1 16,19 0-1-16,-19 0 0 16,20 3-2-16,-20-3 0 15,21 5-2-15,-21-5 0 16,18 4-1-16,-18-4-4 16,16 3-11-16,-16-3-10 0,0 0-21 15,0 0-21-15,10-15 2 16,-10 15 25-1</inkml:trace>
  <inkml:trace contextRef="#ctx0" brushRef="#br2" timeOffset="451778.1415">19631 10465 99 0,'-18'9'101'0,"18"-9"-7"16,0 0 0-16,-16 3-72 15,16-3-14 1,0 0-3-16,0 0-5 0,0 0-2 16,0 0-7-16,-6 13-7 15,6-13-25-15,3 13-45 16,-3-13-5-16,0 0 0 15,13 8 5-15</inkml:trace>
  <inkml:trace contextRef="#ctx0" brushRef="#br2" timeOffset="452855.7949">19681 9914 69 0,'0'0'91'16,"-15"7"0"-16,15-7-3 15,0 0-62-15,-14-3-9 16,14 3-6-16,0 0-4 16,0 0 1-16,0 0-4 15,0 0-1-15,0 0-1 16,0 0-1-16,0 0 0 15,0 0-1-15,0 0 2 16,0 0-4-16,0 0 2 16,0 0-2-16,13 9 3 0,-13-9-2 15,13 13-1-15,-13-13 2 16,18 19-2-16,-5-5 4 16,5-1-2-16,0 3 0 15,6 0-2-15,0 1 2 16,3-1 1-16,2 1-1 15,2-1 0-15,0-1-1 16,0-2 1-16,-2 1 0 16,-1-1 2-16,-3-2-3 15,-1 1 1-15,-2-2 0 16,-2-1 1-16,-2-1 1 16,-5 1-1-16,0 0-1 15,-13-9 1-15,17 11 1 0,-17-11-1 16,0 0 1-16,10 15-1 15,-10-15-1-15,0 0 0 16,0 18-1-16,0-18 2 16,-6 18-4-16,6-18 4 15,-10 23-5-15,0-7 2 16,-2 3-1-16,-2-2 2 16,-5 3 2-16,-1 3-1 15,-3 2 4-15,-2-2-4 16,0 4 4-16,-1-4-3 15,1 2 4-15,0-4-4 16,2 0-1-16,2-4-8 0,1-4-6 16,5 3-17-16,-5-18-44 15,7 7-14-15,-1-13-4 16,14 8-2 0</inkml:trace>
  <inkml:trace contextRef="#ctx0" brushRef="#br2" timeOffset="455623.8945">19269 8998 70 0,'0'0'91'15,"0"0"-4"-15,0 0-23 16,0 0-51-16,0 0-5 16,0 0-3-16,0 0 0 0,0 0-2 15,0 0-2-15,0 0-1 16,0 0 0-16,0 0 1 16,0 0-1-16,0 0 2 15,0 0-3-15,0 0 1 16,0 0-1-16,0 0 0 15,0 0-2-15,0 0 1 16,0 0-1-16,0 0-1 16,0 0 0-16,0 0 1 15,0 0 1-15,15 1-1 16,-15-1 4-16,0 0 0 16,13-1-1-16,-13 1 0 15,0 0 1-15,17 0 0 0,-17 0 0 16,0 0 1-16,13 0-2 15,-13 0 0 1,0 0 1-16,0 0 1 0,0 0 0 16,0 0-1-16,0 0 0 15,0 0 1-15,13-2-1 16,-13 2 1-16,0 0-1 16,0 0-1-16,14 5 0 15,-14-5 2-15,0 0-3 16,21 4 0-16,-21-4 2 15,23 4-2-15,-7-4 1 16,4 0-1-16,0 2 1 16,3-2-1-16,0 1 1 0,2 2-1 15,-1 0 0-15,2 0 2 16,-3 1 0-16,0 2 0 16,-1 1 0-16,0 0-1 15,1-1 1-15,-2 1 1 16,4-1-1-16,-2 1 0 15,0-1 0-15,0 0 0 16,2-3-1-16,-2 1 0 16,-3-3 0-16,2 1 0 15,-4-1 0-15,0 1 1 16,-1-2-2-16,-1 0 1 16,-3 0 2-16,1 1-1 0,-14-1 0 15,22 0 0-15,-22 0 1 16,14 3 0-1,-14-3 1-15,0 0 0 16,0 0-2-16,0 0 2 0,0 0-1 16,0 0 1-16,0 0-2 15,0 0 0-15,0 0-2 16,10 19 2-16,-10-19 0 16,5 19-2-16,-2-6 1 15,0 2 1-15,1 4 0 16,0 4 0-16,1 0 1 15,-1 2-3-15,2 4 2 0,-2 0 0 16,0 1-1 0,2 2-1-16,0-1 1 0,0 1 0 15,-2 1 2 1,2 1-1-16,-2-1 2 0,2 3 2 16,1 0-1-16,-1 0 1 15,0-1-1-15,1 1 2 16,0 1-5-16,0-1 3 15,2-3-2-15,0 3-1 16,-1 1-1-16,1 0 1 16,0 2-1-16,-1 0 0 15,-1 0 1-15,1 4 0 16,2 2-3-16,-3-2 1 16,2 3 0-16,-4 2 3 15,4-2-4-15,-2 3 4 16,0 0-4-16,2-3 3 15,-6 1 0-15,3 2 3 0,-3-3-5 16,4-3 1-16,-6 2 2 16,2-3-1-16,-3 0 2 15,2-1-3-15,-1 3 1 16,-1-5-2-16,1 2 2 16,-1 0 1-16,0 4-4 15,3-1-1-15,-1 0 0 16,-1 0 2-16,2-3 0 0,-1 1-1 15,-1-3 3 1,0 0-4-16,2-5 4 16,-1-2 1-16,-1 0-1 15,1-4 0-15,-1 3 1 0,2-2-1 16,-2-2 1-16,2 0-1 16,-1-2 1-16,-1 0-1 15,1-2 0-15,-1 1-2 16,1-7 2-16,-2 4 0 15,1-4-2-15,-1-1 1 16,0-2 0-16,0 1 1 16,0-2-2-16,0-13 4 15,0 23-3-15,0-10-1 16,0-13-5-16,0 24 6 16,0-11-5-16,0 0 3 15,0-13-2-15,0 25 3 16,0-12-4-16,0-13 5 0,0 26 1 15,0-26-4-15,0 23 5 16,0-10-3-16,0-13 2 16,0 23-1-16,0-23 1 15,-1 20-2-15,1-20 2 16,1 16 0-16,-1-16 0 16,0 0 1-16,0 17-1 15,0-17-1-15,0 0 3 16,1 15-1-16,-1-15-1 15,0 0 0-15,0 13 0 16,0-13-1-16,0 0 0 16,0 0 1-16,3 14-2 0,-3-14 1 15,0 0 1-15,0 0-1 16,0 0-1-16,3 15 3 16,-3-15-3-16,0 0 1 15,0 0 3-15,0 0-2 16,0 0-1-16,0 0 0 15,2 14 2-15,-2-14-2 16,0 0 1-16,0 0-2 16,0 0-1-16,0 0-1 15,0 0-1-15,0 0-10 16,0 0-18-16,0 0-55 16,0 0-8-16,-3-25-1 15,-7 7-3-15</inkml:trace>
  <inkml:trace contextRef="#ctx0" brushRef="#br2" timeOffset="457808.9605">20338 8868 17 0,'6'17'86'0,"-6"-17"-1"15,0 0-1-15,0 0-61 0,0 0-9 16,0 0-4-16,0 0 0 16,0 0-1-16,0 0-4 15,0 0-2-15,0 0-1 16,0 0-3-16,0 0-2 15,0 0 2-15,15 7-2 16,-15-7 0-16,21-3 2 16,-3 1-1-16,0 0 1 15,3-1 1-15,3 2 1 16,4-1-1-16,0 1 1 16,3 1-1-16,-1-2-1 15,0 2 4-15,-1 2-2 16,1 1 0-16,-4 0 0 0,-3-2 1 15,-2 2-1-15,-5-2 1 16,-3 2-1-16,-13-3-1 16,15 8 4-16,-15-8-2 15,0 0 3-15,0 0-3 16,8 13 3-16,-8-13-3 16,0 0 3-16,0 0-3 15,-9 15-1-15,9-15 0 16,-3 13-2-16,3-13 1 15,-1 21-1-15,1-6 2 16,1 4-3-16,2 6 2 16,0 2-1-16,1 5 1 15,-1 4 1-15,1 7-2 0,1 2 2 16,1 3-3-16,-2 4 4 16,-1 4 0-16,0 3 1 15,-2 4-1-15,0-2 3 16,-1 4-2-16,0 0 2 15,2 0 0-15,-2 0 1 16,0 1-5-16,0 0 3 16,-2 4-2-16,4 2-3 15,-2-1 3-15,0 2-2 16,-2 2-2-16,1 0 3 16,-2-3-2-16,0-1 3 15,2-5-2-15,-2-2 3 0,0-2-3 16,3-3 2-16,0-1 1 15,0 0-3-15,2-1 0 16,0 2-4-16,1-1 3 16,0 0-1-16,3-2 1 15,-2-1-2-15,1 0 2 16,0 0 0-16,1-8 3 16,-2-1-1-16,2-1 0 15,-1-3 1-15,-1 0-1 16,0-3 0-16,1-3 0 15,0-2 0-15,1 0-1 16,-2-1 2-16,2-4-8 0,-1 0 5 16,0-2-4-16,1-1 4 15,0 0-4-15,-2-4 2 16,0 2-2-16,1-2 0 16,1-2 8-16,-2-1-5 15,0-3 4-15,-1-1-4 16,-3-15 3-16,7 22 0 15,-7-22 0-15,5 15 0 16,-5-15 0-16,0 0 0 16,3 12-1-16,-3-12 1 15,0 0 0-15,0 0 1 16,0 0-2-16,0 13 1 16,0-13 1-16,0 0-2 0,0 0 1 15,0 0 0-15,0 0-1 16,0 0 1-1,0 0 0-15,0 0 0 0,0 0-1 16,0 0 3-16,0 0-3 16,-11 13 0-16,11-13 0 15,0 0 0-15,0 0 0 16,0 0 1-16,-15 5-1 16,15-5-2-16,-13 0 2 15,13 0 0-15,-16-2 2 16,16 2-1-16,-20-3-1 15,20 3 1-15,-24 2 1 16,10-1 0-16,0 1 1 0,-2 1-2 16,-2 0 1-1,1-1-1-15,-2 3 1 16,2-4-2-16,1 2 0 0,0 0-1 16,2 0-2-16,-1-2 1 15,15-1-1-15,-24 5-3 16,24-5-3-16,-20 0-7 15,20 0-13-15,-15-3-27 16,15 3-35-16,-4-16-3 16,4 16 0-16</inkml:trace>
  <inkml:trace contextRef="#ctx0" brushRef="#br2" timeOffset="464556.7474">21174 10609 51 0,'0'0'83'15,"0"0"-5"-15,0 0-1 16,0 0-62-16,0 0-8 16,0 0 1-16,0 0-3 0,0 0 2 15,0 0-5-15,0 0 2 16,0 0-2-16,0 0 0 15,0 0 0-15,0 0 0 16,0 0 0-16,0 0-1 16,0 0 0-16,0 0 0 15,0 0 1-15,0 0 0 16,0 0-1-16,17 3 1 16,-17-3-1-16,16 2-3 15,-16-2 3-15,19 0 0 16,-19 0 0-16,21 1-1 15,-8 2 1-15,0-2-1 16,-13-1 1-16,24 3 0 0,-11 0-1 16,-13-3-1-16,24 3 2 15,-24-3 1-15,22 0-1 16,-22 0 0-16,20 2 0 16,-20-2 2-16,16 1-2 15,-16-1 2-15,0 0-6 16,0 0-4-16,16 3-15 15,-16-3-20-15,0 0-39 16,0 0-1-16,0 0-1 16,0 0 30-16</inkml:trace>
  <inkml:trace contextRef="#ctx0" brushRef="#br2" timeOffset="465060.1968">21165 10824 99 0,'0'0'90'15,"0"0"-3"-15,0 0-6 0,0 0-74 16,0 0-7-16,13 0-2 16,-13 0 1-16,16-10-2 15,-16 10-1-15,23-10-2 16,-10 6 9-16,0-1-1 16,2 3-1-16,-1 0 4 15,-1 2-2-15,-13 0 0 16,23 0 1-16,-10-1 2 15,0 2-4-15,0-2 2 16,1-1-1-16,-1 1-2 16,0 1 0-16,2-2 1 15,-15 2 0-15,20 2 0 0,-20-2 0 16,14 0-1-16,-14 0 2 16,0 0-2-16,0 0 3 15,0 0-3 1,0 0-3-16,13 6-6 0,-13-6-14 15,0 0-23-15,0 0-39 16,0 0-2-16,0 0-3 16,3-13 22-16</inkml:trace>
  <inkml:trace contextRef="#ctx0" brushRef="#br2" timeOffset="465644.7958">21461 10514 96 0,'-14'10'86'16,"14"-10"-3"-16,0 0-25 15,0 0-41-15,0 0-4 16,0 0-3-16,0 0-5 15,0 0 1-15,0 0-4 16,0 0 0-16,0 0 2 16,0 0-2-16,0 0 1 0,0 0-3 15,15 16 1-15,-15-16 1 16,19 12 0-16,-19-12-1 16,26 20 2-1,-11-10-1-15,0 0 0 0,0 0-1 16,1 0 1-16,-2 0-1 15,2 0-1-15,-1-2 1 16,-3 0-2-16,-12-8 1 16,21 12 1-16,-21-12 1 15,16 11-1-15,-16-11 0 16,0 0 2-16,0 0-3 16,13 9 2-16,-13-9 0 15,0 0 0-15,0 0-2 0,0 0 2 16,0 0 0-16,-15 14-1 15,15-14 2 1,0 0-3-16,-19 16 1 16,19-16-1-16,-20 25 1 0,9-8-1 15,-2 2-1-15,-3 5-1 16,0 0-3-16,0 4-3 16,-3-2-9-16,6 5-28 15,-7-5-42-15,7 1-2 16,-3-4-3-16,3-7 11 15</inkml:trace>
  <inkml:trace contextRef="#ctx0" brushRef="#br2" timeOffset="466511.4583">27066 8061 2 0,'0'0'95'15,"0"0"0"-15,-14 13-3 0,14-13-46 16,-13 5-34-16,13-5-3 16,0 0-2-16,-13 2-2 15,13-2 0-15,0 0-2 16,0 0 0-16,-13 19 1 16,13-19-3-16,-4 26 1 15,5-9-2-15,-1 4 1 16,0 0-1-16,2 1 0 15,-1 2 0-15,2 1 0 16,0-2 0-16,0-3 1 16,-2 0 1-16,1-2-2 15,2-2-1-15,-1 0 0 0,-2-2-1 16,-1-14-7-16,2 19-7 16,-2-19-15-16,1 13-28 15,-1-13-29-15,0 0-2 16,0 0 3-16</inkml:trace>
  <inkml:trace contextRef="#ctx0" brushRef="#br2" timeOffset="466860.1241">27205 8149 64 0,'17'-10'92'16,"-17"10"1"-16,0 0-2 0,0 0-71 15,0 0-7-15,-7 15-5 16,7-15 0-16,0 0-2 16,-13 15-3-16,13-15-1 15,-9 16-2-15,9-16-1 16,-7 19 2-16,7-19-1 16,-4 22 0-16,5-8-2 15,-1 2 4-15,2 1-3 16,-1 4 2-16,2-1-1 15,0 0 1-15,0 3-1 16,0-3 1-16,1-1-2 16,-1-2-7-16,0 1-2 0,-2-5-8 15,4 0-11-15,-5-13-23 16,7 14-36-16,-7-14-4 16,0 0 2-1</inkml:trace>
  <inkml:trace contextRef="#ctx0" brushRef="#br2" timeOffset="467327.6071">26914 8573 63 0,'0'0'84'15,"-21"-2"3"-15,21 2-38 0,0 0-26 16,0 0-5-16,0 0 0 15,0 0-3-15,0 0-2 16,0 0-5-16,0 0-1 16,0 0-1-16,0 0-3 15,0 0 3-15,9 14-7 16,-9-14 5-16,7 22-7 16,-2-9 4-16,-1 1-1 15,3 3 0-15,0-2-2 16,3 4-1-16,1-4 4 15,-1 0-4-15,4-1 4 16,2-1 1-16,-2 0-4 0,2-4 4 16,2-2-2-1,-4-1 2-15,0-2-1 16,-1-2 1-16,-13-2 0 16,18-5-1-16,-18 5 1 0,14-13 0 15,-14 13 0-15,15-21-1 16,-5 8-2-16,1-3-4 15,4 4-13-15,-1-12-25 16,15 2-46-16,-6-7-8 16,4 2-2-16,-2-5 40 15</inkml:trace>
  <inkml:trace contextRef="#ctx0" brushRef="#br2" timeOffset="473780.4615">22582 8904 30 0,'0'0'48'16,"0"0"-11"-16,0 0-7 15,0 0-6-15,0 0-7 16,-13 9-4-16,13-9-3 16,0 0-1-16,0 0-2 15,0 0 1-15,0 0 0 16,0 0 0-16,0 0-2 0,0 0-3 16,0 0 0-16,-9 12 1 15,9-12-3-15,0 0 1 16,-1 13-2-16,1-13 0 15,0 15 1-15,0-15 0 16,-3 23 0-16,0-7 0 16,2 0 2-16,-1 4 0 15,-1 3 1-15,1 3 0 16,0 4-1-16,-1 2-1 16,-1 6 2-16,1-1-1 15,0 6-1-15,-1 1 1 16,1 2-4-16,-1-1 4 15,-1 4 3-15,2 0 3 0,-2 0-3 16,2 1 4-16,-2 1-4 16,3 1 1-16,0-3 2 15,-1 3-2-15,2-3-4 16,1 3-1-16,0 1-1 16,0 2 0-16,0 1-1 15,-2 0 2-15,2 5-3 16,-3 0 2-16,2-1 1 15,-2-1-1-15,0-1 0 16,2-3 0-16,-2-2-1 16,3 1 1-16,-2-4 1 0,4-2 0 15,-2-1-2-15,1 0 0 16,2-1 0-16,-1-2 1 16,-1 4-1-16,1-3 0 15,-1 4-1-15,2 0-3 16,0 1 2-16,0 2 2 15,1 2-1-15,0-1-1 16,2 1 2-16,0 0 0 16,1-3 0-16,-1-2 2 15,0 0-2-15,-1-3 0 16,0-1 0-16,-1 0 0 16,-1-4-4-16,1 1 1 15,-2 3-1-15,1-2 0 16,-1-1 1-16,1 0-1 0,0-2 1 15,0 2-1-15,0-1 6 16,0-1-3-16,0-2 2 16,0-2 2-16,0-2-3 15,-2 1 1-15,2-3-1 16,-2-1 1-16,1-2-1 16,-2 2 2-16,1-3-3 15,-1 0 1-15,2-1 0 16,-2-1 2-16,1 2-1 15,-1-2 0-15,2-2-2 16,0-1 2-16,0 0-1 16,-2-1 0-16,1 0-1 0,-1-1 3 15,0-1-4-15,0-1 5 16,-3-2-3 0,3 2-1-16,-1-4 3 15,0-1-3-15,1-14 3 0,-3 20-3 16,3-20 4-16,-3 18-5 15,3-18 4-15,0 0 0 16,-2 14-1-16,2-14 0 16,0 0 0-16,0 0-1 15,0 0 1-15,0 0-2 16,0 0 2-16,0 0 0 16,0 0-1-16,0 0 1 15,0 13-1-15,0-13 1 0,0 0 0 16,0 0 0-16,0 0-2 15,0 0 0 1,0 0 1-16,0 0 0 16,0 0 0-16,0 0-2 0,0 0 2 15,0 0 0-15,13 1-1 16,-13-1 0-16,13-1 1 16,-13 1-2-16,22-1 0 15,-8 1 1-15,2-2 1 16,3 1-1-16,1-1 0 15,2 1 0-15,-1-1 1 16,1 1 0-16,1-1 0 0,0 1-1 16,2 1 0-1,-2-1 1-15,0 2-2 16,0-1 2-16,0 1-1 16,-1-1-2-16,1 2-1 0,-3-4-7 15,5 4-22-15,-8-9-52 16,2 1-3-16,-19 6-2 15,13-26 47-15</inkml:trace>
  <inkml:trace contextRef="#ctx0" brushRef="#br2" timeOffset="474747.2138">22731 8980 1 0,'0'0'63'16,"0"0"16"-16,0 0-22 15,0 0-22-15,-13-5-14 0,13 5-3 16,0 0-2-16,0 0-4 16,-16 0-2-16,16 0 0 15,0 0-2-15,0 0-1 16,0 0 1-16,-13-3-6 15,13 3 1-15,0 0-1 16,0 0 0-16,0 0-1 16,0 0 0-16,0 0 1 15,0 0-2-15,0 0 1 16,0 0-1-16,0 0 2 16,0 0-2-16,0 0 1 15,0 0 0-15,19 3-2 16,-19-3 3-16,21 1-2 0,-5 0 0 15,1 1-1-15,2-1 2 16,3 1 0-16,1 1-1 16,-1-5 0-16,-4 5-2 15,1-3-3-15,-2 0-10 16,-17 0-18-16,26 0-35 16,-26 0-19-16,22-4-4 15,-22 4 28-15</inkml:trace>
  <inkml:trace contextRef="#ctx0" brushRef="#br2" timeOffset="475847.6016">23198 9166 39 0,'0'0'88'0,"0"0"-1"15,0 0-9-15,6 13-67 16,-6-13-7-16,0 0 0 15,0 0-1-15,0 0-2 16,0 0 1-16,-14 11-1 16,14-11 0-16,0 0 1 15,0 0-1-15,-13 17 1 16,13-17-1-16,-12 14 1 16,12-14 0-16,-16 22-1 15,5-8 1-15,-1 2-1 16,-4 3-1-16,-1 1 1 15,-5 2-1-15,-1 1 1 16,-1 1-1-16,2 1 1 0,0-3-1 16,2-2 1-16,1-3 1 15,5-1 1-15,2-3-1 16,12-13 2-16,-14 19-2 16,14-19 1-16,0 0 1 15,-13 11-1-15,13-11-2 16,0 0 1-16,0 0 1 15,0 0-1-15,0 0 4 16,0 0-4-16,0 0 0 16,0 0 0-16,0 0 1 15,0 0-2-15,0 0-1 16,12 12 1-16,-12-12-4 0,0 0 4 16,15 10-1-16,-15-10 0 15,16 20 4-15,-3-8-3 16,2 1 3-16,2 0 2 15,2 3-2-15,2-2 0 16,5 0 1-16,0-1 1 16,-1 2-5-16,1-2 3 15,-3-2-4-15,-1 1-1 16,-2-2 3-16,-1 0-2 16,-5 0-1-16,-1-3 1 15,-13-7 1-15,19 10-1 16,-19-10 0-16,0 0 1 15,14 12-2-15,-14-12 3 0,0 0-1 16,0 0-5-16,0 0-7 16,0 0-16-16,7 14-62 15,-7-14-5-15,0 0-3 16,0-15-3-16</inkml:trace>
  <inkml:trace contextRef="#ctx0" brushRef="#br2" timeOffset="479583.9503">23506 9315 21 0,'0'0'86'16,"0"0"0"-16,0 0-20 16,0 0-42-16,-16 2-10 15,16-2-3-15,0 0-5 0,0 0-2 16,0 0-5-16,0 0 0 16,-13 8 0-16,13-8-2 15,1 15 1 1,-1-15 0-16,9 20 3 0,-6-6 0 15,1 4 0-15,3 0 0 16,-1 2 0-16,1 4 0 16,-4-3 1-16,1 4-2 15,1-2 1-15,-1 1 5 16,-2-1-2-16,0 1 1 16,0-4-1-16,-1-2 1 15,2-2-2-15,-1 0 3 16,-2-16-4-16,4 13-3 0,-4-13 2 15,0 0 2 1,0 0-3-16,0 0 2 0,14 2-1 16,-14-2 1-16,0 0-1 15,5-13 0-15,-5 13-1 16,3-22-4-16,-2 6 2 16,2-3-2-16,-2-1 1 15,2-1-1-15,2-1 2 16,-1 0-2-16,-1 2 2 15,1 3 3-15,-4 17 2 16,6-22 0-16,-6 22 3 16,0 0-1-16,3-14 2 0,-3 14 0 15,0 0 1-15,0 0-2 16,0 0-1-16,0 0-3 16,-7 16-1-1,7-16-1-15,0 0-2 0,-2 18 0 16,2-18 0-16,2 21 0 15,-2-8 0-15,0-2 1 16,1 9 5-16,0 2 0 16,-1-2 0-16,2 3 1 15,-1 0-1-15,1 0 2 16,-1-1-2-16,1 1 3 16,-2-7-7-16,1-2 1 15,-1-14-1-15,4 21-1 0,-4-21 0 16,0 0-2-1,9 15-4-15,-9-15-3 16,0 0-8-16,0 0-8 16,20 2-16-16,-20-2-21 0,20-6-27 15,-20 6 0-15,24-9 23 16</inkml:trace>
  <inkml:trace contextRef="#ctx0" brushRef="#br2" timeOffset="480199.9081">23732 9898 10 0,'0'0'74'0,"-16"19"1"0,16-19-9 16,0 0-47-16,-13 4-4 15,13-4-1-15,0 0-2 16,0 0-1-16,0 0-3 15,-4-13 0-15,4 13-2 16,0 0-4-16,0 0 0 16,0 0-2-16,0 0 3 15,0 0-1-15,14-16 1 16,-14 16 1-16,8-14-1 16,-8 14 2-16,5-16-1 0,-5 16 1 15,8-20-2 1,-8 20 1-16,4-19-1 15,-4 19 0-15,4-13 1 16,-4 13 0-16,0 0 2 0,0 0-1 16,4-13 2-16,-4 13-3 15,0 0 1-15,0 0-3 16,0 0 0-16,0 0-2 16,0 0-1-16,0 0 0 15,0 0-1-15,0 14 2 16,0-14-1-16,0 0 1 15,0 15 0-15,0-15 2 0,0 14-2 16,0-14 1 0,3 22-1-16,-3-22-2 15,9 23 1-15,-3-9-1 16,-2 1-1-16,3 4 1 0,1-2 1 16,-1 3-1-16,0-1 1 15,0 0 1-15,-1-1-1 16,0-3 1-16,0-1-1 15,-4-1-5-15,-2-13-8 16,11 13-15-16,-11-13-32 16,0 0-26-16,0 0-3 15,5-20-2-15</inkml:trace>
  <inkml:trace contextRef="#ctx0" brushRef="#br2" timeOffset="480633.365">24019 9762 27 0,'-1'15'93'0,"1"-15"0"15,-5 17-4-15,5-17-46 16,0 0-34-16,0 0-5 16,0 0-3-16,0 0-2 15,0 0-2-15,0 0-2 0,0 0-1 16,0 0 2-16,0 0-2 16,19 7 3-16,-19-7 1 15,20 10 2-15,-20-10 2 16,22 16 2-16,-22-16-1 15,20 19-1-15,-13-6 2 16,-1 0-3-16,-1 0-1 16,-4 3-4-16,-2-2-2 15,-4 5-7-15,-2 0-7 16,0 4-13-16,-6-7-26 16,4 4-22-16,-4-4-3 15,13-16 40-15</inkml:trace>
  <inkml:trace contextRef="#ctx0" brushRef="#br2" timeOffset="481804.5134">24478 9373 44 0,'13'11'95'0,"-13"-11"-6"0,0 0-1 15,0 0-74-15,-16 10-12 16,16-10-4-16,-14 0 2 16,14 0-1-1,-19 0 0-15,19 0 2 0,-17 0 4 16,17 0 1-16,-23 0 1 15,10 2 1-15,0 1-3 16,-2 3-1-16,2 1 0 16,-4 1 0-16,0 4-1 15,1 2-1-15,0 1-2 16,3 2-2-16,3 6-1 16,1 0 4-16,2 2-1 15,5 1-2-15,2 0 2 0,5-2-3 16,-1 2 4-16,5-6-1 15,-1-2 3-15,-8-18-4 16,23 20-1 0,-10-16 2-16,2-1 0 0,-15-3 1 15,23-3-1-15,-23 3 1 16,19-8 0-16,-19 8 0 16,14-13 1-16,-14 13 0 15,0 0 1-15,9-21-2 16,-9 21 0-16,1-18-1 15,1 3-1-15,-2 2 0 16,1-4-2-16,2 1 1 16,0 0-1-16,0 2 2 15,1 1-2-15,-4 13 4 16,4-15-1-16,-4 15 2 16,0 0-1-16,0 0 1 0,0 0-1 15,0 0 1-15,0 0-1 16,0 0-2-16,0 0 3 15,0 0-3-15,0 0 0 16,0 0 0-16,0 0 2 16,0 0-1-16,0 0 0 15,0 0 1-15,0 0 0 16,0 0 0-16,0 0 1 16,0 0-1-16,0 0-1 15,0 0 1-15,0 0-1 16,0 0 1-16,0 0-1 15,0 0 0-15,0 0 0 16,0 0 1-16,0 0 1 0,0-11-2 16,0 11-1-16,0 0 2 15,0 0 1-15,0 0-1 16,0 0 1-16,0 0 0 16,0 0-1-16,0 0 1 15,-2 11 1-15,2-11-4 16,2 18 4-16,-2-5-2 15,2 0 1-15,-1 1 0 16,1 3 1-16,-1 2-3 16,2 4 3-16,-3-3-1 15,3 5-1-15,0 1-3 16,0 3 2-16,1 0-1 0,0 4 0 16,2 1 1-16,0 0 0 15,1 3-1-15,0-4 0 16,1 1 2-16,-3-1-2 15,1-3 1-15,0-1 0 16,0-3 0-16,-1-3-1 16,0-4 2-16,-1-2-1 15,0-3 0-15,-4-14 1 16,8 22-1-16,-8-22 0 16,3 13 0-16,-3-13 0 15,0 0-5-15,0 0 0 16,0 0-6-16,0 0-5 15,0 0-16-15,0 0-30 0,0 0-29 16,0 0-3-16,7-16 1 16</inkml:trace>
  <inkml:trace contextRef="#ctx0" brushRef="#br2" timeOffset="482544.1034">24674 9907 96 0,'-7'13'86'0,"7"-13"-2"16,0 0-43-16,0 0-37 16,-13 11-1-16,13-11-2 15,0 0-1-15,0 0-1 16,0 0 0-16,0 0 1 15,0 0 0-15,0 0 1 16,13-8 2-16,-13 8 0 16,0 0 2-16,0 0 1 15,13-16 1-15,-13 16-1 16,0 0 0-16,4-19-1 16,-4 19 0-16,5-19-2 15,-5 19 0-15,3-20-1 16,-3 20-1-16,4-22 1 0,-4 22 0 15,7-18-2-15,-7 18 1 16,9-18 0-16,-9 18 0 16,0 0 0-16,13-14 0 15,-13 14 0-15,0 0 1 16,0 0 1-16,0 0-1 16,0 0 1-16,0 0-2 15,0 0 2-15,0 0-4 16,0 0 1-16,0 0-1 15,0 0 0-15,0 0 0 16,0 0-1-16,0 0 1 16,0 0-1-16,13 13 3 0,-13-13-2 15,4 16-1-15,-4-16 1 16,9 23-1-16,-5-9 1 16,2 1-1-16,0 0 2 15,-1 4-1-15,1 0 0 16,-2 3 2-16,-1-2-2 15,2 1 2-15,-2-2-1 16,-1 1 1-16,1-2-1 16,-1-4 1-16,1 1 0 15,-3-15-1-15,5 21 2 16,-5-21-1-16,5 15-1 16,-5-15 1-16,0 0-1 15,6 13-4-15,-6-13-4 0,0 0-10 16,0 0-25-1,0 0-44-15,0 0 0 16,0 0-2-16,0 0 44 16</inkml:trace>
  <inkml:trace contextRef="#ctx0" brushRef="#br2" timeOffset="483440.8335">24937 9374 40 0,'0'18'92'0,"0"-18"1"16,0 0-6-16,0 0-71 16,0 0-8-16,-15 5-1 15,15-5-1-15,0 0-1 16,0 0-2-16,0 0-2 16,0 0 1-16,0 0 0 15,0 0-1-15,0 0 0 16,0 0 0-16,0 0 0 15,0 0 0-15,0 0 1 16,0 0 0-16,0 0-1 0,0 0 1 16,0 0-1-16,0 0 0 15,0 0 0-15,0 0 0 16,0 0 0-16,0 0-2 16,0 0 1-16,0 0 0 15,12 15-1-15,-12-15 1 16,0 0-2-16,13 16 1 15,-13-16 0-15,14 14 1 16,-14-14-1-16,22 20 1 16,-22-20 0-16,27 26 0 15,-9-8 4-15,2-1-3 16,0-1 1-16,0 1-1 0,2 2 3 16,-2-2-3-16,0 0 2 15,-2-4-1-15,-1-1-3 16,-4-1 3-16,-13-11-2 15,22 16 2-15,-22-16-1 16,14 12 1-16,-14-12 0 16,0 0 1-16,0 0 0 15,0 0-2-15,0 0 2 16,7 14-1-16,-7-14 0 16,0 0-1-16,0 0 0 15,-16 10-1-15,16-10 1 16,0 0-1-16,-15 16 0 15,15-16 0-15,-15 16 1 0,15-16 0 16,-19 20-1-16,19-20 1 16,-24 23-2-16,11-10 2 15,0-1 0-15,0-3 0 16,13-9 1-16,-20 20-1 16,20-20-1-16,-15 10 1 15,15-10-4-15,0 0-2 16,0 0-4-16,-13 11-7 15,13-11-10-15,0 0-18 16,-13 2-48-16,13-2 0 16,0 0 0-16,-11 16 48 15</inkml:trace>
  <inkml:trace contextRef="#ctx0" brushRef="#br2" timeOffset="487868.0099">26260 9133 1 0,'0'0'78'15,"0"0"6"-15,0 0-1 16,0 0-47-16,0 0-20 16,0 0-4-16,-6 13-5 15,6-13-4-15,0 0-1 16,0 0-1-16,0 0-1 15,0 0 1-15,0 0 1 16,0 0 1-16,-3 13 0 16,3-13 0-16,0 0 1 15,0 0-1-15,-7 15 0 0,7-15 1 16,-14 20-2-16,2-6-1 16,-1 5 1-1,-3 1-1-15,-1 3 1 16,0 3-1-16,-2-1 0 0,0 1-2 15,2-3 3-15,2 0 1 16,-1-4-2-16,2-2 2 16,4-1 1-16,-2-3-1 15,4 0 1-15,8-13-1 16,-15 17 1-16,15-17-3 16,-10 15 1-16,10-15 0 15,0 0-2-15,-10 16 2 16,10-16-2-16,0 0 1 15,0 0 0-15,-3 11 0 16,3-11 0-16,0 0-1 16,0 0 0-16,5 13-1 15,-5-13 2-15,0 0 0 0,7 13-1 16,-7-13 0-16,0 0-2 16,19 16 4-16,-19-16 0 15,17 20 0-15,-17-20 0 16,26 22-1-16,-12-12 0 15,4 1 1-15,-3-1 2 16,4-2-4-16,1 0 1 16,3-2-1-16,2 0 2 0,-3 1-2 15,1-1 1 1,-2-2-2-16,2 2 3 16,-4-2-2-16,0 1 1 15,-5-2 0-15,-14-3-1 0,23 4 1 16,-23-4-1-16,15 3 3 15,-15-3-3-15,0 0 1 16,0 0-1-16,13 4 1 16,-13-4-3-16,0 0-4 15,0 0-7-15,0 0-14 16,0 0-23-16,0 0-42 16,0 0 0-16,0 0-3 15,0 0 49-15</inkml:trace>
  <inkml:trace contextRef="#ctx0" brushRef="#br2" timeOffset="488686.1744">26611 9217 48 0,'0'0'93'0,"0"0"0"16,0 0-3-16,0 0-61 15,0 0-18-15,0 0-6 16,0 0-4-16,0 0-1 16,-3 14-1-16,3-14-2 0,-2 16 1 15,2-16 0-15,2 23 0 16,-1-10 3-16,1 3 1 15,0 4 3-15,1 1-2 16,2 0 0-16,0 1 0 16,0 0 2-16,1 2-2 15,1-1-2-15,0 3 1 16,0-1-1-16,3-1-1 16,-3-2 3-16,4-3-3 15,-1-1 1-15,-2-2-1 16,-8-16 3-16,18 19-5 15,-18-19 2-15,14 7 0 16,-14-7-3-16,0 0 1 0,17-3-2 16,-17 3-2-16,16-17-1 15,-9 1-1-15,1-3 0 16,-1-2 3 0,2-1 0-16,-2-2 3 0,0-1 1 15,-1-1 2-15,0 4 3 16,-2 2 3-16,0 3-1 15,1 0-1-15,-3-1-1 16,1 5 0-16,-3 13 0 16,6-20-2-16,-6 20 2 15,0 0-2-15,0 0 1 16,0 0 0-16,0 0 0 0,0 0 0 16,0 0-2-16,3 13 0 15,-3-13-2-15,0 14 1 16,0-14-2-1,1 22 2-15,1-7-2 0,-1 0 2 16,-1 3 0-16,2 2-1 16,1 3 1-16,-3 3 1 15,1 0 2-15,-1-2-1 16,1 1 1-16,1-2-2 16,1 0 1-16,1-3-2 15,-1-4 1-15,3-3-7 16,-6-13-4-16,10 20-11 15,-10-20-19-15,13 13-33 0,-13-13-16 16,14-2-1-16,-14 2 13 16</inkml:trace>
  <inkml:trace contextRef="#ctx0" brushRef="#br2" timeOffset="489453.299">27144 9647 36 0,'0'0'77'0,"6"13"-8"16,-6-13-7-16,0 0-63 16,0 0-10-16,0 0-2 15,-14 10 5-15,14-10 4 16,0 0 6-16,-15 10 7 0,15-10 9 16,0 0 3-16,-18 7 2 15,18-7 0 1,0 0-2-16,-15 8-3 0,15-8-4 15,-14-2-1-15,14 2-3 16,0 0-3-16,-16-10-2 16,16 10-1-16,0 0-1 15,-9-14-2-15,9 14 2 16,0 0-3-16,5-13 1 16,-5 13 0-16,0 0-1 15,12-5-1-15,-12 5-1 16,13 0 1-16,-13 0-4 15,15 5 2-15,-15-5-2 0,17 5 0 16,-17-5-1 0,18 13 1-16,-18-13 0 15,14 18 1-15,-14-18-1 0,7 24 2 16,-7-8-1-16,-4 1 0 16,-3 4 2-16,-5-1 0 15,-1 0 1-15,-3-1 1 16,-1-5 1-16,-2 2 1 15,0-4 2-15,2-2-1 16,1-6 0-16,2 2 1 16,-1-5 0-16,15-1-1 15,-21 0-1-15,21 0 0 16,0 0-2-16,0 0 3 16,-10-13-2-16,10 13 0 15,0 0 0-15,10-14-1 0,-10 14 1 16,0 0-3-16,18-5 2 15,-18 5-4-15,18 0 1 16,-18 0 0-16,24 8-3 16,-24-8 2-16,28 14-1 15,-12-7 2-15,-1 2 0 16,3 0 3-16,-1-1-1 16,2 0 1-16,-2 0 0 15,0-2 3-15,-1-2-2 16,2 1-1-16,-1-3 1 15,-1-2-2-15,-2 0-3 16,-1-4-9-16,2 1-24 16,-7-10-46-16,5 0 0 0,-4-4-1 15,1-3 43-15</inkml:trace>
  <inkml:trace contextRef="#ctx0" brushRef="#br2" timeOffset="489752.8128">27494 9660 67 0,'0'0'94'0,"5"17"-3"16,-5-17-1-16,0 0-70 0,0 0-12 15,0 0-7-15,0 0-5 16,0 0-4-16,-7 18 0 15,7-18-2-15,4 17 2 16,-2-4 2-16,4 1 2 16,-3 5 5-16,2-2 2 15,4 2 1-15,-3 4-8 16,0-6-21-16,4 11-52 16,-2-8-4-16,2 2-1 15,0-9 21-15</inkml:trace>
  <inkml:trace contextRef="#ctx0" brushRef="#br2" timeOffset="490753.9184">27947 9317 49 0,'21'11'94'16,"-21"-11"-6"-16,0 0-3 0,0 0-68 16,0 0-15-16,0 0-2 15,-21 0 0-15,8-1 0 16,-2-2 1-16,-4 0 2 15,1 3 1-15,-1 0 2 16,3 3 0-16,-3-2 1 16,5 2-2-16,-2 0 1 15,3 3 0-15,0 1-3 16,13-7 2-16,-20 19-5 16,20-19 1-16,-17 24-4 15,8-9 3-15,3 2-3 16,2-1 1-16,1 5-1 15,4 1-2-15,2 0 4 0,0-2 1 16,4-4 1 0,2 1-2-16,3-2 2 15,-12-15 1-15,25 17-2 16,-9-14 3-16,2-3-3 0,-1-5-3 16,2 1 2-16,-2-7-2 15,2 2 1-15,-2-6 0 16,-2 1 1-16,-4 1 1 15,-1-1-1-15,-3 1 3 16,-1 0 0-16,-6 13 2 16,6-21-1-16,-6 21 0 15,6-13 0-15,-6 13-1 0,4-13 1 16,-4 13-1-16,0 0 0 16,0 0 0-16,0 0-1 15,0 0 1 1,0 0-1-16,0 0 1 0,0 0-1 15,0 0 1-15,0 0-1 16,0 0-1-16,0 0 2 16,0 0-1-16,-6 15 1 15,6-15-2-15,-3 20 0 16,2-5-1-16,0 2 3 16,1 2-1-16,0 1 1 15,0 3-1-15,0 3 0 16,1 1 1-16,0-1 0 0,-1 3 0 15,2 1-3 1,-1 2 1-16,1 0-1 16,2 3 0-16,-1-1 0 0,0 1 1 15,0-2 0-15,0-1-1 16,-1-1 2-16,3 0-1 16,-2-1 0-16,0-3 0 15,-1-2 0-15,1 0 0 16,0-2 0-16,0-5 0 15,-1 1 1-15,-1-4 0 16,0-1-2-16,-1-14 2 16,2 22-2-16,-2-22 2 0,0 16-4 15,0-16-1 1,0 0-10-16,0 0-14 16,4 14-30-16,-4-14-33 15,0 0 1-15,-7-16-3 0</inkml:trace>
  <inkml:trace contextRef="#ctx0" brushRef="#br2" timeOffset="491520.2444">28201 9856 103 0,'0'0'88'16,"0"0"-2"-16,0 0-32 16,0 0-41-16,0 0-6 0,0 0-5 15,0 0-2-15,0 0-2 16,0 0 0-16,0 0 0 16,0 0 3-16,0 0 2 15,0 0-1-15,0 0 3 16,0 0 1-16,8-13 1 15,-8 13-1-15,0 0 0 16,3-16-1-16,-3 16-3 16,4-21 1-16,-4 21-2 15,6-22 1-15,-3 9-2 16,1 0 1-16,-4 13-2 16,8-22 3-16,-8 22 0 0,0 0-1 15,7-14 1-15,-7 14 0 16,0 0 1-16,0 0-1 15,0 0 2-15,0 0-3 16,0 0 1-16,0 0 0 16,0 0 0-16,0 0 0 15,0 0-2-15,0 0 1 16,0 0-1-16,0 0 0 16,0 0-1-16,0 0 0 15,1 13 0-15,-1-13 0 16,0 0 0-16,0 0-1 15,3 17 2-15,-3-17-1 16,3 13 0-16,-3-13-1 0,4 16 1 16,-4-16 0-16,5 25 0 15,-2-11-1-15,0 2 0 16,-1 3 2-16,3 1-2 16,0 2 2-16,0-2-1 15,2 0 2-15,0-1-2 16,-1-2 3-16,0-1-1 15,1-3-1-15,-7-13 2 16,7 20-1-16,-7-20 1 16,6 17-1-16,-6-17-1 15,0 0 0-15,4 16 0 16,-4-16-3-16,0 0-3 0,0 0-8 16,0 0-20-16,0 0-30 15,0 0-27-15,0 0 0 16,8-27-3-1</inkml:trace>
  <inkml:trace contextRef="#ctx0" brushRef="#br2" timeOffset="492520.3787">28493 9201 67 0,'0'0'92'15,"0"0"0"1,0 0-6-16,0 0-68 15,0 0-7-15,0 0-6 0,0 0 0 16,0 0-3-16,0 0-2 16,0 0 1-16,0 0 0 15,0 0 0-15,0 0 1 16,0 0 0-16,0 0-1 16,0 0 2-16,9 13 0 15,-9-13-3-15,0 0 1 16,0 0 0-16,16 17-2 0,-16-17 1 15,14 16-1 1,-14-16 0-16,21 23-1 16,-21-23 2-16,21 25-1 15,-6-12 0-15,-1 1 0 0,2 1 0 16,0-2 0-16,0 0 1 16,3 0 1-16,-2 0-2 15,0 0 1-15,-1-3 0 16,-3 1 1-16,0-1-1 15,0-1 0-15,-13-9 0 16,17 13 0-16,-17-13 0 16,13 7 0-16,-13-7 2 15,0 0-2-15,0 0 1 16,13 10 1-16,-13-10-1 16,0 0 0-16,0 0 1 15,0 0 0-15,0 0-1 0,0 0 1 16,0 0-1-16,0 0 0 15,-13 15-1-15,13-15 0 16,-13 16 0-16,13-16 2 16,-18 24 0-16,6-9 0 15,-1 0 0-15,1 3 1 16,-1 1 1-16,0-5-1 16,-1 8 2-16,1-8-4 15,-1 2-1-15,-1 0 0 16,4-3 2-16,-1 0-2 15,1 0 0-15,11-13 0 16,-19 21-1-16,19-21 2 16,-15 16 0-16,15-16 0 0,0 0 1 15,-14 18-2-15,14-18 1 16,0 0 0-16,0 0-1 16,-9 15-9-16,9-15-9 15,0 0-39-15,0 0-35 16,0 0-4-16,0 0-1 15</inkml:trace>
  <inkml:trace contextRef="#ctx0" brushRef="#br2" timeOffset="495614.8004">29890 9052 76 0,'0'0'95'0,"0"0"-4"15,0 0-2 1,0 0-78-16,0 0-6 0,0 0-4 16,3 13-3-16,-3-13-1 15,0 0-2-15,0 0 1 16,-13 19-3-16,13-19 1 16,-13 20 1-16,4-7 1 15,1 2 5-15,-2 5 1 16,-3-1 3-16,1 4 3 15,-1 0-1-15,0 1 0 16,0 0-1-16,2 2 1 16,-1-5-4-16,1 1 1 0,-1-2-2 15,2-1-2-15,0 0 1 16,0-2-1 0,0 0 1-16,0-1-1 15,-1-2 0-15,3 1 0 0,-1 1-1 16,9-16 3-16,-13 24-2 15,13-24 4-15,-7 20-3 16,7-20 4-16,-3 15-4 16,3-15 3-16,0 0-1 15,0 0-3-15,1 13 1 16,-1-13-1-16,0 0 0 16,0 0-1-16,0 0 1 15,0 0 0-15,0 0-1 16,15 9 2-16,-15-9-1 15,0 0 1-15,20 14 2 16,-20-14-3-16,22 19 3 16,-8-6-3-16,2 3 1 0,4 2 0 15,2 3 0-15,1 2-2 16,1-3-2-16,2 1 2 16,0 0 2-16,2-3 1 15,-4-2 1-15,-2 0 0 16,-3 0-1-16,0-6-1 15,-5 0 3-15,-14-10-1 16,20 15-2-16,-20-15 0 16,0 0 0-16,15 16-2 15,-15-16-3-15,0 0-9 16,0 0-24-16,0 0-45 16,0 0-8-16,13-9-1 0,-13 9-4 15</inkml:trace>
  <inkml:trace contextRef="#ctx0" brushRef="#br2" timeOffset="496439.4611">30363 9201 1 0,'0'0'71'15,"0"0"2"-15,0 0-3 16,0 0-40-16,-14 13-17 0,14-13-2 16,0 0-3-16,0 0-1 15,0 0-3-15,0 0 0 16,-13 14 0-16,13-14-1 16,0 0 0-16,0 0 1 15,0 0 1-15,0 0 2 16,-9 16 3-16,9-16-1 15,0 0 2-15,-3 15 0 16,3-15-1-16,-2 14-2 16,2-14-2-16,-2 22-1 15,2-22-2-15,2 26-1 16,-1-7-1-16,3 1-1 0,-1 1 0 16,3 7 0-16,0-1-1 15,0 4 4-15,2 0 0 16,2-2 0-16,-1-4 1 15,1-2 0-15,0-3 0 16,2-7 0-16,-12-13-2 16,23 16-2-16,-23-16-1 15,23 0-2-15,-10-6 1 16,-13 6-2-16,23-19-3 16,-12 5 4-16,0-2-2 15,-3-3 3-15,-2-2-1 16,0 0 1-16,0 1 1 15,-4 1 1-15,0 1 4 0,-1 2-3 16,-1 3 4-16,0 13-3 16,0-17 2-16,0 17 0 15,0 0-2 1,0-18-1-16,0 18-1 0,0 0-1 16,0 0 1-16,0 0 0 15,0 0 0-15,0 0-1 16,0 0 3-16,0 0 0 15,0 0 1-15,0 0-1 16,-13 15-2-16,13-15 1 16,-3 13-1-16,3-13 0 15,0 18-2-15,0-5 2 0,2 3-3 16,-2 2 3-16,3 0 3 16,0 3-3-16,1-1 0 15,0 1 0 1,2 1-5-16,-2-5-5 15,5 2-10-15,-5-6-23 0,14 4-42 16,-18-17-4-16,21 19 2 16,-21-19 11-16</inkml:trace>
  <inkml:trace contextRef="#ctx0" brushRef="#br2" timeOffset="497140.3385">30701 9733 49 0,'0'0'82'0,"-11"15"-5"16,11-15 1-16,0 0-48 15,0 0-7-15,0 0-3 16,0 0-6-16,-3-13-4 15,3 13-1-15,3-14-2 16,-3 14-3-16,1-18-1 16,-1 18-2-16,9-16 4 0,-9 16-1 15,10-16 4 1,-10 16-5-16,0 0 4 16,17-10-5-16,-17 10 3 15,16 5-8-15,-16-5-3 0,10 13-3 16,-10-13-2-16,9 23-1 15,-8-7-2-15,1 1 3 16,-4 3 1-16,-1 0 5 16,0 3 6-16,-2-2 2 15,-4-1-1-15,2-4 6 16,-5-2-2-16,12-14 4 16,-19 20-6-16,19-20 4 15,0 0-5-15,0 0 1 16,0 0 2-16,0 0-4 15,0 0 3-15,0 0-4 16,22-14 4-16,-22 14-6 16,13-6 2-16,-13 6-1 0,17-3 1 15,-17 3-2-15,21 0 1 16,-21 0-1-16,18 7 0 16,-18-7-2-16,15 15 0 15,-15-15 0-15,8 23 0 16,-6-10 3-16,-2 0 0 15,-3 3 1-15,-3-2 2 16,0-1 1-16,-4 2 2 16,10-15-1-16,-21 24 0 15,8-12-5-15,-8-2-5 16,3 0-6-16,-1-4-4 16,3 2-19-16,-3-9-31 0,19 1-24 15,-18-9-5-15,18 9 4 16</inkml:trace>
  <inkml:trace contextRef="#ctx0" brushRef="#br2" timeOffset="497472.3352">31029 9615 102 0,'13'23'96'16,"-13"-23"-1"-16,2 18-7 15,-2-18-41-15,0 0-51 16,0 0-3-16,0 0-2 16,-2 15-1-16,2-15 1 15,4 16 2-15,-4-16 5 16,1 26 3-16,4-7 3 15,-5 0 0-15,1 2 1 16,1 1 1-16,-1 0-3 16,8 1-12-16,-9-6-33 15,13 6-43-15,-9-7-1 16,5-3-3-16,-9-13-2 16</inkml:trace>
  <inkml:trace contextRef="#ctx0" brushRef="#br2" timeOffset="498424.8846">31412 9267 61 0,'0'0'89'0,"18"-7"0"16,-18 7-3-16,0 0-65 16,0 0-14-16,-15-10-6 15,15 10-6 1,-14-4 0-16,14 4-1 0,-28-5 3 16,28 5 3-16,-24 0 3 15,9 2 4-15,2 2 3 16,-1 2 3-16,-2 1 1 15,16-7-1-15,-19 20-3 16,9-5-3-16,2-1-4 16,3 4-4-16,2-1-3 15,5 3-1-15,-1 2-1 16,1 2-1-16,1-1 4 0,2-1-3 16,4 0 6-1,0-5 1-15,1-1 2 16,-10-16 0-16,21 16 1 15,-5-18-5-15,0-2 0 0,-1-3 2 16,1-6-1-16,-2-3-5 16,-4-1 2-16,3-1 0 15,-4-1 0-15,-2 2 5 16,0 0-3-16,-4 0 4 16,1 2-5-16,2 2 5 15,-6 13 0-15,7-26-1 16,-7 26 0-16,5-20 0 15,-5 20 0-15,5-16-1 0,-5 16 2 16,0 0 0 0,0 0-1-16,0 0 2 15,0 0-1-15,0 0-1 0,0 0-1 16,0 0 1-16,0 0-2 16,8 19-1-16,-8-19 0 15,0 16 0-15,1-3-1 16,-2 1 1-16,2 3 1 15,1 8-2-15,-4 1 6 16,5 3 0-16,-2 1-1 16,1 2-1-16,1 0 3 15,1-1-2-15,-1 3 1 16,0-4 0-16,4 0-4 16,-5 0 0-16,2 2 1 15,0-2 0-15,-2 1 0 16,-1 1 1-16,2-1-1 0,0 0 1 15,0-1-1-15,-2-3 0 16,2-1 1-16,0-3-2 16,-3 0 0-16,0-1 0 15,0-3 0-15,-2-2 0 16,1-1 1-16,1-2-1 16,0-14-1-16,-3 22-1 15,3-22-2-15,6 14-4 16,-6-14-9-16,0 0-11 15,0 0-38-15,14 8-26 16,-14-8-4-16,8-16 9 16</inkml:trace>
  <inkml:trace contextRef="#ctx0" brushRef="#br2" timeOffset="499090.7851">31663 9823 112 0,'-1'22'90'0,"1"-22"-2"16,0 0-1-16,-10 13-59 16,10-13-21-16,0 0-3 15,0 0-4-15,0 0 0 0,0 0-1 16,0 0 0-16,0 0 0 15,10-19 2-15,-10 19 1 16,6-13 1-16,-6 13 3 16,4-22-1-16,-4 22 0 15,4-21 0-15,1 8 0 16,-2 0-2-16,0 0 0 16,1 0-2-16,-1 0-2 15,-3-2 1-15,3 2 1 16,-3 13 0-16,7-21-1 15,-7 21 1-15,10-16 1 16,-10 16 2-16,0 0 1 0,13-8-1 16,-13 8 0-16,0 0 0 15,0 0 1-15,0 0 0 16,0 0-3-16,0 0-1 16,0 0 0-16,0 0-1 15,-6 16-1-15,6-16 1 16,3 15-2-16,-3-15 1 15,-1 20-1-15,-2-6 2 16,4 1-1-16,-1 2 0 16,-1 0 0-16,6 5 1 15,-5-2 0-15,5 1-1 16,1 2 0-16,-1-3 0 16,0 1 1-16,-2 0-1 0,-1-3 1 15,3-2-1-15,-4 0 1 16,2-3 1-1,-3-13-3-15,3 19-3 0,-3-19-7 16,0 0-7-16,16 14-21 16,-16-14-20-16,13-4-33 15,-10-9-1-15,1-1 1 16</inkml:trace>
  <inkml:trace contextRef="#ctx0" brushRef="#br2" timeOffset="500024.2892">31861 9188 126 0,'0'0'88'0,"0"0"0"16,0 0-36-16,0 0-39 0,0 0-4 16,0 0-4-16,0 0 0 15,0 0 0 1,0 0 1-16,0 0 0 15,0 0 1-15,0 0-1 0,0 0 1 16,0 0 0-16,0 0 0 16,0 0-1-16,0 0-1 15,0 0-2-15,0 0 0 16,0 13-2-16,0-13-1 16,0 0 1-16,0 0-3 15,13 15 1-15,-13-15 0 16,15 11 0-16,-15-11 0 0,20 14 0 15,-6-5-1 1,1 1 1-16,0-1 0 16,-2 1-1-16,-13-10 0 15,32 19 0-15,-16-12 1 0,1 2 0 16,-1 1-1-16,-3-2 1 16,-13-8 1-16,22 16-1 15,-22-16 1-15,17 15 0 16,-17-15 0-16,10 13 1 15,-10-13-1-15,0 0 1 16,9 14-2-16,-9-14 2 16,0 0-1-16,0 0 1 15,0 0 0-15,6 16-1 16,-6-16 0-16,0 0 0 16,0 0 1-16,0 0-1 15,0 0 1-15,-5 16-1 16,5-16 1-16,0 0 0 0,5 16-1 15,-5-16 7-15,-6 18-7 16,6-18 7-16,-3 21-7 16,3-21 5-16,-3 23-2 15,0-9 1-15,3-14 0 16,-8 23-4-16,3-7 4 16,-5-3-4-16,2 3 4 15,-3 0-3-15,4 0 1 0,-6-2 0 16,3-1-1-1,10-13 0-15,-7 22 0 16,7-22 0-16,-9 16 0 16,9-16 0-16,0 0-1 0,-3 13 0 15,3-13 1-15,0 0-2 16,0 0-1-16,0 0-4 16,0 0-11-16,0 0-33 15,0 0-47-15,0 0-2 16,12-18-6-16,-24 4 0 15</inkml:trace>
  <inkml:trace contextRef="#ctx0" brushRef="#br2" timeOffset="502658.2507">24611 10873 34 0,'0'0'72'16,"0"0"-4"-16,0 0-34 15,0 0-14-15,-9-14-6 0,9 14-2 16,0 0 3-16,0 0-1 15,-13-16 0-15,13 16-1 16,0 0 3-16,0 0 0 16,0 0-1-16,-17-11-3 15,17 11-2-15,0 0-1 16,0 0-3-16,-16-8 1 16,16 8-2-16,-13 2-2 15,13-2-1-15,-13 4-1 16,13-4 0-16,-13 2 1 15,13-2 0-15,-17 2-1 16,17-2 0-16,-16 2 1 0,16-2-1 16,-16 4 2-16,16-4-2 15,-17 9-1-15,17-9 0 16,-15 11 0-16,15-11 1 16,-14 13-1-16,14-13-1 15,-10 18 0-15,10-18 2 16,-9 17 0-16,9-17-1 15,-6 20 0-15,6-20 1 16,-1 22 0-16,1-22 1 16,-3 23-1-16,1-10 0 15,0 0 0-15,2 0 0 16,-2 1-1-16,-1 2 1 16,2-1-2-16,-1-1 1 0,1-1 1 15,-1 0-2-15,2-13 0 16,2 22 3-16,-2-22-3 15,3 20 0 1,-3-20 0-16,6 21 0 0,-6-21 0 16,7 19 1-16,-7-19-1 15,8 22 0-15,-8-22 1 16,11 16 0-16,-11-16 1 16,11 13 0-16,-11-13 1 15,15 11-2-15,-15-11 0 16,14 9 0-16,-14-9 0 15,17 9 1-15,-17-9 0 0,19 8-2 16,-19-8 0-16,20 6 2 16,-20-6-1-1,25 6-1-15,-25-6 2 16,23 1-3-16,-9 1 2 0,-1-1-1 16,0-2 1-16,3 1-1 15,-1-3 1-15,-1 0 0 16,2-1-1-16,-2-1 2 15,2-2-1-15,-1 1 0 16,-1-1 0-16,-1-2 2 16,-13 9-2-16,24-17-1 15,-24 17 2-15,24-22-3 16,-24 22 3-16,18-23 1 0,-18 23-1 16,16-24-1-1,-16 24 1-15,12-23 3 16,-12 23-4-16,7-20 4 15,-7 20-3-15,6-21-1 0,-6 21 2 16,3-18 0-16,-2 5-1 16,-1 13 0-16,-1-26 2 15,-1 13-2-15,1 0 2 16,-1 0-1-16,1 0-1 16,1 13 2-16,-6-22-3 15,6 22 2-15,-7-22-1 0,7 22-1 16,-9-18 1-16,9 18 0 15,-13-19-1-15,13 19 1 16,-14-20 0 0,14 20 0-16,-20-15-1 15,20 15 1-15,-23-16-2 0,10 11 0 16,0-3-1-16,-3 4-3 16,0 1-8-16,-4 0-8 15,4 6-21-15,-9-4-52 16,4 12-2-16,-8 2-2 15,1 7 1-15</inkml:trace>
  <inkml:trace contextRef="#ctx0" brushRef="#br2" timeOffset="504347.7826">26312 10419 14 0,'6'13'86'15,"-6"-13"-6"-15,0 0-6 0,0 0-63 16,0 0-5 0,0 0-8-16,0 0-1 0,0 0 1 15,0 0 1-15,0 0 2 16,0 0 4-16,-6 14 5 16,6-14 2-16,0 0 1 15,0 0 6-15,0 0-8 16,0 0-1-16,0 0-3 15,0 0-1-15,0 0-1 16,-6 13-3-16,6-13 0 16,0 0-1-16,0 0 4 15,-10 13-4-15,10-13 4 0,0 0-4 16,-14 20 5 0,14-20-4-16,-12 21 4 15,12-21-4-15,-16 23 0 16,6-10-1-16,0 3 1 0,-2-1 0 15,2 1-2-15,-1 3 0 16,-1 0 0-16,1-2 0 16,1-1 1-16,-2 1-1 15,2-1 2-15,0 0-2 16,-2-1 2-16,1-1 0 16,-1-1-1-16,1 0 0 15,1 0-1-15,10-13 1 16,-18 20-1-16,18-20 1 0,-14 13 0 15,14-13 1 1,0 0-1-16,-10 15 1 16,10-15-1-16,0 0 2 15,0 0-2-15,0 0 0 0,0 0-1 16,0 0 1-16,0 0-2 16,0 0 0-16,0 0 1 15,3 12 0-15,-3-12 0 16,0 0-1-16,0 0 0 15,15 18-1-15,-15-18 3 16,18 21-3-16,-18-21 0 16,24 25 2-16,-8-9-3 15,0 1 1-15,1 0 2 0,5 4-2 16,0-4 0 0,2 2 2-16,1 1 0 15,1 0-1-15,1 2 3 16,3-2-2-16,-2 2 0 0,-1-2 0 15,-1 0 1-15,-4-3-3 16,-3-1-1-16,1 0-6 16,-7-7-10-16,1 2-23 15,-14-11-46-15,16 15-3 16,-16-15-4-16,0 0 35 16</inkml:trace>
  <inkml:trace contextRef="#ctx0" brushRef="#br2" timeOffset="508210.9198">26694 10677 39 0,'0'0'89'0,"-16"9"1"16,16-9-3-16,0 0-58 15,0 0-10-15,0 0-5 16,0 0-5-16,0 0-3 16,0 0-6-16,0 0-1 15,0 0-1-15,0 0-2 16,-10 19-1-16,10-19-1 16,5 26 3-16,2-8 0 15,1 2 4-15,1 5 0 16,3 4 0-16,-2 0 1 15,1 2 0-15,-1-2-2 16,1-1 0-16,-6-1 0 0,2-2 0 16,-1-4 1-16,0-5-3 15,0-3 1-15,-6-13-1 16,14 13 1-16,-14-13-1 16,18-3-1-16,-18 3 1 15,20-23-1-15,-10 7 4 16,-1-5 0-16,-2 0 3 15,-2-2 0-15,1-1 2 16,-3-4 1-16,-3 4 0 16,0-2 2-16,0 1-3 15,0 5 0-15,0-1-2 16,-1 0 1-16,1 7-3 16,0 1-1-16,0 13-2 0,1-17-5 15,-1 17 2-15,0 0-1 16,0 0-1-1,0 0 1-15,0 0 2 0,0 0 0 16,0 0 4-16,0 0 3 16,6 18-1-16,-5-3 0 15,1 1 0-15,1 2-1 16,1 4 0-16,0 3-1 16,2-4-2-16,-2 4-1 15,1-2 1-15,1 0 0 16,-2-3 0-16,2 0-1 15,-2-2-3-15,2-4-8 0,-6-14-7 16,13 23-14-16,-13-23-17 16,24 10-33-16,-24-10-4 15,28 2 1 1</inkml:trace>
  <inkml:trace contextRef="#ctx0" brushRef="#br2" timeOffset="508828.0583">27218 11019 55 0,'0'0'73'0,"4"13"2"15,-4-13-22-15,0 0-44 16,0 0-4-16,-13 6-1 0,13-6 0 16,0 0 3-1,-14-2 0-15,14 2 2 0,0 0 1 16,-16-4 2-1,16 4-2-15,-13-6 0 0,13 6 0 16,0 0-1-16,-11-13 0 16,11 13-3-16,0 0 2 15,-2-13-4-15,2 13-2 16,0 0-1-16,0 0-3 16,0 0 0-16,14-8-2 15,-14 8-1-15,0 0-3 16,0 0 1-16,15 7-1 0,-15-7 0 15,7 14 2 1,-7-14-1-16,4 19 3 0,-4-19 0 16,-4 26 5-1,1-10-1-15,-3 1 4 0,-2 2 1 16,-2 0 0-16,-3 2 1 16,-2-2-2-1,-1 1 1-15,-1-2-2 0,0-1 0 16,1-3-3-16,2 1 2 15,14-15-3-15,-21 16 1 16,21-16-1-16,0 0 0 16,0 0 0-16,0 13-2 15,0-13 2-15,16 1-2 16,-3 1 3-16,2 0-2 16,0 1 2-16,4 2-1 15,3-1-1-15,0 0 3 16,2 2-3-16,-2-2 1 0,1 2-1 15,-3-3-2-15,-1 0-9 16,-6-2-12-16,1 4-28 16,-14-5-29-16,19 0 0 15,-19 0 0-15</inkml:trace>
  <inkml:trace contextRef="#ctx0" brushRef="#br2" timeOffset="509160.9147">27424 11052 40 0,'0'0'86'16,"0"0"-4"-16,0 0-2 15,13 16-67-15,-13-16-9 16,0 0-1-16,0 0 1 15,-4 16-1-15,4-16-2 16,1 17 1-16,-1-17-3 16,5 23 2-16,-1-8 1 15,0-1 0-15,2 4-1 16,-1-1 0-16,0 3 1 16,0-3 0-16,-1 4-1 15,2-3-17-15,-5 0-23 0,11 6-39 16,-7-5-1-16,6-2-3 15,-11-17 48-15</inkml:trace>
  <inkml:trace contextRef="#ctx0" brushRef="#br2" timeOffset="510078.4842">27867 10666 143 0,'0'0'90'0,"3"13"-4"15,-3-13-39-15,-13 0-43 16,13 0-4-16,0 0-1 15,-19-3 1-15,19 3 0 16,-15-2 2-16,15 2 3 16,-16 2 0-16,16-2 2 15,0 0 0-15,-18 8-1 16,18-8-3-16,0 0-2 16,-16 16 2-16,16-16-2 0,-8 18 0 15,2-5-1-15,3 2-3 16,-1 6 1-16,1-1-2 15,3 1 1-15,0 3-2 16,0-3 1-16,4-1 0 16,1-4 0-16,0-3 1 15,-5-13-1-15,18 19 3 16,-18-19 0-16,23 7-2 16,-10-10 2-16,-13 3-1 15,24-11 1-15,-11 1 0 16,0-6-1-16,-1-3 1 15,-4 0 0-15,-2-1 0 0,1 0 2 16,-1 0 0-16,-3 1 2 16,-1 2 1-16,-2 17 1 15,1-21 1 1,-1 21 1-16,0 0-1 0,0 0-1 16,0 0 0-16,0 0-3 15,0 0-2-15,0 0-2 16,0 0 0-16,0 0-2 15,0 0 2-15,0 0-2 16,0 0 0-16,0 0 2 16,-1 16 0-16,1-16 0 15,-3 26 0-15,4-7 0 16,-1 1-2-16,2 5 3 0,0 2-2 16,1 2 0-1,3 4 2-15,0 2-2 16,1 5 3-16,0 3-1 15,2 4 0-15,0 0 2 0,-1-1-1 16,1-1 2-16,0-2-1 16,-1-1 1-16,-1-6-3 15,1-4 3-15,-1-4-2 16,-1-4 0-16,-2-5 2 16,2-2-2-16,-2-4 0 15,-4-13 2-15,9 20-2 16,-9-20 0-16,6 13-2 0,-6-13-5 15,0 0-9 1,0 0-20-16,11 15-47 16,-11-15-3-16,0 0 1 15,3-20 31-15</inkml:trace>
  <inkml:trace contextRef="#ctx0" brushRef="#br2" timeOffset="510795.8451">28241 10992 117 0,'0'0'85'0,"0"0"0"0,0 0-41 15,0 0-37-15,0 0-5 16,0 0-2-16,0 0 0 16,0 0-2-16,0 0 0 15,0-16 1-15,0 16 1 16,0 0 2-16,0 0 3 16,0 0-2-16,14-15 1 15,-14 15 0-15,0 0 1 16,18-4-1-16,-18 4 0 15,14 0-3-15,-14 0-3 16,16 3 1-16,-16-3-4 16,16 6 2-16,-16-6-3 0,0 0 3 15,14 18-2-15,-14-18 2 16,6 19 0-16,-6-6 1 16,-1 2 1-16,-4 0 0 15,2 1 1-15,-2 2-1 16,-1 0 3-16,-3 1-5 15,1 3 4-15,-3-2 1 16,1-3-1-16,3 1 2 16,-1-4-1-16,0 2 2 15,8-16-2-15,-11 19 6 16,11-19-6-16,0 0 2 16,0 0 0-16,-5 14-2 15,5-14-1-15,0 0 0 0,0 0-2 16,0 0-1-16,16 4 0 15,-16-4-2-15,15 3 3 16,-15-3 0-16,23 3-1 16,-9-1 1-16,1-2 1 15,1 1 2-15,-1-1-1 16,3 0 0-16,-4 0-2 16,-1 0 1-16,0 0-1 15,-13 0-3-15,22 0-8 16,-22 0-17-16,19 2-23 15,-19-2-27-15,0 0-3 16,13 0-1-16</inkml:trace>
  <inkml:trace contextRef="#ctx0" brushRef="#br2" timeOffset="511697.2707">28563 10513 67 0,'0'0'92'0,"0"0"-3"15,0 0-6-15,0 0-64 16,0 0-13-16,0 0 1 16,0 0 0-16,0 0 1 15,0 0-5-15,0 0 3 16,-6 13-1-16,6-13 0 15,0 0-2-15,0 0-1 0,0 0 0 16,0 0 1-16,0 0 1 16,0 0-2-1,0 0 2-15,0 0-2 16,0 0 1-16,10 13-1 0,-10-13-2 16,0 0 0-16,13 13 0 15,-13-13-1-15,19 14-1 16,-6-4 2-16,3 0 0 15,2 2-1-15,1 1 0 16,6 1 0-16,-1-1 1 16,1 3-1-16,-1-2 1 15,1-1-1-15,-1-1 1 16,-2 2 0-16,0-2 1 0,-4 0 0 16,0-2-1-1,-4-2 1-15,-1-1 0 16,-13-7-1-16,17 16 0 15,-17-16 1-15,0 0-1 0,0 0 0 16,12 13 0-16,-12-13-1 16,0 0 1-16,0 0-1 15,-7 13 0-15,7-13-1 16,0 0-2-16,-13 19 2 16,13-19 0-16,-13 22 1 15,3-8 0-15,1 5-1 16,-3 3 1-16,0-1 1 15,-1 4 0-15,0-1 0 16,0-1 0-16,1 2-1 16,0-5 1-16,2-3 2 15,0 1-1-15,2-5 2 0,8-13 0 16,-13 18-1-16,13-18 0 16,-10 13 0-16,10-13 0 15,0 0-2-15,-11 13-1 16,11-13-2-16,0 0-1 15,0 0-6-15,-11 15-10 16,11-15-22-16,-6 13-49 16,6-13 0-16,0 0-3 15,-13 11 32-15</inkml:trace>
  <inkml:trace contextRef="#ctx0" brushRef="#br2" timeOffset="513572.2082">29939 10254 30 0,'13'-5'85'0,"-13"5"1"15,0 0-11-15,0 0-38 16,0 0-13-16,0 0-6 16,0 0-3-16,0 0-6 15,0 0-3-15,0 0-2 16,0 0-2-16,0 0-2 0,0 0-1 15,-7 13 1-15,7-13-2 16,0 0 3 0,-6 18-5-16,6-18 6 15,-7 25-3-15,4-6 2 0,-4-1 0 16,1 5 2-16,-4 5-2 16,0-1 1-16,0-2 1 15,-5 7-1-15,0-4-1 16,-3 1 1-16,-2 2-1 15,-2 0 0-15,1-3 0 16,-2 1 1-16,1-2-1 16,3-2 1-16,0-4 0 0,5-4 3 15,1-1-1 1,13-16 1-16,-16 19 0 16,16-19 0-16,0 0-1 15,0 0-1-15,0 0 0 0,0 0-1 16,0 0-1-16,0 0-1 15,0 0 1-15,0 0-2 16,0 0 0-16,0 0 1 16,10 15-1-16,-10-15 1 15,0 0-1-15,19 17 0 16,-19-17 0-16,17 19 1 16,-17-19 0-16,22 26-2 15,-9-12-1-15,3 2 0 16,1 1 0-16,2 1-1 15,3 2 0-15,-1-3 1 16,5 3 2-16,0-2 2 0,0-3 0 16,0 0 2-16,-3-1-2 15,-3-1 3-15,-1-3 0 16,-3 0-1-16,-16-10-2 16,19 16 1-16,-19-16-2 15,0 0 1-15,14 13 1 16,-14-13-1-16,0 0 0 15,0 0-5-15,0 0-6 16,0 0-17-16,5 18-41 16,-5-18-25-16,0 0 2 15,0 0-5-15</inkml:trace>
  <inkml:trace contextRef="#ctx0" brushRef="#br2" timeOffset="514430.2398">30185 10573 127 0,'0'0'96'0,"-9"16"-3"16,9-16-1-16,0 0-76 0,0 0-8 16,0 0-4-16,0 0-3 15,0 0-2-15,0 0-3 16,-9 15 1-16,9-2 0 16,0-13 0-16,5 28-1 15,-3-10 2-15,3 2 3 16,2 2 0-16,-1 1 3 15,-1 3-2-15,1-5 0 16,1 4 1-16,-1-1-1 16,1-1 1-16,2-1-4 15,0-3 1-15,-1-2-2 16,1-4 0-16,-9-13 0 0,23 17-1 16,-23-17-3-16,23 5 0 15,-23-5 2-15,22-10-1 16,-22 10 2-16,20-21 1 15,-10 8 2-15,-3-2 1 16,-1-4 2-16,0 0 0 16,0-4 0-16,-2-2 0 15,0 1 0-15,1-2-3 16,-1-1 0-16,0 2 0 16,1 0 1-16,-2 2 0 15,-2 6 0-15,2 4 1 16,-3 13 0-16,4-17 1 15,-4 17 1-15,0 0 0 0,0 0 1 16,0 0 0-16,0 0-1 16,0 0 0-16,0 0-1 15,0 0-2 1,-7 13-2-16,7-13-1 0,1 13-2 16,-1-13 2-16,0 21 0 15,0-6 0-15,0 2 0 16,0 5 2-16,0 1 0 15,0 1 2-15,0 2-2 16,2 0 1-16,1 2-2 16,1-2 0-16,-1 3 1 15,3-3 0-15,0 1-1 0,-2-4 0 16,2-1 0 0,-1-2 2-16,1-1-1 0,-1-3-2 15,-5-16-2-15,11 20-5 16,-11-20-10-16,0 0-18 15,19 14-31-15,-19-14-23 16,17-9 0-16,-8-4-3 16</inkml:trace>
  <inkml:trace contextRef="#ctx0" brushRef="#br2" timeOffset="515207.7265">30622 10953 99 0,'0'0'94'0,"0"0"-5"15,-9 14-3-15,9-14-74 16,0 0-6-16,0-14-1 16,0 14-1-16,0 0 0 0,-3-15 0 15,3 15 1 1,0 0 0-16,6-14-2 16,-6 14-1-16,0 0-1 15,22-15-3-15,-22 15 2 0,18-7-3 16,-2 7 4-16,-16 0-8 15,23 3 3-15,-23-3-6 16,20 12 5-16,-20-12-2 16,12 20 4-16,-11-7-2 15,-3 1 2-15,-1 4 4 16,-5-1-2-16,1 2 6 16,-4 1-3-16,1 0 3 15,-9 3-5-15,7 0 1 16,-2 0-2-16,4-3 3 15,0-4 1-15,2-1 0 16,8-15-2-16,-8 16-3 16,8-16 3-16,0 0 0 0,0 0-2 15,0 0 3-15,17-8-4 16,-17 8-1-16,17-2 2 16,-17 2 1-16,26 0 3 15,-10 1 2-15,-1 2-1 16,1 0-2-16,-3 1 2 15,1 2 2-15,-1 3-4 16,-13-9 3-16,19 18-6 16,-19-18 0-16,7 23 1 15,-7-8 2-15,0-1-2 16,-3 1 2-16,-1 1 2 16,-5-1-4-16,0 1 5 0,-4 0-5 15,-1-1 1-15,0-1-2 16,-1-1 1-16,1-3-1 15,-1-3-4-15,15-7 0 16,-23 9-12-16,23-9-13 16,0 0-26-16,-21-6-33 15,21 6-1-15,0 0-1 16</inkml:trace>
  <inkml:trace contextRef="#ctx0" brushRef="#br2" timeOffset="515551.9867">30941 11009 147 0,'0'0'95'15,"13"13"-2"-15,-13-13-6 16,0 0-79-16,0 0-13 15,0 0-3-15,0 0 0 16,7 14 1-16,-7-14 1 16,0 21 3-16,1-6 1 15,2 1-1-15,-1 3 3 16,3 1 2-16,0 2 0 0,0 0-2 16,3-1 2-16,-3 4 0 15,1-6-1-15,-3 1-2 16,6-2-16-16,-6-3-23 15,7 1-42-15,-10-16-2 16,0 0-3-16,16 6 2 16</inkml:trace>
  <inkml:trace contextRef="#ctx0" brushRef="#br2" timeOffset="516514.0091">31499 10645 157 0,'0'0'94'0,"0"0"-1"15,0 0-41-15,0 0-40 16,-20-5-8-16,20 5-3 15,-23-6-1-15,23 6 1 16,-23-4-1-16,7 1 3 16,3 4 1-16,-3 1 3 15,16-2 0-15,-20 8 0 0,20-8 0 16,-22 15-3-16,22-15 0 16,-14 21-2-1,8-8-1-15,3 3-3 16,-3 1 0-16,3 4-2 0,3-3 0 15,2 4 0 1,1 0-1-16,1 1 1 0,2-5-2 16,1 0 1-16,0-4 1 15,-7-14 1-15,20 18-1 16,-7-13 2-16,2-3-1 16,-15-2 1-16,21-6 1 15,-21 6 2-15,22-14 0 16,-22 14 1-16,16-19 0 0,-16 19 0 15,4-23 2 1,1 8-2-16,-3 2 1 16,1-1 0-16,0-1-2 15,-3 15 1-15,3-24-1 0,-3 24 0 16,4-22 0-16,-4 22 0 16,0 0 1-16,5-16 0 15,-5 16 1-15,0 0 1 16,0 0 0-16,0 0-1 15,0 0 3-15,0 0-3 16,0 0-1-16,-2 15-1 16,2-15 0-16,0 0-2 15,-1 13-1-15,1-13 1 0,0 16-3 16,-2-3 3 0,1 0-1-16,1 3 1 15,1 1-1-15,1 3 2 0,-4 3 0 16,5 0-1-16,-1 3 1 15,-1 3-1-15,1 1 0 16,-2 4 0-16,0 0 0 16,3 1-1-16,-2 1 1 15,0-3 0-15,1 2 1 16,2-2-2-16,-2-3 2 16,3-1-1-16,1-3 1 15,-2 0 0-15,2-2 1 16,-1 0-1-16,-1-4 0 15,0 0 1-15,1-3 0 16,-3-1-1-16,1-1 1 16,-3-15 0-16,3 21 1 0,-3-21-2 15,5 15 0-15,-5-15-8 16,0 0-10-16,0 0-20 16,0 0-51-16,0 0-6 15,4-19-2-15,-3 3-1 16</inkml:trace>
  <inkml:trace contextRef="#ctx0" brushRef="#br2" timeOffset="517232.6697">31714 11132 50 0,'0'0'75'16,"0"0"2"-16,0 0 2 15,0 0-60-15,-16 1-1 16,16-1-2-16,0 0 4 16,-16-4-5-16,16 4-2 15,0 0-1-15,-13-7-1 16,13 7-7-16,0 0 4 16,0-18-2-16,0 18 0 15,0 0 3-15,0-16 4 16,0 16-5-16,0 0-1 15,12-17 0-15,-12 17-3 16,0 0-2-16,8-16-1 0,-8 16-1 16,0 0-1-16,13-7 0 15,-13 7-3-15,0 0 2 16,13 1-2-16,-13-1 1 16,18 6-2-16,-18-6 1 15,0 0 0-15,20 19 2 16,-20-19 0-16,14 19-1 15,-14-19-4-15,6 20 5 16,-3-7-1-16,0 0 2 16,-3 1-1-16,-4-1 0 15,-1 5 2-15,-2-4 0 16,0 3 6-16,0-2-4 0,-5-1 1 16,3 1-1-16,-1-2 1 15,10-13 0-15,-13 23-1 16,13-23 0-1,-10 17 1-15,10-17-3 0,0 0 1 16,-1 13-1-16,1-13-1 16,0 0 0-16,0 0-1 15,13 7 0-15,-13-7 0 16,0 0 0-16,17 6 1 16,-17-6 0-16,0 0-1 15,25 6 0-15,-12-5 0 16,-13-1 1-16,26 2-1 15,-11-1 2-15,1 0-2 0,-16-1 1 16,26 0-2-16,-26 0-3 16,22 2-7-16,-8 1-19 15,-14-3-21 1,19-6-36-16,-19 6 0 0,10-17-5 16,-10 1 43-16</inkml:trace>
  <inkml:trace contextRef="#ctx0" brushRef="#br2" timeOffset="517995.7377">31886 10523 146 0,'0'0'102'16,"0"0"0"-16,1 16-5 16,-1-16-76-16,0 0-14 15,0 0-3-15,0 0-1 16,0 0-2-16,0 0-2 0,0 0 0 15,0 0-1 1,10 13 0-16,-10-13 0 16,0 0-1-16,17 13 1 15,-17-13 1-15,15 11-2 0,-15-11 1 16,19 19 0-16,-6-8 0 16,1 0-1-16,-14-11 2 15,25 23-1-15,-11-10 0 16,2-2 1-16,0-1-1 15,-3-1 1-15,-13-9 0 16,19 16 1-16,-19-16-2 16,17 14 1-16,-17-14-1 0,13 12 1 15,-13-12 1 1,0 0 0-16,13 17 1 16,-13-17-1-16,0 0 1 15,13 14 0-15,-13-14 0 0,0 0 0 16,3 15 0-16,-3-15 0 15,0 0-2-15,-5 16 1 16,5-16-1-16,-8 14 1 16,8-14-1-16,0 22 1 15,0-22-1-15,-10 27 1 16,2-9-1-16,3 0 1 16,0 3 1-16,1-1 0 15,-3 1 0-15,-3-3 0 16,1 0 0-16,6-2 0 15,-1-1 0-15,1-2 1 16,3-13-1-16,-13 18-1 16,13-18 1-16,-4 18-2 0,4-18-3 15,0 14-5-15,0-14-14 16,0 0-31-16,1 20-39 16,-1-20-6-16,0 0 4 15,0 0 20-15</inkml:trace>
  <inkml:trace contextRef="#ctx0" brushRef="#br2" timeOffset="519982.1802">24634 12199 26 0,'0'0'74'16,"0"0"-1"-16,0 0-40 16,0 0-12-16,-15-8-6 15,15 8 0-15,-13-5-4 16,13 5 2-16,0 0-3 15,0 0 1-15,-18-10-3 16,18 10-1-16,0 0 0 16,0 0-1-16,-18-1 1 0,18 1-1 15,0 0 0-15,-16 10 0 16,16-10 0-16,0 0-1 16,0 0-1-1,-17 16-2-15,17-16-2 0,0 0 1 16,-8 13-1-16,8-13 0 15,-5 14 1-15,5-14-1 16,-3 20-1-16,3-20 2 16,-1 23 2-16,4-7-2 15,-3 0 0-15,3 0 0 16,1 1-1-16,0 2 2 16,2-2-2-16,1 2 1 15,0 1-1-15,-1-1 0 16,1 0 1-16,-2-2 0 15,2-2 0-15,0-1-1 0,2-1 2 16,-9-13-2 0,17 19 1-16,-17-19 0 15,22 13 1-15,-9-9-2 0,0 2 0 16,1-2-1-16,1-2 2 16,-1 1-1-16,2-1-2 15,0-2 2-15,0 0-2 16,1 0 2-16,0-2-1 15,-1-3 1-15,2 1-1 16,-3 0 1-16,0-2 1 16,-15 6-1-16,23-12 0 0,-23 12 1 15,20-13 0-15,-20 13-1 16,15-16 1 0,-15 16-1-16,11-18 2 15,-11 18-1-15,10-19 0 0,-10 19-1 16,6-25 3-16,-3 12-2 15,-3 13-1-15,1-26 1 16,-2 13 1-16,-1-1-3 16,-2-2 2-16,1 3 1 15,-4-1-1-15,1 1 0 16,-1-2 1-16,7 15 0 16,-17-24 1-16,17 24-1 15,-21-22-1-15,21 22 1 16,-21-20-1-16,8 13 1 15,-2 0 0-15,1 1-2 16,-3 0-1-16,-2 2-1 16,-3-1-2-16,-2 1-2 0,-2 3-8 15,-5-2-18-15,4 10-61 16,-8-3-1-16,1 6-3 16,-2 0 19-16</inkml:trace>
  <inkml:trace contextRef="#ctx0" brushRef="#br2" timeOffset="521533.6784">27559 12287 74 0,'-15'-4'79'0,"2"3"-22"0,13 1-14 15,-20 1-14-15,20-1-10 16,-23 1-4-16,23-1-3 16,-19 5-2-16,19-5-5 15,-17 3-2-15,17-3 1 16,-13 7-1-16,13-7 0 15,-13 10 0-15,13-10 0 16,-13 16-1-16,13-16 2 16,-13 27-1-16,8-12-2 15,1 2 1-15,0 2 0 16,2 1-1-16,-1 0 0 16,3 2-2-16,0-1 1 0,3 1 0 15,2-2 1-15,-1 1-2 16,0-1 1-16,2-2 0 15,3 1 0-15,-1-3-1 16,3-1 2-16,0-1-3 16,2 0 1-16,0-2 1 15,1-1 0-15,2-2 0 16,2 1-1-16,-2-1 5 16,2-3-7-16,-2 1 6 15,3-4-6-15,0 0 5 16,1-2-5-16,-3-1 5 15,-1-3-2-15,1-1-5 16,-2-2 7-16,-1-1-5 0,-1 0 7 16,-13 7-6-16,20-19 5 15,-20 19-5-15,18-19 3 16,-11 6 1-16,0 0 0 16,0-1 0-16,-2-1-1 15,-1-3 1-15,-1-1 0 16,-3 0 0-16,0-3-1 15,-4 2 1-15,-1-1 0 16,-3-1 1-16,-1 0 0 16,-1 1-1-16,-2-2 0 15,-1 4-1-15,-1 1 0 16,-2 3-4-16,-3 0-3 16,1 2-5-16,-8 6-9 0,2 6-30 15,-9-1-40-15,2 6-4 16,-7 1-1-16,2 3 62 15</inkml:trace>
  <inkml:trace contextRef="#ctx0" brushRef="#br2" timeOffset="523082.9806">30288 11863 84 0,'0'0'98'16,"0"0"2"-16,-13-14-6 15,13 14-65-15,0 0-12 0,0 0-5 16,0 0-5-16,0 0-3 16,-13-5-2-16,13 5-3 15,-7 13 2-15,3 2-2 16,0 2-1-16,-1 3 0 15,-1 3-1-15,2 3 2 16,-3 5-1-16,0 0 0 16,-2 1 1-16,0-2-1 15,-4 1 1-15,-1 1 0 16,-2-2 1-16,-3 2 0 16,1-2 0-16,-3 0 0 15,0 0 1-15,1 2 1 16,-1-3-2-16,1 0 0 0,1-2 0 15,4-4 1-15,2-1-1 16,1-5 0-16,3-2 0 16,9-15 0-16,-10 19 2 15,10-19 0-15,0 0-1 16,-1 14 0-16,1-14-3 16,0 0 1-16,10 14-2 15,-10-14 0-15,13 18-1 16,-13-18 0-16,23 26 0 15,-10-12 0-15,4 5 0 16,2 1 0-16,3-1 3 16,-1 1-2-16,2-1 1 0,0-2 3 15,1 3-2-15,-3-5-4 16,1 1 7-16,-3-1-3 16,-4-3 1-16,0 1-1 15,-15-13 2-15,22 20-4 16,-22-20 4-16,11 13 2 15,-11-13-7-15,0 0-6 16,0 0-8-16,0 0-10 16,0 0-25-16,0 0-33 15,0 0-6-15,-13-1 1 16</inkml:trace>
  <inkml:trace contextRef="#ctx0" brushRef="#br2" timeOffset="523751.1735">30330 12336 55 0,'13'-11'83'15,"-13"11"1"-15,0 0-16 16,0 0-40-16,0 0-7 15,0 0-2-15,0 14-3 16,0-14-2-16,0 0-2 0,-3 19-2 16,3-19-4-16,3 17-3 15,0-4-2-15,1 2-1 16,2 2 0-16,1 3 0 16,1 0-1-16,0 2 1 15,2 0 0-15,0-1-1 16,1-2 1-16,-1-2-2 15,0-1 0-15,-2-3-1 16,-8-13 0-16,22 15-2 16,-22-15 0-16,20 0 1 15,-20 0-2-15,20-15 1 16,-9 1 1-16,-1-3 1 16,-3-2 0-16,-1-6 2 0,-1 1 1 15,0-5 0-15,-1-1 1 16,-1-2 0-16,-2 3 2 15,2 2 0 1,0 2 1-16,0 5-1 0,0 4 1 16,-3 16-1-16,6-17 2 15,-6 17 0-15,0 0-2 16,0 0 1-16,0 0-3 16,0 16 1-16,0-16-3 15,1 18 1-15,1-5-2 16,2 3 0-16,0 2 0 15,-1 3 1-15,3 4-1 0,-2 2-1 16,-1 2 1-16,1 0 1 16,2 0-6-16,-1-3-7 15,2 4-14 1,-4-6-23-16,14 2-31 0,-10-5-8 16,9-1 5-16,-16-20 45 15</inkml:trace>
  <inkml:trace contextRef="#ctx0" brushRef="#br2" timeOffset="524334.2099">30778 12739 97 0,'0'0'92'16,"0"0"2"-16,0 0-7 15,0 0-61-15,-3-13-25 16,3 13-6-16,0-22 2 15,0 22 2-15,0-23 3 16,0 23 0-16,3-20 3 16,-3 20 0-16,5-14 2 15,-5 14 0-15,0 0-2 16,19-8-3-16,-19 8-3 16,0 0-4-16,17 11-1 15,-17-11-2-15,12 18-3 16,-12-18 3-16,9 32 0 15,-9-13-2-15,2 2 4 16,-2-2 2-16,-2 1 4 16,-1-1 2-16,-2-3 3 15,1 0-2-15,4-16 3 0,-6 13 2 16,6-13-1-16,0 0-2 16,0 0-2-16,0 0-1 15,0 0-1-15,0 0-1 16,7-13-2-16,-7 13 0 15,13-10 1-15,-13 10-1 16,21-7 2-16,-21 7 0 16,24-3-1-16,-24 3 1 15,23 1-1-15,-23-1 1 16,20 9 0-16,-20-9 0 16,13 13 0-16,-13-13 1 15,0 17 1-15,0-17 0 16,-4 22 1-16,0-9 0 0,-5 0 1 15,0 3-2-15,-1 1-5 16,0-3-8-16,0 8-17 16,-4-11-36-16,5 10-25 15,-5-11-1-15,14-10-2 16</inkml:trace>
  <inkml:trace contextRef="#ctx0" brushRef="#br2" timeOffset="524635.88">31081 12541 100 0,'0'0'97'0,"18"6"-1"15,-18-6-5-15,0 0-72 16,0 0-12-16,-5 13-2 15,5-13-2-15,-3 17-1 16,4-4 0-16,-4 2-2 16,3 4-1-16,3 1 0 0,-1 0-2 15,-1 2 1 1,5 5-7-16,-2-10-12 16,5 6-13-16,-2-7-20 15,7 4-33-15,-14-20-2 0,31 18 0 16</inkml:trace>
  <inkml:trace contextRef="#ctx0" brushRef="#br2" timeOffset="525383.529">31575 12264 67 0,'0'-16'94'15,"0"16"-2"-15,0 0-8 16,-18-10-47-16,3 10-26 0,2 0-7 16,-4 5-2-16,-2 0-2 15,2 4 1-15,-2 1 1 16,-3 3 0-16,4 2 2 16,-1-1 0-16,3 5 2 15,3 0-2-15,3 2-2 16,1 2-1-16,5-1-4 15,4 0-1-15,0-2-3 16,9 1-1-16,-1-5 0 16,5-3-1-16,0-3 2 15,2-4 0-15,-1-3 1 16,3-6 1-16,2-3 1 16,-3-4 1-16,1-4 1 0,-4-4 0 15,3-2 0-15,-3 0 2 16,-3-3 3-16,-2-2 2 15,-4 4 1-15,-3 1 2 16,1 4 1-16,-1 1 2 16,-1 15 0-16,-4-17-1 15,4 17-1-15,0 0-3 16,0 0 0-16,0 0-3 16,0 0-2-16,0 0-2 15,0 0-2-15,10 22 0 16,-10-22 0-16,3 23-1 15,-5-9 0-15,4 3 1 0,-1 4 1 16,4 2 0-16,-7 1 1 16,8 2 7-16,-6 3-7 15,3 1 7 1,3 4-8-16,-5 0 2 0,3 1 3 16,2 4 5-16,0 1-9 15,-5-1 1-15,4 0 0 16,-1-4 0-16,2-1 7 15,1-2 2-15,-1-2-6 16,-3-5-3-16,2-3 7 16,-2-2-6-16,2 0 6 15,-4-3-8-15,1-4-2 16,-1 2-7-16,-1-15-8 0,0 21-19 16,0-21-36-16,0 0-19 15,0 0-2 1,0 0-2-16</inkml:trace>
  <inkml:trace contextRef="#ctx0" brushRef="#br2" timeOffset="526051.992">31767 12644 122 0,'0'0'91'15,"0"0"-2"-15,0 0-5 0,0 0-76 16,0 0-8-16,-14-18 0 16,14 18 1-1,-6-13 1-15,6 13 3 0,-1-13 3 16,1 13 0-16,0 0 0 16,0-14 0-16,0 14-3 15,0 0-2-15,17-10-2 16,-17 10 0-16,16-4-3 15,-16 4 0-15,20 1-1 16,-20-1-3-16,19 9-1 16,-19-9 0-16,17 17 0 15,-11-4 0-15,-5 1 1 16,2 4 0-16,-1-2 3 16,-2 1 1-16,-5 2 8 15,-2 2-2-15,1 1 0 16,-2-6 4-16,5 0-4 0,3-16 4 15,-12 17-4-15,12-17 0 16,-3 13-7-16,3-13 3 16,0 0-2-16,0 0-1 15,10-17 1-15,-10 17-2 16,16-10-1-16,-16 10 2 16,21-16 2-16,-6 10-1 15,0 2 2-15,-2 4-3 16,7 1 2-16,-6 3-1 15,5 6 2-15,-4 2-1 16,-4 2 0-16,-5 4 2 16,-2 1 0-16,-2-2 2 0,-12 4 1 15,8 1 0-15,-6 0 1 16,-1-1 0-16,-6 0-2 16,4-1-3-16,-2-3-4 15,3-1-6-15,10-16-6 16,-22 17-16-16,22-17-18 15,-16-8-42-15,9-8 2 16,0-6-1-16,0-11 56 16</inkml:trace>
  <inkml:trace contextRef="#ctx0" brushRef="#br2" timeOffset="526708.8839">31863 12088 83 0,'0'0'96'15,"0"0"-3"-15,0 0-1 16,0 0-53-16,0 0-26 15,0 0-6-15,1 13-3 16,-1-13-1-16,0 0-2 0,0 0-2 16,13 7 1-16,-13-7-1 15,0 0 0-15,22 18 0 16,-22-18-1-16,26 16 1 16,-26-16-1-16,28 20 0 15,-13-7 0-15,4-5 0 16,-2 5 0-16,0-1 1 15,5 0-1-15,-6-1 1 16,-2 1-1-16,-14-12 1 16,26 23 0-16,-26-23 1 15,19 21 0-15,-19-21 1 16,9 16-1-16,-9-16 0 16,4 15 0-16,-4-15 1 0,0 0 0 15,9 17 0-15,-9-17-1 16,-5 14 2-16,5-14-1 15,-7 16 0 1,7-16 1-16,-9 23-2 0,5-10 1 16,-2 0 0-16,3 0 0 15,-2 2 0-15,2 1-1 16,-2-1 0-16,1 1 0 16,1 2 1-16,-4-4-2 15,4 3 1-15,0 1 0 16,5-2 0-16,-7-2 0 15,7 0-2-15,-2-1-3 0,0-13-6 16,0 21-9-16,0-21-25 16,0 0-44-1,0 0-5-15,0 0 3 16,0 0 29-16</inkml:trace>
  <inkml:trace contextRef="#ctx0" brushRef="#br2" timeOffset="529056.3106">32183 9230 50 0,'0'0'88'0,"0"0"-1"16,0 0-14-16,0 0-61 15,0 0-6-15,0 0-4 16,0 0 1-16,0 0-2 16,0 0-1-16,0 0 1 0,0 0 0 15,0 0 1-15,0 0 2 16,0 0 2-16,0 0 0 16,-13 4 2-16,13-4 0 15,0 0 0-15,0 0-2 16,0 0-2-16,0 0-1 15,0 0-2-15,0 0-1 16,0 0-2-16,19-13 0 16,-19 13-1-16,17-8 0 15,-17 8 10-15,0 0-1 16,0 0 1-16,59-19 1 16,-59 19 0-16,0 0 0 0,65-17 2 15,-65 17-2-15,0 0-7 16,62-8 0-16,-62 8 1 15,0 0-2-15,0 0 2 16,0 0 0-16,0 0-1 16,0 0 2-16,0 0-2 15,0 0 0-15,0 0 1 16,0 0-1-16,0 0-1 16,0 0 0-16,0 0 1 15,0 0-2-15,0 0 1 16,0 0 0-16,0 0-2 15,0 0 2-15,58 36-2 16,-58-36 2-16,0 0-1 0,0 0-1 16,0 0 0-16,4 70 2 15,-4-70-1-15,0 0 1 16,-9 63-1-16,9-63 1 16,0 0 0-16,3 75 1 15,-3-75-1-15,-4 61 4 16,4-61-1-16,0 63 2 15,0-63-1-15,4 68 1 16,-4-68-2-16,-4 74 2 16,4-74-1-16,-4 70-2 15,4-70-2-15,-8 70 1 16,8-70-1-16,-8 73 1 16,8-73-1-16,-13 74 1 0,13-74-1 15,-5 73 0-15,5-73 1 16,2 77-1-16,-2-77 1 15,3 76-1-15,-3-76 0 16,6 81 2-16,-6-81-2 16,-2 84 3-16,2-84-3 15,-7 81 3-15,7-81-4 16,3 82 3-16,-3-82-2 16,3 75 1-16,-3-75-2 15,7 73 2-15,-7-73-1 16,17 78 0-16,-17-78 0 15,10 80 1-15,-10-80-1 0,3 86 0 16,-3-86 0 0,12 88 0-16,-12-88-1 15,3 90 0-15,-3-90 1 16,4 88 0-16,-4-88-1 0,9 86 2 16,-9-86-1-16,-5 87 0 15,5-87 1-15,-1 84 0 16,1-84-1-16,6 88 2 15,-6-88-1-15,5 91-1 16,-5-91-1-16,8 93 2 16,-8-93-1-16,7 100-2 15,-7-100 2-15,-4 92-3 16,4-92 3-16,0 87-2 0,0-87 2 16,7 79-2-16,-7-79 2 15,10 68 2 1,-10-68-2-16,6 63 0 15,-6-63 0-15,1 60 2 0,-1-60-3 16,-3 57 2-16,3-57-2 16,0 0 1-16,-1 78 0 15,1-78 0-15,0 0 0 16,7 69-1-16,-7-69 1 16,0 0 1-16,6 63-2 15,-6-63 2-15,0 0 0 16,1 62-1-16,-1-62-1 0,0 0 1 15,-1 65-1 1,1-65 0-16,0 0 1 16,0 70-2-16,0-70 0 15,0 0 2-15,14 67 0 0,-14-67-1 16,0 0 1-16,0 0 0 16,16 72 1-16,-16-72-2 15,0 0 2-15,0 0-2 16,14 57 2-16,-14-57-1 15,0 0 0-15,0 0 1 16,0 0-1-16,2 58 1 16,-2-58-1-16,0 0 1 15,0 0-1-15,0 0 2 16,0 0-1-16,0 0 0 16,0 0 0-16,0 0 0 15,0 0 1-15,-19 59-1 16,19-59 0-16,0 0 0 0,0 0-1 15,0 0 1-15,0 0 0 16,0 0 0-16,0 0 0 16,0 0 0-16,0 0 1 15,0 0 0-15,0 0 0 16,0 0 0-16,0 0-1 16,-65 28 2-16,65-28-2 15,0 0 1-15,-60-2 0 16,60 2 0-16,0 0 1 15,-60 2 0-15,60-2 0 16,0 0-1-16,0 0 1 16,-60 4-1-16,60-4-10 15,-23 0-1-15,23 0 0 0,-18-4-2 16,18 4 9-16,0 0 0 16,0 0-1-16,0 0-2 15,0 0 7-15,0 0-12 16,0 0 4-16,0 0-6 15,0 0-33-15,0 0-54 16,0 0-2-16,0 0 0 16,8-70-12-16</inkml:trace>
  <inkml:trace contextRef="#ctx0" brushRef="#br2" timeOffset="534757.2939">27092 12890 46 0,'-15'-8'81'0,"15"8"-16"16,0 0-15-16,0 0-15 0,0 0-10 16,0 0-5-16,0 0-3 15,0 0-2 1,0 0-6-16,-12 13-2 15,12-13-3-15,0 0-1 0,0 0-3 16,-1 13 1-16,1-13 0 16,2 13-1-16,-2-13 0 15,3 17-1-15,-1-4 0 16,1 0 0-16,1 3 2 16,0 3-2-16,1 1 0 15,-1 3 0-15,2 3 1 16,0 1 0-16,-2 4-1 15,2-1 2-15,-3-1-1 16,2 0 2-16,-2 0 0 16,0-2 0-16,0-4-1 15,-2 0-1-15,2-3 1 16,-1-1-1-16,-1-2 2 0,-1-2-2 16,3-2 0-16,-3 0 2 15,0-13-1-15,0 21 1 16,0-21 0-16,2 18-1 15,-2-18-2-15,0 16 2 16,0-16-1-16,0 0-1 16,0 18 1-16,0-18-1 15,0 0 0-15,-2 15-2 16,2-15-6-16,0 0-5 16,-3 16-10-16,3-16-29 15,0 0-33-15,0 0-6 16,0 0 2-16</inkml:trace>
  <inkml:trace contextRef="#ctx0" brushRef="#br2" timeOffset="535439.6967">27258 13048 48 0,'0'0'86'0,"0"0"-4"16,0 0-1-16,0 0-72 15,0 0-6-15,0 0 0 16,0 0 3-16,0 0-1 15,0 0 0-15,0 0 0 16,0 0 3-16,0 0 1 16,0 0 0-16,0 0-1 15,0 0 0-15,0 0 0 16,0 0-1-16,0 0 1 16,0 0-4-16,0 0 0 15,0 0-2-15,-4 13 0 0,4-13 0 16,0 0 0-16,0 0 0 15,0 0-2-15,-4 16 0 16,4-16 1-16,1 13-1 16,-1-13 0-16,2 18 0 15,-1-3-1-15,2 1-1 16,-2 1 0-16,1 5 2 16,1-1 0-16,-2 4-2 15,2 1 2-15,-2 0-2 16,1 1 4-16,1 1-3 15,0-1 2-15,0-3-2 16,-1 1 1-16,1 0-1 16,0-4 3-16,0-2-1 0,1-2-2 15,-2-2 2-15,1-2-1 16,-3-13 0 0,3 21 0-16,-3-21 1 0,3 15 1 15,-3-15-3-15,0 0-1 16,2 13-5-16,-2-13-7 15,0 0-24-15,0 0-53 16,0 0 0-16,0 0-6 16,6-20 25-16</inkml:trace>
  <inkml:trace contextRef="#ctx0" brushRef="#br2" timeOffset="536239.2738">26971 13586 57 0,'0'0'96'16,"-6"19"-3"-16,6-19-2 15,0 0-68-15,0 0-13 16,0 0-6-16,0 0 0 0,0 0-2 16,0 0 3-16,0 0 0 15,0 0-1-15,0 0-1 16,0 0-2 0,0 0 2-16,0 0 0 0,0 0 0 15,12 16-2-15,-12-16-3 16,6 15 3-16,-6-15-2 15,14 21 2-15,-4-6-2 16,2 4 0-16,-1-3-3 16,5 1 3-16,3 2 1 15,0 0 0-15,0 0 0 16,1-1-1-16,0 1 2 0,-1-3 0 16,-2 0 0-1,-1 0-1-15,-2-5 1 16,-1 1-2-16,0-2 2 15,-13-10 0-15,19 13-1 0,-19-13 1 16,14 12 0-16,-14-12 1 16,0 0-1-16,0 0 1 15,13 5-1-15,-13-5 1 16,0 0-1-16,0 0 1 16,0 0 1-16,0 0-2 15,0 0 1-15,0 0-1 16,8-17 1-16,-8 17-2 15,11-17 0-15,-11 17 0 0,20-25-1 16,-5 9 0 0,2-2 0-16,3-3 1 15,2-2-1-15,1 0 2 16,0-3-2-16,3 0 3 0,2 2-4 16,-7-5 3-16,2 1 0 15,0 2-1-15,-1 3 1 16,-3 2-2-16,1 1 3 15,-6 2-2-15,1 2 2 16,-1 8-3-16,-14 8-3 16,20-15-4-16,-20 15-8 15,16-7-28-15,-16 7-49 0,6-20-3 16,-7 0-6 0,-4-5 39-16</inkml:trace>
  <inkml:trace contextRef="#ctx0" brushRef="#br2" timeOffset="542776.4451">23695 13860 1 0,'0'0'63'16,"0"0"19"-16,0 0 0 16,0 0-57-16,0 0-14 15,0 0-5-15,0 0 0 16,0 0-2-16,0 0 0 16,0 0 1-16,-2 14-2 15,2-14-1-15,0 0 1 0,-3 16 0 16,3-16 0-1,-1 15-1-15,1-15 1 16,1 19 0-16,-1-19-1 0,0 23 0 16,2-8 0-16,-2 3 0 15,0 3-1-15,1 3 0 16,-1-1 1-16,2 4-2 16,-1 2 2-16,2 1-1 15,0 0 0-15,0 1 0 16,1 2-1-16,-1 0 2 15,0 5-2-15,1 1 0 16,0 0 0-16,1 1-1 16,-1 0 2-16,0 2-2 0,1-3 2 15,0 2-2-15,1-7 2 16,-1 4 0 0,2-1 0-16,-1 1-1 15,2 1 0-15,-1 1-1 0,2 2 1 16,0 1 0-16,-1 3-1 15,1-2 0-15,-2 2 1 16,-1 1-2-16,0-2-1 16,-2 0 1-16,0-3 0 15,1-3 0-15,-2-3 1 16,0-3-2-16,1 0 2 0,0-4 1 16,1 0 2-1,-1 1-2-15,0 2 1 0,2-2-3 16,-2 5 0-1,2 1 2-15,-2 0-1 16,2 2 1-16,-1-1-2 0,0 1 1 16,-2-1 0-16,2 2 2 15,-1-3 0-15,-1 2-1 16,0 1 0-16,1 1 2 16,-1-1-2-16,0 0 3 15,-2 1-3-15,2-1-3 16,-2 2 4-16,1-5-4 15,1 3 4-15,-2-2-6 16,-1-5 8-16,2 3-6 16,-1-8 6-16,-1-1-1 15,2 0-2-15,-2-2 3 16,0-2-1-16,-2-2 1 16,2 0-2-16,-1 1 0 0,-1 0 0 15,1 4 0-15,-1-1 0 16,2 2 8-16,-1 0-9 15,1 0 6-15,0 0-7 16,0 0 9-16,0 0-6 16,1-1 5-16,-1-4-5 15,2 4-1-15,-2-2-2 16,1 4 3-16,1-3-1 16,-2 1-1-16,0 9-2 15,1-8 2-15,-1 1 1 16,0 5-2-16,0-5 1 15,0 2 1-15,-1-3-3 0,1-4 2 16,-2-8 0-16,1 5 0 16,-1 3-2-16,2-7 3 15,-1 8 0-15,1-23-1 16,-3 22 1-16,0-5-1 16,2 11 2-16,-1-14-2 15,2-14 0-15,-3 16-1 16,3-16 1-16,0 0-1 15,-2 15 1-15,2-15 1 16,0 0 0-16,0 0 0 16,0 0-1-16,0 0 1 15,0 0-1-15,0 21 0 16,0-21 1-16,1 19 1 0,-1-19-4 16,0 0 1-16,0 0 4 15,0 0-3-15,1 24 1 16,-1-24-1-16,2-15 0 15,-2 15 0-15,0 0 1 16,0 0 2-16,0 0-5 16,0 0 2-16,0 0-1 15,0 0 1-15,0 0-1 16,13-5 1-16,-13 5-1 16,13-1-2-16,-5-14 3 15,5 2-2-15,2 13 3 16,1-10 0-16,1 3-1 0,2-7-1 15,1 12 1-15,2-4 2 16,-1-1 0-16,1 0 2 16,-3-3-5-1,1 13 1-15,-1-6 0 0,-2 2 1 16,-3-10-1-16,1-2-3 16,-2 21-5-16,-13-8-14 15,23 3-37-15,-23-3-39 16,0 0 5-16,9-28 9 15</inkml:trace>
  <inkml:trace contextRef="#ctx0" brushRef="#br2" timeOffset="543775.4578">23780 13975 12 0,'0'0'77'0,"0"0"-7"15,0 0-30-15,0 0-11 16,0 0-7-16,0 0 0 16,-13-5-2-16,13 5-3 15,0 0-4-15,0 0-2 16,0 0-2-16,0 0-4 15,0 0-2-15,0 0-2 16,0 0-1-16,0 0 0 16,0 0 1-16,13 4-2 15,-13-4 2-15,0 0-1 16,18 6 0-16,-18-6 2 16,25 8-2-16,-9-5 0 0,1 2-1 15,3-1 2-15,2 0 0 16,1-4 0-1,-1 3 0-15,-2 2 0 0,-1-3 1 16,-1 1-2-16,0-3 3 16,-4 2-2-16,-1-1 1 15,-13-1 0-15,20 6 0 16,-20-6-1-16,16 0-1 16,-16 0 1-16,0 0-9 15,13 3-29-15,-13-3-52 16,9 16-4-16,-11-3-4 15,-8 0 50-15</inkml:trace>
  <inkml:trace contextRef="#ctx0" brushRef="#br2" timeOffset="547491.3797">24335 14261 24 0,'0'0'81'16,"0"0"-2"-16,0 0-42 16,0 0-16-16,0 0-4 15,0 0-2-15,0 0-3 16,-14-11 2-16,14 11-4 16,0 0 1-16,0 0 0 15,0 0-4-15,0 0 2 16,0 0-3-16,-5-15 0 15,5 15-3-15,0 0 1 16,5-13-1-16,-5 13 0 16,0 0-1-16,0 0-2 15,11-14 0-15,-11 14 0 16,0 0-1-16,0 0-1 0,15 1 1 16,-15-1 0-16,0 0-1 15,0 0 1-15,16 16-1 16,-16-16-2-16,10 15 0 15,-10-15-1-15,7 17-1 16,-7-17 0-16,4 21-1 16,-5-8 2-16,-1 3 0 15,-2 3-1-15,-2-2 5 16,0 4-1-16,-2-3 4 16,-1 3-1-16,-1-4 4 15,1 0-2-15,9-17 4 16,-14 22 0-16,14-22 0 0,0 0-1 15,0 0-1-15,0 0-1 16,0 0-2-16,0 0 0 16,0 0-1-16,14-10-1 15,-14 10 0-15,19-7 0 16,-19 7 0-16,23-2 1 16,-10 2 0-16,0 6 0 15,-13-6-1-15,22 10 0 16,-22-10 2-16,20 10-3 15,-20-10 1-15,14 16-1 16,-14-16 1-16,8 14 0 16,-7-1-1-16,-1-13 1 15,-6 28 0-15,1-12 2 0,-4 1 0 16,-3 2 0-16,-1 2 1 16,-1 0 0-16,-2-1 1 15,0-2-1 1,-1-2 1-16,-2 0-3 0,5-4-1 15,-1-4 2-15,2-3-2 16,13-5-2-16,-20-2 1 16,20 2 0-16,0 0-5 15,-13-7-2-15,13 7-9 16,0 0-13-16,0 0-23 16,0 0-38-16,0 0-2 15,0 0 2-15</inkml:trace>
  <inkml:trace contextRef="#ctx0" brushRef="#br2" timeOffset="548055.439">24769 14036 60 0,'2'17'99'0,"-5"-2"-6"16,3-15-2 0,-7 19-74-16,7-19-17 15,0 0-3-15,0 0-1 0,-15 15 0 16,15-15 0-16,-4 16 0 15,4-16 4-15,-6 22-2 16,5-9-1-16,-1 6 1 16,-2 2 1-16,0 8 0 15,-1 3 1-15,-2 4 2 16,0 7-2-16,-3 2 1 16,-2 3-2-16,-1 1 2 0,0 1-1 15,-1-2 1 1,0-5-1-16,-1-4 2 15,2-3 1-15,2-3-1 16,0-4 2-16,1-7-1 0,3-3 1 16,0-2-1-16,3-3 2 15,4-14-1-15,-8 22 0 16,8-22 0-16,0 0 0 16,-7 16-1-16,7-16-2 15,0 0-3-15,0 0-5 16,0 0-5-16,0 0-7 15,-4 17-18-15,4-17-36 16,0 0-20-16,0 0 2 16,0 0 44-16</inkml:trace>
  <inkml:trace contextRef="#ctx0" brushRef="#br2" timeOffset="548947.7258">24756 14573 33 0,'0'0'98'16,"6"17"-2"-16,-6-17-3 0,0 0-71 16,0 0-16-16,0 0-1 15,0 0-1 1,0 0 0-16,0 0 0 15,-10 15-2-15,10-15 0 0,0 0 0 16,0 0-1-16,0 0-2 16,15 14 2-16,-15-14-2 15,14 13 0-15,-14-13 1 16,19 20 2-16,-19-20-3 16,20 26 0-16,-8-11 2 15,-1 3-1-15,2 1 2 16,-1-3-2-16,-1 1 1 15,1-1-1-15,-1 0 0 16,-1 0 1-16,-1-3-1 16,-9-13 0-16,13 19 1 15,-13-19 0-15,0 0-1 16,13 16 1-16,-13-16 0 0,0 0 0 16,0 0-1-16,0 0-1 15,-1-13 1-15,1 13-2 16,-8-16 0-16,3 3 1 15,-3-5 0-15,1-3-1 16,-2-5 0-16,2-2 1 16,-1-3 1-16,0-3 0 15,1 0 0-15,1 3 1 16,-1 3 0-16,3 5 0 16,-1-1 0-16,3 4-1 15,-1 4 0-15,0 0 0 16,3 1-2-16,0-1-1 0,0-2-1 15,1 3 2-15,2-1 2 16,-3 16-1-16,9-22-1 16,-9 22 3-16,0 0 1 15,14-16 1-15,-14 16 4 16,0 0-5-16,18 5-2 16,-18-5 2-16,14 1-2 15,-14-1 0-15,20 0 2 16,-5 3-2-16,-2-5-4 15,2 2 3-15,3 2 1 16,-1-4-1-16,-1 2 2 16,4 5-1-16,-1-2-2 0,-3-2 2 15,3 2 1-15,-5-2-1 16,2 2 1-16,-3-1 0 16,-13-2-1-1,20-3 1-15,-20 3 0 16,0 0 0-16,16 0 1 0,-16 0-2 15,0 0-4-15,0 0-4 16,0 0-11-16,0 0-30 16,0 0-43-16,0 0-2 15,0 0-4-15</inkml:trace>
  <inkml:trace contextRef="#ctx0" brushRef="#br2" timeOffset="549712.4326">25081 14594 33 0,'0'0'98'16,"-3"16"-2"-16,3-16-5 16,0 0-64-16,0 0-25 15,0 0-2-15,0 0 1 16,0 0 0-16,0 0-1 15,-13-14 1-15,13 14 1 16,0 0 0-16,0 0 0 16,2-13-1-16,-2 13 0 0,8-13 1 15,-8 13-1-15,15-12 2 16,-15 12-3 0,19-13 2-16,-19 13-1 15,20-13 0-15,-20 13 2 0,20-5-4 16,-20 5 2-16,20-5-3 15,-20 5 0-15,16-1-2 16,-16 1 0-16,14 7-1 16,-14-7-1-16,11 17 3 15,-11-4 1-15,-2 3 0 16,1 2 4-16,-4 2 0 16,1 0 1-16,-3 0 2 15,0-1 0-15,1-3-1 16,0-3 0-16,6-13-1 15,-6 19-2-15,6-19 1 16,0 0-3-16,0 0-1 0,0 0 0 16,15-3 2-16,-15 3-2 15,18-6 1-15,-18 6 0 16,25 1 0-16,-11-1 1 16,2 0 0-16,-3 3-1 15,2 2 0-15,-15-5 1 16,21 11 0-16,-21-11 0 15,13 16 0-15,-13-16 1 16,2 22 2-16,-2-22 1 0,-9 24 0 16,2-9 1-1,7-15 0-15,-22 24 0 16,9-14 0-16,13-10 0 16,-24 20-1-16,11-11 0 0,13-9-1 15,-23 10-2-15,23-10 1 16,-19 7-3-16,19-7-1 15,-13 6-3-15,13-6-2 16,0 0-7-16,0 0-8 16,0 0-21-16,0 0-49 15,-2-14-2-15,2 14-3 16,6-22 64-16</inkml:trace>
  <inkml:trace contextRef="#ctx0" brushRef="#br2" timeOffset="553012.5516">26435 14085 28 0,'0'0'87'16,"0"0"0"-16,-3 13-2 15,3-13-68-15,0 0-5 16,0 0-2-16,0 0 0 15,0 0-2-15,0 0 0 16,0 0-3-16,0-14-1 16,0 14-3-16,0 0 0 15,16-8 1-15,-16 8-1 16,17-5-3-16,-17 5 2 16,24-5 0-16,-11 2-1 0,2 2 3 15,-1 2-3-15,1 1 0 16,-1 1-1-16,-14-3 1 15,23 11-2 1,-23-11-1-16,17 19-1 0,-17-19 0 16,12 22 2-16,-8-8-3 15,-2-1 3-15,-1 3-1 16,-1 0 3-16,-3 0 1 16,-1 1 1-16,-2 2-2 15,0-2 1-15,-1 0 1 16,0-1 0-16,-2 3 3 15,2-3-6-15,1-2 4 0,1-1-3 16,5-13 4-16,-9 19-4 16,9-19 3-16,-3 15-3 15,3-15 1-15,0 0 1 16,0 0-1-16,0 0-3 16,17 8 2-16,-17-8 0 15,23 3-1-15,-8-3 1 16,1 0 0-16,1 0 1 15,3-3 0-15,-1 0 1 16,1 0 0-16,0 1 0 16,-1 2 1-16,-3-3-2 15,-2 4 1-15,-1 1-2 16,-13-2-6-16,22 5-5 0,-22-5-14 16,13 8-24-16,-13-8-35 15,13 8-3-15,-13-8 26 16</inkml:trace>
  <inkml:trace contextRef="#ctx0" brushRef="#br2" timeOffset="553549.7895">26986 14089 59 0,'13'13'95'15,"-13"-13"-7"-15,0 0-2 16,0 0-76-16,0 0-11 16,0 0 1-16,0 0 1 15,0 0 3-15,-15 5 1 16,15-5 5-16,0 0-1 16,-6 14 0-16,6-14-2 15,0 0 0-15,0 0-3 16,0 0 0-16,-4 15-1 15,4-15-1-15,0 0-1 16,-6 16-1-16,6-16-1 16,-10 24-3-16,3-7 3 15,-2 5-1-15,-2 3 1 0,-2 6-1 16,-2 4 0-16,0 5 1 16,-3 2 0-16,1 0 3 15,-3 1-3-15,0 3 0 16,-2-2 0-16,-1-5 0 15,0-2 1-15,0-2 0 16,2-3 1-16,0-4 0 16,3-3 2-16,0-6-2 15,6-3 2-15,1-2 0 16,11-14 1-16,-13 16-1 16,13-16-2-16,0 0-2 15,0 0-4-15,-12 14-4 0,12-14-9 16,0 0-13-1,0 0-30-15,0 0-35 0,0 0 1 16,0 0 6 0</inkml:trace>
  <inkml:trace contextRef="#ctx0" brushRef="#br2" timeOffset="554513.6991">27007 14443 94 0,'0'0'93'0,"0"14"-3"16,0-14-35-16,0 0-44 15,0 0-2-15,0 0-4 16,-4 13-1-16,4-13-1 16,0 0-1-16,0 0 0 15,0 0-1-15,0 0-1 16,0 0-1-16,6 18 1 16,-6-18 0-16,7 14-1 0,-7-14 1 15,12 17-1 1,-12-17 1-16,14 24 1 15,-5-10-2-15,2 0 1 16,2 1 0-16,0-2 0 0,0 4 1 16,2 0 0-16,-1-1 0 15,-1 2-2-15,1-5 2 16,-1-2-1-16,0 2 0 16,-13-13 1-16,22 16-2 15,-22-16 3-15,14 10-1 16,-14-10 0-16,0 0 1 15,0 0 0-15,0 0-1 16,0 0-2-16,0 0 1 16,0-13-2-16,-4 0 0 15,-2-1 0-15,-1-7-1 16,0-3 1-16,0-2 0 16,1 0 1-16,-1-3 2 0,2 0 0 15,0 5-1-15,2 2 1 16,-2 3 0-16,0 4 0 15,0-1 0-15,0 1-1 16,0 1-2-16,1-1 0 16,1 1 1-16,-1-2 1 15,1 0 0-15,3 3 0 16,0 13 2-16,0-21-1 16,0 21 3-16,3-13 0 15,-3 13 1-15,0 0-2 16,0 0-2-16,13-8 0 15,-13 8-2-15,0 0 1 0,14-4-2 16,-14 4 0-16,16 0 0 16,-16 0-1-16,17 0 0 15,-4 0 1-15,2 1 2 16,1 1-2-16,2-1 1 16,2-1 1-16,4 0-1 15,2-3 1-15,-2 2 0 16,3-2 1-16,1 0-1 15,-2-3 0-15,-3 2 1 16,1 3-1-16,-2-2 3 16,-2 3-1-16,-4 0-1 15,-3 1 1-15,-13-1 0 16,19 5-2-16,-19-5-3 0,0 0-8 16,0 0-19-16,14 15-57 15,-14-15-6-15,0 0 2 16,-15 3 29-16</inkml:trace>
  <inkml:trace contextRef="#ctx0" brushRef="#br2" timeOffset="555147.2718">27460 14485 72 0,'0'0'91'0,"2"20"-3"15,-2-20-3-15,-6-13-83 16,6 13-1-16,2-14-1 16,-2 14 0-16,0 0 3 15,0-13 0-15,0 13-2 16,0 0 0-16,0 0-1 16,18-6-1-16,-18 6 0 15,20-4 2-15,-20 4-2 16,26 0 0-16,-10 0-1 15,0 2-2-15,-1 1-1 16,-2 6-2-16,0-2 1 16,-13-7 0-16,17 22 2 15,-11-6 1-15,-5-2 5 0,-2 2 1 16,-2 0 2-16,-4-2 2 16,-1 4 2-16,1-4-1 15,-3 2-1-15,10-16 1 16,-16 19-2-16,16-19 0 15,0 0-1-15,0 0-2 16,0 0-2-16,0 0-1 16,0 0 0-16,13-10-2 15,-13 10 0-15,22-12-1 16,-22 12 1-16,23-4 2 16,-23 4-1-16,24 4 0 15,-11 2 0-15,0 0 0 0,-13-6-4 16,19 20 1-16,-19-20-1 15,10 26 1-15,-7-13 4 16,-3-13-1 0,-3 21 1-16,3-21 2 0,-14 22 4 15,14-22-2-15,-20 20 1 16,5-11 0-16,1-2-5 16,-1 5-5-16,-3-5-11 15,18-7-36-15,-31 14-38 16,31-14-2-16,-26-7-4 15</inkml:trace>
  <inkml:trace contextRef="#ctx0" brushRef="#br2" timeOffset="557083.908">28749 14260 81 0,'0'0'54'15,"0"0"-7"-15,-15 7-7 0,15-7-9 16,0 0-7-16,0 0-6 16,0 0-4-16,0 0-4 15,0 0-4-15,0 0 0 16,0 0-1-16,0 0-2 15,0 0 0-15,0 0-1 16,0 0-1-16,0 0 2 16,0 0-2-16,0 0 1 15,0 0 0-15,0 0 1 16,0 0-1-16,0 0 0 16,11-14 0-16,-11 14-1 15,0 0 1-15,11-18 1 16,-11 18-3-16,10-16 0 0,-10 16 1 15,15-27 0-15,-7 11 0 16,2 0 1-16,2-3-1 16,-1-1-1-16,0 0 1 15,0 3 1-15,-2-1 1 16,-9 18 0-16,16-23-1 16,-16 23 2-16,0 0-2 15,13-13 1-15,-13 13 1 16,0 0-2-16,0 0 0 15,0 0-1-15,0 0 1 16,0 0-2-16,0 0 1 16,0 0 0-16,0 0-1 0,0 0 0 15,0 0 0-15,11 15 0 16,-11-15-1-16,0 13 0 16,0-13-1-1,3 17 1-15,-3-17-1 0,4 26 3 16,-1-9-1-16,0 4-1 15,0-1 0-15,0 1 0 16,0 4 3-16,0-3-3 16,0 2 1-16,-1-1-2 15,1 0 1-15,-1-3 1 16,-1-1 0-16,2 0 0 16,-1-2 0-16,0 2 0 15,0-5 2-15,-2-14-2 0,3 22 3 16,-3-22-2-16,4 17-2 15,-4-17-3-15,0 0-4 16,0 0-16-16,0 0-26 16,0 0-40-16,0 0-2 15,0 0-5-15,15-21 62 16</inkml:trace>
  <inkml:trace contextRef="#ctx0" brushRef="#br2" timeOffset="557615.9327">29297 13961 26 0,'16'4'90'16,"-16"-4"-4"-16,0 0 0 0,0 0-48 15,0 0-26-15,0 0-8 16,0 0 1-16,-4 13-1 15,4-13-1-15,0 0-1 16,0 0 0-16,-10 15-1 16,10-15-1-16,0 0 0 15,-11 20-1-15,11-20 0 16,-10 27 1-16,3-8 1 16,-1 3-1-16,-1 4 0 0,-3 6-2 15,1 1 3-15,-4 3-3 16,-1 3 2-1,-2 3 1-15,-1 2-1 0,-1 0 3 16,0 0-2-16,1 0 2 16,-1-4-2-16,2 0 2 15,1-4-1-15,4-5-1 16,0-5 1-16,3-3 0 16,0-4 0-16,1-6 1 15,9-13 0-15,-13 17 1 16,13-17-2-16,0 0 1 15,-14 17-2-15,14-17 0 0,0 0 0 16,-10 15-2-16,10-15 1 16,0 0-3-1,-8 13-2-15,8-13-5 16,0 0-14-16,0 0-39 0,0 0-27 16,0 0-1-16,0 0-1 15</inkml:trace>
  <inkml:trace contextRef="#ctx0" brushRef="#br2" timeOffset="558523.707">29293 14377 8 0,'17'14'71'15,"-17"-14"-1"-15,0 0 5 0,0 0-60 16,0 0 1-16,0 0 1 16,0 0 2-16,0 0 1 15,0 0 8-15,0 0-7 16,-9 14-7-16,9-14-5 16,0 0-4-16,0 0-2 15,0 0 1-15,0 0 1 16,0 0-7-16,0 0 3 15,0 0 2-15,0 0 0 16,12 16-1-16,-12-16 0 16,12 15-2-16,-12-15-1 15,15 23 3-15,-15-23 0 0,22 26-3 16,-9-12 1-16,0 2-1 16,1 1 1-16,-1 1 0 15,0-4 1-15,-1 3-1 16,1-2 1-16,-1-2 1 15,-12-13-1-15,15 20 1 16,-15-20-1-16,15 13-1 16,-15-13 1-16,0 0-1 15,0 0-2-15,0 0 0 16,0 0 0-16,0 0-1 16,0 0 1-16,1-14-2 15,-1 14 0-15,-8-26 0 16,0 7 0-16,1-3 1 0,-3-4 0 15,3-5-2-15,-3-3 2 16,4-2 2-16,-3 2-1 16,6 3 3-16,-1 3-2 15,4 0 2-15,0 6-2 16,2 2 4-16,2 4-2 16,-3 1-1-16,4 2-1 15,-1 0 0-15,-4 13 2 16,12-19-2-16,-12 19 3 15,13-15-2-15,-13 15 1 16,18-11 0-16,-18 11 1 16,22-10 0-16,-22 10-1 0,24-10 0 15,-9 2-1-15,-1 4 1 16,2 3-1-16,0-2 0 16,-2 3 1-16,2 0-2 15,0 1 1-15,0 2 0 16,0 1 0-16,1-2 0 15,-1 1 1-15,0 1 0 16,0-1-1-16,0 0 0 16,-2 0 2-16,-1-2-2 15,-13-1 2-15,22 3-1 16,-22-3 0-16,17 1-1 16,-17-1-5-16,0 0-6 15,15 8-18-15,-15-8-23 0,0 0-37 16,0 0-3-16,0 0-1 15</inkml:trace>
  <inkml:trace contextRef="#ctx0" brushRef="#br2" timeOffset="559298.8717">29828 14309 55 0,'-1'19'92'0,"1"-19"-7"15,-6 14-2-15,6-14-65 16,0 0-21-16,0 0-4 0,-16-14 1 16,16 14 1-16,0 0 4 15,0 0 5-15,0 0 4 16,-6-13 2 0,6 13-1-16,0 0 1 0,0 0 1 15,0 0-1-15,0 0 0 16,0 0-1-16,13 4-2 15,-13-4-3-15,0 0-1 16,0 0-2-16,0 0-3 16,16 6-3-16,-16-6-5 15,0 0-2-15,16 5-3 16,-16-5-2-16,13 13 1 16,-13-13 3-16,12 16 3 0,-12-16 7 15,8 22 1-15,-8-22 9 16,2 26 3-1,-2-26 4-15,-8 22-3 16,8-22 3-16,-11 20-5 0,11-20-2 16,-19 18 1-16,19-18-3 15,-19 13-2-15,19-13-1 16,-13 11 1-16,13-11-3 16,0 0 0-16,0 0-1 15,0 0 0-15,0 0-2 16,15-5 0-16,-15 5 2 15,21-4-1-15,-8 1 0 16,2 4 1-16,2 1 3 16,0 1 0-16,-1 1 0 15,0 3 2-15,-1 1-2 16,-1 0 0-16,-14-8-1 16,22 20 1-16,-22-20-3 0,13 21 1 15,-13-21 1-15,7 20 2 16,-7-20 0-16,-3 20 1 15,3-20 3-15,-12 19-2 16,12-19 1-16,-18 19-3 16,5-9 0-16,0-2-1 15,-3 1-1-15,1 0 0 16,2-4-2-16,-1 0 2 16,14-5-3-16,-20 1 2 15,20-1-6-15,0 0-5 16,0 0-12-16,-16-20-26 15,16 20-43-15,10-26-5 0,-4 13-2 16,-5-7 43-16</inkml:trace>
  <inkml:trace contextRef="#ctx0" brushRef="#br2" timeOffset="563000.6178">25009 15488 1 0,'0'0'3'0,"0"0"70"0,0 0-2 16,0 0-50-16,0 0-12 16,0 0-4-16,0 0 4 15,0 0-1-15,-17-13 4 16,17 13 1-16,0 0 2 16,-15 7 0-16,15-7-2 15,0 0 0-15,-16 8-3 16,16-8 0-16,0 0-4 15,-17 15-1-15,17-15-2 16,-13 13 0-16,13-13 0 16,-13 13-2-16,13-13 0 15,-11 14-1-15,11-14 2 16,-11 22-2-16,11-22 0 0,-10 17-1 16,6-4 2-16,1 3 0 15,0-1 0-15,0 3 2 16,2-2-2-16,2 1 2 15,1 1 0-15,2 2 0 16,0-1-1-16,4-2-1 16,-1 2 0-16,2-3-1 15,1 4 0-15,0-3 0 16,0 3 0-16,1-2 0 16,-1-2-1-16,-10-16 0 15,24 27 0-15,-14-14 1 16,-10-13-1-16,21 16-1 0,-21-16 2 15,21 14 1-15,-21-14-1 16,18 6 0-16,-18-6 0 16,20-1-1-1,-20 1 1-15,19-9 0 0,-19 9-1 16,18-13 0-16,-18 13 1 16,15-14-1-16,-15 14 2 15,12-15 1-15,-12 15-2 16,7-20 1-16,-4 7 2 15,-1-3-3-15,-1 3 3 16,-1-1-2-16,0-2 0 16,-3-3 0-16,2 3 2 15,-2 2-1-15,-2-4 0 0,0 5 0 16,0-4-1-16,-2 1 2 16,-2-3-1-1,1 2-2-15,-1-2 2 16,-1 1-2-16,1 0 0 0,-1 0 0 15,0 5 0-15,0-2-3 16,10 15 2-16,-20-19-1 16,20 19 0-16,-23-2-1 15,23 2-3-15,-25 4-5 16,25-4-7-16,-26 3-10 16,26-3-37-16,-17 8-24 15,17-8-3-15,-13-4 48 0</inkml:trace>
  <inkml:trace contextRef="#ctx0" brushRef="#br2" timeOffset="564200.879">26559 15265 21 0,'0'0'82'0,"0"0"-18"16,0 0-28-1,0 0-13-15,0 0-3 16,0 0-4-16,0 0-6 16,0 0-1-16,0 0-4 0,0 0-3 15,0 15-3-15,0-15 1 16,0 0-2-16,0 0 2 15,0 0 1-15,0 0 1 16,-13 14 0-16,13-14 4 16,0 0 1-16,-16-3 1 15,16 3 0-15,0 0-1 16,-18-17 0-16,18 17-1 16,-8-14-1-16,8 14-1 15,-2-13-1-15,2 13 0 16,0 0-2-16,6-16 0 15,-6 16 0-15,0 0-2 16,19-13 2-16,-19 13-3 0,16-7 1 16,-16 7 0-16,17-3-3 15,-17 3 0-15,14 1-1 16,-14-1 0-16,13 9-2 16,-13-9-2-16,0 0 0 15,13 14-2-15,-13-14 3 16,3 19 1-16,-3-6 0 15,-3 0 2-15,-1 4 2 16,-3 1 1-16,-2 5 2 16,-1-3 2-16,-1 1 0 15,-2 4-1-15,-2-5 2 16,2 0-1-16,2-4 2 0,1 0-1 16,10-16 0-16,-15 19 0 15,15-19-1-15,0 0 0 16,0 0-1-16,0 0-1 15,0 0-1-15,0 0 1 16,19 9 0-16,-19-9 0 16,24-2-1-16,-9 4 1 15,4-5 0-15,1 6 0 16,1-3 2-16,1 2-2 16,4 0 0-16,1-1 1 15,-2-1 1-15,1 0-1 16,-3 3 1-16,-1-1 0 15,-2-1-4-15,-1-2-8 0,-2 4-14 16,-17-3-20-16,30 2-41 16,-30-2 0-16,23-1 33 15</inkml:trace>
  <inkml:trace contextRef="#ctx0" brushRef="#br2" timeOffset="564668.9134">27147 15192 50 0,'0'0'94'0,"0"0"0"16,0 0-6-16,-17 4-81 15,17-4-2-15,-19 2-4 16,19-2-2-16,-21 15 0 15,8-4 0-15,1 3 0 16,-1 5-2-16,-1-1 0 16,1 7 0-16,-2 1 1 15,1 4-1-15,-2 3 4 16,-1 2-2-16,-1 4 2 16,0 1-1-16,-1 2 3 15,-1-3-3-15,-1 2 0 16,1-5 0-16,0 1 0 0,0-4 0 15,-2 2 2-15,0-5 0 16,1-1-4 0,1-4 4-16,1-2 0 15,0 1 1-15,3-2 1 0,3-3 0 16,3-3 2-16,2-2-4 16,8-14 4-16,-11 23-8 15,11-23-2-15,-1 13-14 16,1-13-20-16,0 0-33 15,0 0-22-15,7-16 0 16,-4 2 57-16</inkml:trace>
  <inkml:trace contextRef="#ctx0" brushRef="#br2" timeOffset="565715.6595">27079 15512 1 0,'0'0'88'0,"9"15"3"16,-9-15 0-16,0 0-52 15,-14 10-19-15,14-10-5 16,0 0-6-16,0 0-4 0,-16 11 0 15,16-11-4 1,0 0 0-16,0 0-2 16,0 0 0-16,4 13 0 0,-4-13 2 15,0 0-1-15,13 19 0 16,-13-19 2-16,13 14 0 16,-13-14-1-16,17 23 0 15,-6-8-2-15,-1-1 2 16,1 5 0-16,1-2-1 15,2 4-1-15,-1-3 1 16,2 1-1-16,-1-3 1 16,-1 0 1-16,3 0-2 15,-3-5 0-15,-2 2 3 16,-11-13-2-16,22 19-1 16,-22-19 1-16,13 14 0 0,-13-14 0 15,9 16 0-15,-9-16 1 16,0 0-3-16,0 0-2 15,0 0 2-15,13 10-2 16,-13-10-2-16,0 0-2 16,0 0 0-16,3-13-2 15,-3 13 2-15,0 0 3 16,-5-21-1-16,2 8 2 16,0-5 3-16,-2-5 0 15,-3-1 3-15,3-5-1 16,-1-3 2-16,0 2-1 15,2 1 1-15,-1 0 1 16,3 5-1-16,2 1 2 0,0 1-2 16,1 6 1-16,2-1-1 15,0-3-1-15,-2 1-1 16,4 2-1-16,-1-2 0 16,2 3-1-16,-2-1 2 15,2 1 0-15,-6 16 0 16,11-19 3-16,-11 19 1 15,0 0 1-15,15-14 1 16,-15 14-2-16,0 0 1 16,0 0-1-16,13-2 0 15,-13 2-3-15,0 0 0 16,0 0-2-16,14-1 0 0,-14 1 0 16,13-3-1-16,-13 3 0 15,16 0 1-15,-16 0 1 16,20 6-2-1,-20-6 0-15,26 7 0 0,-11-3 2 16,2 0-3-16,0 2 1 16,5 0 2-16,0-2-2 15,1 1 3-15,0-1-2 16,0 0 2-16,0 1-3 16,0-3 2-16,0 3 0 15,-4-2-1-15,0 0-1 16,-4 1 1-16,1 0 1 15,-3-1-2-15,0-1 3 0,-13-2-1 16,18 1-3-16,-18-1-6 16,0 0-12-1,17 4-33-15,-17-4-38 16,0 0-2-16,0 0-3 0</inkml:trace>
  <inkml:trace contextRef="#ctx0" brushRef="#br2" timeOffset="566351.3265">27789 15580 1 0,'0'0'45'0,"0"0"20"16,0 0-1-16,-4-16-49 15,4 16-13-15,-12-22 3 16,12 22 4-16,-15-10 8 15,2 5 5-15,13 5 3 16,-25 10 0-16,12 0-9 16,0-3-4-16,2 6-3 15,11-13-1-15,-21 22-4 16,11-8 1-16,2-1-2 16,-1 0 0-16,2 1-3 15,0 1 1-15,-1 1-1 16,3 4 0-16,-1 0 1 15,0-3-2-15,3 5 1 16,2-3-1-16,1 0 0 0,1 4-1 16,2-3 1-1,1-3-2-15,4-1 2 0,0-2-2 16,2-1 3-16,2 2-3 16,1-4 4-16,1-3-3 15,1-4 1-15,1-1 0 16,-2-3 0-16,2 1 0 15,-2-8 0-15,1 4 0 16,-2-8-2-16,-13 11 2 16,21-13 0-16,-11 0 0 0,-2 0-2 15,-5 0 2-15,-3 13 1 16,2-25 1 0,-2 25 1-16,-4-19 1 15,-3 5-3-15,7 14 2 0,-20-13 1 16,7 9-2-16,-2 4 0 15,-2 0-3-15,-2 0-2 16,-2 7-4-16,-3 3-4 16,3 13-15-16,-7-10-40 15,4 13-22-15,-4-3-2 16,7-1 55-16</inkml:trace>
  <inkml:trace contextRef="#ctx0" brushRef="#br2" timeOffset="569519.2439">29007 15482 82 0,'0'0'92'15,"3"17"-4"1,-3-17-31-16,0 0-51 0,0 0-3 16,0 0-3-16,0 0 0 15,0 0 0-15,0 0-1 16,0 0 0-16,4-16 0 16,-4 16-1-16,8-20-2 15,-4 7 2-15,0-1 0 16,2-7 0-16,0 0 4 15,0-1 0-15,-1-1 1 16,0 1 1-16,-1 2 0 0,0 0-1 16,1-2-1-16,-2 4 3 15,-2-1-3-15,2 3 4 16,-2 2-4 0,-1 14 2-16,3-22 0 0,-3 22 3 15,0-14 0-15,0 14-3 16,0 0 0-16,0 0 0 15,0 0-3-15,0 0 2 16,2 14-2-16,-2-14-1 16,2 14-2-16,-2-14 2 15,2 18 0-15,-2-18-5 16,4 21 6-16,-1-2-4 0,1-2 5 16,1 5-4-16,-1-2 3 15,0 3-3-15,2-1 4 16,-1 1-2-16,-1 0 4 15,0-4-3 1,-2 3 0-16,2-7 1 0,-3 0-2 16,2-1 2-16,-3-1-1 15,0-13 1-15,3 20-5 16,-3-20-1-16,0 0-4 16,-1 16-7-16,1-16-15 15,0 0-31-15,0 15-28 16,0-15-2-16,3-15 1 15</inkml:trace>
  <inkml:trace contextRef="#ctx0" brushRef="#br2" timeOffset="569992.0177">29459 15017 48 0,'0'0'91'0,"8"13"-1"16,-8-13-6-16,0 0-63 15,-13 13-15-15,13-13-2 16,-10 15-1-16,10-15-2 0,-11 24 0 16,4-5 0-1,1 3 1-15,0 2-2 16,-1 6 1-16,-2 5-3 0,0 3 4 15,-2 3-4-15,-3 1 2 16,-1 4-2-16,-2-1 2 16,-1 0-1-16,0-3 2 15,-1 0-1-15,0-2-1 16,0-3 3-16,2-3-1 16,1-6-1-16,2 6 1 15,1-10 5-15,3 5-6 16,-2-6 4-16,4-3-3 15,0-2 1-15,3-2-2 16,-1-1 2-16,6-15-2 16,-9 18-2-16,9-18 1 15,0 0-2-15,0 0-6 0,0 0-19 16,0 0-35-16,0 0-22 16,0 0-4-16,2-32 3 15</inkml:trace>
  <inkml:trace contextRef="#ctx0" brushRef="#br2" timeOffset="570799.7186">29381 15501 43 0,'7'17'94'0,"-7"-17"-3"16,9 16-2-16,-9-16-60 15,0 0-22-15,0 0-3 16,0 0 1-16,-9 13-2 16,9-13 2-16,0 0-1 15,0 0-1-15,0 13-1 16,0-13-3-16,0 0 0 16,16 17-1-16,-16-17 1 15,17 20 2-15,-17-20-1 16,25 28-1-16,-11-12 0 15,4-1 1-15,-3 4-1 16,3-2 1-16,0-1 1 16,0 0-3-16,-2 4 1 0,-2-7 6 15,-1 2-6-15,-13-15 6 16,19 13-5-16,-19-13 1 16,0 0-1-16,14 6-1 15,-14-6 2-15,0 0-6 16,-1-19 4-16,1 19-5 15,-9-15 4-15,3 0-2 16,-1-6 1-16,-2-6 0 16,1-5-1-16,-2-10-1 15,1-2 0-15,-1-7 1 16,4 3 0-16,0 1 3 16,2 5-1-16,1 5 5 0,2 5 1 15,2 7 2-15,-1 5-1 16,0 20 1-16,5-22-2 15,-5 22 1-15,5-13-3 16,-5 13-2-16,0 0-2 16,16-14 1-16,-16 14-2 15,16-7 3-15,-16 7 0 16,22 0 1-16,-9-2 1 16,1 4 0-16,2-1 0 15,3-2 0-15,-2 1 1 16,3 0-2-16,3-2-1 15,0 1 1-15,2-2-2 0,1 2 1 16,1-2-1-16,2-3 2 16,-1 3 2-16,-1-1 0 15,-2 1-1 1,-1 1 1-16,-4-2 1 16,0 0 0-16,-5 1 0 0,-2 0-3 15,-13 3-3-15,17-2-5 16,-17 2-12-16,0 0-26 15,16-1-41-15,-16 1-3 16,0 0 1-16,0 0 28 16</inkml:trace>
  <inkml:trace contextRef="#ctx0" brushRef="#br2" timeOffset="571352.9272">29980 15339 66 0,'0'0'88'0,"-6"19"-2"0,6-19-2 16,0 0-57-16,-7-15-22 16,7 15-6-16,-6-14 1 15,6 14-2-15,0 0 3 16,0 0-1-16,-16 4 4 16,16-4-4-16,-10 20 1 15,7-7 2-15,-3 2-2 16,2 2 4-16,-2-2-3 15,2 3 1-15,-1 5-3 0,1-2 3 16,0 0-2-16,1-1 1 16,1 1-1-1,2-1 0-15,2 3-2 0,1-1 3 16,0-4-2-16,2 0 1 16,3-2 2-16,-1-2-2 15,3-1 0-15,-10-13 1 16,22 14 1-16,-22-14-2 15,23 5 1-15,-23-5-1 16,21-3-3-16,-8 0 4 16,-13 3-3-16,21-13-1 15,-21 13 0-15,20-20 1 16,-13 7 1-16,0 0 0 16,-7 13-1-16,6-25 2 15,-5 12 1-15,-1 13 1 16,-4-20 1-16,4 20-2 0,-13-13 1 15,13 13-1-15,-19-3-1 16,5 6-7-16,-3 6-3 16,-5-2-8-16,0 12-19 15,-8-8-49-15,3 18-8 16,-9-3-2-16,-1 3 29 16</inkml:trace>
  <inkml:trace contextRef="#ctx0" brushRef="#br2" timeOffset="573207.3813">25195 16659 16 0,'0'0'87'0,"0"0"-8"15,0 0-48-15,0 0-18 16,-13-3-3-16,13 3 1 0,0 0-1 16,-13-8 0-16,13 8-6 15,0 0 5-15,-13 16 0 16,13-16-1-16,0 0-1 15,-13 10-1-15,13-10-2 16,-7 13-2-16,7-13 0 16,-9 15 0-16,4-2 0 15,5-13-1-15,-9 13-2 16,7 5 2-16,-3-1 6 16,3-2-6-16,2-15 5 15,0 21-6-15,0-21 6 16,5 23-6-16,-1-3 7 0,0-7-9 15,-4-13 1-15,15 24 1 16,-15-24 0-16,16 24 0 16,-16-24 1-16,17 20-2 15,-17-20 0-15,16-3 2 16,-16 3-1-16,16 0 0 16,-16 0 0-16,15-3-1 15,-15 3 0-15,16-5 3 16,-16 5-3-16,15 0 2 15,-15 0 0-15,13 0-1 16,-13 0 1-16,0 0 0 16,16-8 0-16,-16 8-1 15,0 0 3-15,14-7-2 0,-14 7-1 16,7-17 4-16,-7 17-2 16,5-16-1-16,-5 16 0 15,1-22 1-15,0 9 0 16,-1 13-1-16,-1-17 2 15,1 17-3-15,0 0 4 16,-7-20-1-16,7 20-5 16,-9-16 4-16,9 16 1 15,-9-23 0-15,9 23-6 16,-10-25 4-16,6 11-6 16,4 14 5-16,-10-17-1 15,4 4 2-15,6 13-8 0,0 0 6 16,-17-18-3-16,17 18 1 15,-16-8-4-15,16 8-1 16,-19-5-7-16,19 5-12 16,-19 3-38-16,19-3-28 15,-21 12 4-15,21-12 32 16</inkml:trace>
  <inkml:trace contextRef="#ctx0" brushRef="#br2" timeOffset="574256.1953">27245 16450 1 0,'0'0'60'0,"0"0"26"15,0 0 0-15,-10-13-63 16,10 13-19-16,-23-1-1 15,23 1-3-15,-24 8 2 16,11-3 1-16,0-1 1 16,0 2-1-16,13-6 1 15,-25 13 1-15,25-13-2 16,-20 13 1-16,20-13-2 0,-17 15 1 16,17-15 1-16,-12 26-2 15,9-11 1-15,0-2-3 16,0 1 1-1,3-14-1-15,-1 26-1 0,2-7-1 16,1-6 1-16,-2-13 0 16,10 27-1-16,-1-12 1 15,2-2 0-15,2 4-2 16,0-5 4-16,3-2-3 16,0 0 2-16,0-3 1 15,3-3-1-15,-2 1 0 16,2-2 0-16,-2-2 1 15,0 1-1-15,1-5 0 0,-3-3-2 16,3 6 1-16,-2-6 1 16,1 2 0-1,-3-2 1-15,2-4-1 16,0-2 1-16,-3 1 1 0,0-4-1 16,-1-5 0-16,-1 6 0 15,-4-5 1-15,1-3 0 16,-5 2 1-16,-2 1 0 15,-2-4-1-15,-4 5 3 16,-2 0-1-16,-5-5-1 16,-2 3-1-16,-6 0-1 15,-3 1 0-15,-5 3 1 16,-5 2-3-16,-3 2-4 16,-1 5-12-16,-11-6-40 15,2 12-33-15,-3 1-3 16,1 1 28-16</inkml:trace>
  <inkml:trace contextRef="#ctx0" brushRef="#br2" timeOffset="576587.9695">29156 16493 53 0,'-2'13'47'16,"2"-13"-4"-16,0 0-3 15,0 0 1-15,0 0-4 16,0 0-9-16,0 0-9 15,0 0-7-15,0 0-7 16,0 0-3-16,0 0-1 16,0 0 0-16,0 0-2 15,13 3-2-15,-13-3 3 16,0 0 0-16,18-16 0 16,-18 16-1-16,15-23 3 15,-7 10-1-15,-1-6 1 16,-1 2 3-16,-2-5-1 15,0 5 4-15,-1 1-4 0,-1 2 3 16,-2 14 0-16,3-25 1 16,-3 25-2-16,0-18-3 15,0 18 0-15,0-16-2 16,0 16 1-16,0 0-1 16,0-15 0-16,0 15-1 15,0 0 1-15,1 18 2 16,-1-18-2-16,0 0-1 15,0 21 1-15,0-21-3 16,1 16 2-16,-1-16 0 16,0 0-2-16,2 25-1 15,-1-8 2-15,2 2 0 0,-1-5 1 16,1 6 0-16,-1 1-1 16,1-1-2-16,0-2 1 15,2-2 2-15,-4-3-1 16,3 3-2-16,-4-16-3 15,5 19 0-15,-5-19-4 16,3 14-6-16,-3-14-8 16,0 0-20-16,0 0-42 15,2 15-1-15,-2-15 0 16,0 0 78-16</inkml:trace>
  <inkml:trace contextRef="#ctx0" brushRef="#br2" timeOffset="577091.3652">29684 16120 87 0,'0'0'76'0,"4"14"5"16,-4-14-37-16,0 0-38 15,0 0 0-15,0 0-1 16,-16 23 4-16,16-23 4 16,-13 29-2-16,5-12-6 0,0 5-4 15,0-3-1-15,-1 4-1 16,0 0-1-16,-1 4 4 16,0-1-4-16,-1 2 4 15,-2-4-1-15,-2 2-1 16,2 3 1-16,-3-2-1 15,2-1 0-15,0 2 1 16,1-4-1-16,0-1 2 16,1 3-1-16,3-3 6 15,-1-1-6-15,5 0 6 16,-1-1-7-16,1-8 4 16,1 2-2-16,1 1 1 15,3-16-2-15,-7 23-1 0,7-23 1 16,-6 19 1-16,6-19-1 15,0 0-2-15,-8 18-4 16,8-18-3-16,0 0-12 16,0 0-28-16,0 0-39 15,0 0-4-15,0 0 1 16,0 0 63-16</inkml:trace>
  <inkml:trace contextRef="#ctx0" brushRef="#br2" timeOffset="577840.3012">29596 16552 135 0,'6'18'96'16,"-6"-18"-4"-16,0 0-41 15,0 0-44-15,2 13-4 16,-2-13-4-16,0 0 0 16,0 0 0-16,8 17-2 15,-8-17 1-15,0 0-2 16,20 16 2-16,-20-16 1 16,26 20 0-16,-12-8 4 0,2 1-2 15,0-2 3-15,0 4-4 16,-2 0 5-1,-1-3-3-15,-1 2 4 16,-12-14-5-16,17 21 1 0,-17-21-1 16,12 18 1-16,-12-18-1 15,0 0 0-15,0 0-2 16,0 0 1-16,0 0-3 16,0 0-1-16,-2-18 1 15,-3 2-5-15,-1-6 4 16,-3 3-5-16,2-2 6 15,0-8-4-15,-1 1 4 0,1 0 0 16,1 3 3-16,2-2 1 16,1 6 3-1,2 1 0-15,1 0 2 16,1 6-2-16,1-2 3 0,-2 16-3 16,8-20-2-16,-8 20-2 15,15-16 0-15,-15 16-2 16,19-12 0-16,-19 12-1 15,23-17 2-15,-10 11 0 16,1 2 3-16,-1-1 0 16,1 1 0-16,2-2-1 15,0 8 1-15,1-2 0 16,2 0 1-16,1-3-1 16,-1 1 0-16,1 4 2 15,-1-6 0-15,-2 4-1 16,-1-9 2-16,-1 7-2 15,-15 2-2-15,21-5-1 0,-21 5-1 16,16-9-6-16,-16 9-11 16,13 3-19-16,-13-3-48 15,13 6-2-15,-13-6-3 16,0 0 6-16</inkml:trace>
  <inkml:trace contextRef="#ctx0" brushRef="#br2" timeOffset="578406.8567">30085 16505 46 0,'-7'19'82'0,"7"-19"0"0,-16 18-3 16,16-18-45-16,-17 6-22 16,17-6-7-16,0 0 4 15,-13-10 1-15,13 10 1 16,-3-14 0-16,3 14 0 15,0 0-3-15,4-16-5 16,-4 16 1-16,0 0-3 16,16-15 0-16,-16 15 0 15,17-4-1-15,-17 4-3 16,19-3 0-16,-19 3-1 16,20-1-1-16,-20 1 0 15,16 4-2-15,-16-4 1 16,0 0 2-16,10 13 3 0,-10-13 0 15,-1 16 3-15,1-16 1 16,-12 20 0-16,5-7 3 16,0 0-3-1,-3 3 1-15,1-3 0 0,9-13 0 16,-19 24-1-16,11-8 1 16,8-16 2-16,-15 23-6 15,15-23 7-15,-9 19-6 16,9-19 2-16,0 0-4 15,-2 20 2-15,2-20-2 16,0 0-3-16,14 9 4 0,-14-9-1 16,19 9 1-16,-19-9 0 15,21 13-4-15,-6-13 3 16,1 2-9-16,0-4-4 16,5-3-11-16,-3-2-28 15,10-10-34-15,-6-12-6 16,5-4 4-16,-1-12 48 15</inkml:trace>
  <inkml:trace contextRef="#ctx0" brushRef="#br2" timeOffset="579940.297">30472 13932 93 0,'0'0'98'0,"0"0"-2"15,0 0 0-15,0 0-73 16,0 0-9-1,0 0-4-15,0 0-2 16,0 0-3-16,0 0-1 0,0 0-1 16,0 0-3-16,0 0 0 15,0 0-1-15,11 15-1 16,-11-15-1-16,26 5 2 16,-9-3-3-16,7 1 2 15,0 0 0-15,5-1 1 16,1 0 0-16,2 2 5 15,-2-2-1-15,2 1 1 16,-6-3 1-16,-1 1 0 0,-2-1 0 16,-6 1 0-16,-3-1 0 15,-14 0-5 1,18-1 1-16,-18 1 2 0,0 0 0 16,0 0-1-16,0 0-1 15,0 0 1-15,0 0 0 16,0 0-1-16,0 0 0 15,0 0-1-15,0 0-1 16,0 0 0-16,3 13 1 16,-3-13-1-16,0 0 0 15,0 20 0-15,-2-7 0 16,1 2-1-16,1 3 1 0,3 5-1 16,-2 3 0-1,0 6-1-15,4 3 0 16,1 4 0-16,-2 4 1 0,6 3 2 15,-1 3 1-15,-2 2-2 16,0 2 3-16,2 2-3 16,-1 1 4-16,0 5-3 15,5-2 2-15,-6 3-3 16,0 0 0-16,3 3-1 16,0-1 2-16,0 2 1 15,-2-1-1-15,-1-3 1 16,-3 1 0-16,3-3 0 15,2-1-2-15,-2-4 3 16,2-2-1-16,-3-3-2 16,-2-1 2-16,5 1-2 15,-4-4 0-15,0 10-1 0,-1-4 5 16,2-2-4-16,-6 2 3 16,4-3-2-16,0 2 2 15,1-5 3-15,1 5-3 16,-2-14 5-16,0 5-8 15,0 0 6-15,4-5-7 16,-1 2 8-16,-3 0-6 16,-2 0 0-16,-1-7-1 15,3-3 2-15,-1 1 0 16,-3-4-2-16,2-3 2 16,-4-1-2-16,2-5 0 15,3-4 1-15,0 3 2 16,-3-16-3-16,4 20 1 0,-4-20 2 15,6 20-2-15,-6-20 2 16,7 15-1-16,-7-15 1 16,0 0-2-16,3 17 0 15,-3-17 1-15,0 0-1 16,3 14 1-16,-3-14-1 16,0 0-1-16,0 0 0 15,-6 15 1-15,6-15 1 16,0 0 3-16,-13 3-4 15,13-3-1-15,-20 1 3 16,4 4 0-16,-1-4 0 16,-3 3-1-16,-2-4 1 0,-2 3-4 15,-2 10 3-15,1-10 3 16,1 0-3-16,-2-3-2 16,1 3 0-16,1-3 3 15,2 0-4-15,0 0-4 16,5-7-8-16,-3 4-12 15,20 3-24-15,-36-12-51 16,26-1 1-16,-8-3-10 16,7-1 6-16</inkml:trace>
  <inkml:trace contextRef="#ctx0" brushRef="#br2" timeOffset="609936.7277">9644 11943 1 0,'0'0'25'16,"0"0"41"-16,0 0-46 16,0 0-10-16,0 0-2 15,0 0-4-15,0 0-2 16,0 0-1-16,0 0-3 15,0 0 3-15,0 0 3 16,0 0 3-16,0 0-1 0,0 0 6 16,0 0-1-16,0 0 2 15,0 0 0 1,0 0-1-16,12-15-1 16,-12 15-5-16,0 0 1 0,5-17-4 15,-5 17 0-15,8-23-2 16,-1 8 1-16,0-4-2 15,6-2-1-15,1-5 2 16,4-3 0-16,0-6-1 16,4-1 1-16,4-1 0 15,0-5 0-15,4 0 0 16,1 0 0-16,-1-1 1 16,7 1-2-16,1-1 2 15,4 0-1-15,1-1 3 16,2 1-6-16,0 0 5 15,-2-1-4-15,3 3 4 16,-4-3-3-16,-2 4 3 0,-5-2-4 16,0 3 2-16,-7-1 1 15,1 2-1-15,-3 2 0 16,-1 3 0-16,-4 0 0 16,0 5 0-16,-3 4 0 15,-2 2 1-15,-1 6-1 16,-2 2-1-16,-13 14-14 15,13-16-36-15,-13 16-29 16,0 0-5-16,-9 26 33 16</inkml:trace>
  <inkml:trace contextRef="#ctx0" brushRef="#br2" timeOffset="613404.6496">9733 10315 1 0,'-5'14'71'0,"5"-14"3"16,-15 13-13-16,1-7-74 15,7 9-1-15,-3 2-2 16,-1 5-1-16,1 2 4 16,3 3-1-16,-3 5 6 0,3-1 5 15,2 3 11 1,-2-4-4-16,4 1 7 15,1-7-3-15,2 1 1 16,-2-6-2-16,4-4-1 0,-2-15 0 16,5 18-2-16,-5-18-1 15,0 0-1-15,19-10-1 16,-19 10 0-16,17-26 0 16,-8 7 1-16,4-1 1 15,-3-2 0-15,-4-1 1 16,1 3 2-16,2 0-1 15,-3 2 1-15,-1 4 2 16,-5 14-3-16,7-16 0 16,-7 16 1-16,0 0-3 15,21 3-1-15,-21-3-1 16,16 19-1-16,-16-19-2 0,20 24 1 16,-10-8-2-16,1 0 2 15,0 1-1-15,-3 1 2 16,1 2-2-16,-2 0 4 15,-1 0 0-15,1 3 2 16,0 2-2-16,0 1-2 16,1 4 3-16,-3-1-4 15,0 1 2-15,-1-2-3 16,-1 2-1-16,-3-7-3 16,-1-1 4-16,-2-7 0 15,-3-2-1-15,6-13 2 16,-15 12 2-16,15-12 1 15,-17-9 1-15,17 9 4 0,-19-26-3 16,11 6 3-16,1-9-1 16,1 0-2-16,3-5 1 15,0-1-3-15,4-1 3 16,1-1-4-16,2 2 2 16,5 2-4-16,-1 3 0 15,3 1-1-15,0 4-1 16,1 5-1-16,-1 4-1 15,-11 16 1-15,22-20 2 16,-22 20 2-16,19-2-1 16,-19 2 4-16,15 16-1 0,-15-16 2 15,13 19-1-15,-13-19-1 16,15 20 0-16,-15-20-2 16,14 15-3-16,-14-15-9 15,16 3-15-15,-16-3-23 16,18-13-27-16,-8-2-1 15,3-5 61-15</inkml:trace>
  <inkml:trace contextRef="#ctx0" brushRef="#br2" timeOffset="614155.7131">10204 10246 44 0,'0'0'82'0,"0"0"-2"0,0 0-39 15,-15 3-32-15,2 5-5 16,-1 5-5-16,0 7-6 16,-7-1-5-16,8 7 3 15,-4 4 4-15,3 1-2 16,1 1 7-16,1-2-1 16,3 0 8-16,1-10-1 15,9 3 8-15,-4-10-7 16,3-13-2-16,8 19-3 15,-8-19-4-15,18 0 0 16,-5-7-3-16,6-3 1 16,-2-6-7-16,5-4 7 0,-2-9-6 15,2-3 10-15,1-1-1 16,-4-2 5-16,-1 4-1 16,-3 0 6-1,-1 8 3-15,-5 3-2 0,-9 20 2 16,13-17-3-16,-13 17-1 15,0 0-2-15,7 14-2 16,-7-1-3-16,-1 2-3 16,4 6 1-16,-3-5-3 15,4 4 2-15,-3-7-3 16,5 0 3-16,-6-13-2 16,15 12 4-16,-15-12-3 15,18-13 2-15,-18 13 3 16,23-28-1-16,-10 11 2 15,-2-3-2-15,0 0 2 16,-4-3-2-16,2 4 4 16,-3 1-4-16,-3 4 0 0,-3 14-1 15,5-19-1-15,-5 19 0 16,0 0-2-16,0 0 0 16,15 0-2-16,-15 0 2 15,17 13 0-15,-4-4 0 16,0-2 0-16,6-3 2 15,0-1 1-15,-1-3 0 16,1-3 3-16,-2-5-1 0,-2-5 0 16,-5-6 2-16,0-3 1 15,-8-4 1 1,-5 2-1-16,-2-6 2 16,-3 7-4-16,-5 4-3 0,-6 6-19 15,2 20-61-15,-11 15-6 16,-6 14-2-16,-4 10 59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0-05T02:39:10.899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8047 1743 14 0,'1'-14'93'0,"-1"14"-7"16,2-24 1-16,-4 7-51 0,2 17-29 16,0 0 0-16,-7 17-6 15,3 1 1-15,-2 11-4 16,-1 7 2-16,-5 19-4 15,-1-1 5-15,-6 4 2 16,-1 4 1-16,-7 3 2 16,-5-4-1-16,-7 4 3 15,-6-3-5-15,-8 3 3 16,0 4-3-16,-7 4 1 16,3 1-5-16,-1 0 2 15,3 1-2-15,2-8-1 16,7-5 3-16,8-7 1 0,2-7 2 15,9-12-8-15,2-7 7 16,6-12-5-16,3-4-2 16,16-13-9-1,-15 15-5-15,15-15-32 0,0 0-39 16,0 0 8-16,7-16-9 16</inkml:trace>
  <inkml:trace contextRef="#ctx0" brushRef="#br0" timeOffset="378.0388">7954 2053 97 0,'19'-17'93'15,"-3"10"-3"-15,-16 7-4 16,0 0-82-16,0 0-6 15,10 17 2-15,-3 5-2 16,1 5 1-16,2 8 0 16,3 5 1-16,3 6-2 15,1 3-3-15,5 6 4 16,3 3-2-16,3 5 3 16,2 2-3-16,2 3 3 15,1 3-4-15,-1 1 4 0,1 4 5 16,0-6-4-16,-1-5 3 15,-2-9-6-15,-4-6 6 16,-3-4-8 0,-5-9-5-16,-4-7-5 0,-8-11-11 15,-5-1-19-15,-14-16-44 16,-8-5 2-16,-13-9 1 16</inkml:trace>
  <inkml:trace contextRef="#ctx0" brushRef="#br0" timeOffset="1529.3689">7623 2776 75 0,'-58'-13'90'0,"7"3"-4"15,17 6 0-15,12-2-77 16,9 0-6-16,13 6-3 16,0 0-1-1,20 2-3-15,11 2 2 0,13 0-2 16,11 3 1-16,12 2-2 15,6 0 4-15,14-8 0 16,5 1-2-16,5-7 2 16,5-8 0-16,3-4-1 15,-1-8 4-15,0-8-1 16,-6-3 4-16,-4-9-5 16,-6-4 1-16,-8-8-2 15,-14 0 5-15,-13-8-4 0,-9 6 3 16,-13-1-1-16,-6 1 0 15,-14 2 1 1,-6 10 3-16,-7 3 1 0,-8 21-2 16,-4 6 0-16,-6 5-3 15,-6 12 1-15,-2 9-3 16,-1 13 0-16,-1 4 1 16,1 10-3-16,0-2-1 15,3 15 2-15,2 1-2 16,2 4 2-16,5 4 0 15,2 0 1-15,5 5-4 16,6 7 4-16,4-1-2 16,7-4 2-16,5 1 0 15,6-7 1-15,7-1-1 16,4-8-1-16,6-9 3 16,2-15-4-16,5-13 1 0,4-15 3 15,3-12-3-15,6-12-2 16,4-19 1-16,3-7 0 15,0-11 1-15,0-2 2 16,-4-1 2-16,-3 1-3 16,-6 8 5-16,-10 7 3 15,-9 18 0-15,-10 5 0 16,-5 12-1-16,-15 15-1 16,0 0-2-16,0 0-2 15,-25 12-3-15,6 8 0 16,-5 3-1-16,-2 9 1 15,-2 8-3-15,1 9-1 0,4-1-1 16,3 2 2-16,5-9-1 16,7 5-4-16,3-11 2 15,7-7-5-15,-2-28 3 16,20 18 4-16,-6-20-1 16,5-5 2-16,1-7 2 15,2-9 4-15,0 1 2 16,-4-3 5-16,1 5 1 15,-4-6 1-15,-2 5-1 16,-6 6-2-16,-7 15-1 16,0 0-4-16,13-8-2 15,-10 26-5-15,0 4-1 16,-1 18-3-16,3 8 2 0,-1 8-2 16,2 11 7-16,3 10-6 15,-1 10-1-15,2 3 5 16,2 11-4-16,-1 1 1 15,2 2 0-15,-1 0 0 16,-2 0-1-16,-1-12 3 16,-4-7-1-16,-3-8 0 15,-5-15 1-15,-4-16 3 16,-6-12-1-16,-6-11 3 16,-7-11-5-16,-6-12 7 15,-5-7 3-15,-6-9 1 16,-2-9-3-16,-1-3 3 0,2-4 3 15,5-4-3-15,8-3 0 16,10-2-3-16,13-3 2 16,11-3 0-16,11 1 2 15,14 0-8-15,9-7-4 16,12 4-9-16,3-6-23 16,14 6-50-16,1 1-5 15,2 2-7-15,-3 1 77 16</inkml:trace>
  <inkml:trace contextRef="#ctx0" brushRef="#br0" timeOffset="4146.7525">11485 1843 11 0,'-1'-22'82'0,"1"22"-5"0,-6-13 2 16,6 13-35-16,0 0-26 16,-17-10-7-16,17 10-6 15,-22 11-2-15,8-1-5 16,-1 1 1-16,-7 9 2 15,1 0-2-15,-5 13 4 16,0 6 2-16,-3 3-1 16,-1 1 4-16,-1 3-1 15,0 6 1-15,3-1-2 16,2 2-2-16,3 1-1 16,2-5-6-16,3 5 4 15,5 0-5-15,3-4 2 16,6 2-4-16,4-4 8 0,4 2-3 15,6 2 1-15,5-4 0 16,1-3-1 0,5-3 0-16,4-1 1 15,2-6 4-15,2-6-7 0,6-7 4 16,1-15 0-16,1 1 0 16,4-8 1-16,0-7 0 15,1-9 2-15,3-10-3 16,3-8 4-16,-4-5-2 15,1-6 1-15,-2-5 1 16,-2-5 2-16,-5 0-2 16,-4 1 1-16,-8 5-1 0,-8 2 2 15,-7 2-2-15,-9 5-1 16,-6 5 4 0,-7 0-5-16,-4 2 7 15,-8-4-7-15,-2 2 3 0,-4 0-5 16,0 7 4-16,-1 2-6 15,0 1 1-15,0 3-5 16,4 8-4-16,2 10 0 16,2 4-3-16,6 7-8 15,-1 0-10-15,9 9-20 16,-3 0-30-16,9 16-6 16,-2-4 1-16,9 13 8 15</inkml:trace>
  <inkml:trace contextRef="#ctx0" brushRef="#br0" timeOffset="5446.8563">11459 2493 47 0,'0'0'82'0,"0"0"3"15,-9 13-3-15,9-13-42 16,0 0-18-16,0 0-8 16,0 0-6-16,-14-8-5 15,14 8-4-15,0 0-2 16,0 0-3-16,12 26 3 15,-2-3-3-15,4 0 2 16,3 11 2-16,7 2 1 16,6 5-2-16,4 2 4 15,8-4-1-15,2-4-3 16,0-6 4-16,4-3-2 16,1-8 0-16,-1-6 3 0,-2-8 0 15,-3-10-2-15,-1-7 3 16,-2-4-1-16,-2-13 0 15,-4-2 2-15,-3-8-1 16,-4-9-1-16,-7-3 5 16,-1-2-2-16,-10 4 2 15,-3-8-2-15,-6 2 3 16,-2 1-3-16,-2 3 1 16,-1 7 2-16,1-1-4 15,-2 7-1-15,3 6-5 16,2 10 6-16,0 4-6 15,1 19 0-15,0-19 0 16,0 19-2-16,0 0-2 0,5 26 7 16,0-7-2-16,0 4 0 15,4 6-1-15,0 6 3 16,2 5 0-16,1 0-3 16,1 2 1-16,0 4-3 15,1 4 6-15,-1-3-4 16,0 8 4-16,2-5-5 15,-4 2 2-15,1-1 3 16,-2-5-1-16,-2-10-1 16,0-1-2-16,-3-5 1 15,1-14 1-15,-3 0 2 16,-3-16-1-16,0 0-2 0,0 0 2 16,0 0-1-16,-16-32 1 15,3-3-3-15,-3-8 1 16,-2-7 0-1,-3-1 3-15,-2-7 0 0,0 1 0 16,0-11 0-16,0-1 0 16,1 4 6-16,7-3-7 15,2 6 4-15,5-4-8 16,7-8 3-16,8 3-5 16,3 9 6-16,9 6-6 15,8 8-2-15,4 9 1 16,5 3-1-16,4 12 4 15,1 17-4-15,3 8 1 0,-2 11-2 16,-1 12 2-16,-7 6 2 16,-3 8 2-16,-6 9 1 15,-7-3-2-15,-8 2 4 16,-9-1 1-16,-4-4 1 16,-8-2 1-16,-6-2 1 15,-8-4-2-15,-4-7 1 16,-5 3 1-16,-1-6 1 15,-4 0-1-15,3-6-1 16,0-1 3-16,6-9-5 16,2-1 2-16,5-2 2 15,4-4-1-15,6-1 1 0,13 1-3 16,-14-3-2-16,14 3 0 16,0 0 3-1,0 0-4-15,0 0-6 0,16-3 2 16,-16 3-3-16,24 4 5 15,-6 4 2-15,3 0-1 16,4 5-5-16,4 0 6 16,4 7 2-16,6-4 0 15,4 7-2-15,5-2 1 16,1-1-2-16,3 4 2 16,0 7 0-16,1-4 0 15,-4 3-2-15,0 1 1 16,-3-3 0-16,-4 4 0 0,-1 0-1 15,-8-3 2-15,-2-8-2 16,-3 1 2 0,-5-5 4-16,-6-7-2 15,-4 3 1-15,-13-13 1 0,19 6 0 16,-19-6-1-16,0 0 0 16,0 0-5-16,0 0-7 15,0 0-9-15,0 0-25 16,0 0-48-16,0 0-5 15,-20 19-1-15,4-16-2 16</inkml:trace>
  <inkml:trace contextRef="#ctx0" brushRef="#br0" timeOffset="7746.7906">13097 2779 61 0,'-3'13'92'0,"3"-13"-4"15,0 0-1-15,0 0-63 16,0 0-11-16,0 0-5 0,0 0-2 16,9-15-3-16,-9 15-2 15,20-7-1-15,-6 6 0 16,3-2-1-16,4-6-2 16,3 8 2-16,2-6 0 15,2 1 3-15,-1-4-4 16,-1 4 5-16,-1 0-2 15,-2 2 1-15,-3 0-2 16,-3 2-7-16,-17 2-11 16,22 3-27-16,-22-3-38 15,4 19-3-15,-4-19-2 16,-9 19 33-16</inkml:trace>
  <inkml:trace contextRef="#ctx0" brushRef="#br0" timeOffset="8097.2927">13745 1991 109 0,'5'15'101'15,"-5"-2"-8"-15,-7 5-5 0,3-2-79 16,0 14-14-16,1 7-1 16,4 9 2-16,-1 10-1 15,2 10 1-15,2 5-1 16,0 6 4-16,2 6-3 16,-2 1 5-16,1-2-1 15,-3-4-4-15,0-10 6 16,-1-6-10-16,-2-12 1 15,4-8-21-15,-5-20-1 16,4-6-38-16,-5-31-20 16,1-11 8-16,-5-26 20 15</inkml:trace>
  <inkml:trace contextRef="#ctx0" brushRef="#br0" timeOffset="8397.002">13534 2252 124 0,'-14'-8'95'16,"14"8"1"-16,-16-8-5 16,16 8-72-16,7-24-12 15,3 9-6-15,6 0 1 16,3 2-3-16,7 0-3 16,7 1 2-16,7-8 0 15,5 4 0-15,4 3 0 16,6 1-1-16,1 2 2 0,3 2-1 15,-1-1 4-15,-3 6-4 16,-3 3-2 0,-5-1-5-16,-5 5-8 0,-7-4-10 15,-3 4-17-15,-12-8-38 16,-3 14-4-16,-17-10 1 16,9 23 24-16</inkml:trace>
  <inkml:trace contextRef="#ctx0" brushRef="#br0" timeOffset="9081.735">13766 2473 113 0,'-33'10'88'16,"13"0"-3"0,7-11-4-16,13 1-76 15,0 0-7-15,16-3 0 0,10 0-2 16,4-3-1-16,8 2 1 15,5-2 0-15,2 3 3 16,4-5 1-16,5 2 1 16,1 0-1-16,2 0 1 15,-4 3-1-15,-1 1 0 16,-6-3 3-16,-4 1-3 16,-6 1 2-16,-10 3-1 15,-6 0 2-15,-20 0 1 16,19-3 0-16,-19 3 0 15,0 0-3-15,0 0 3 16,-15 7-2-16,2-5 1 16,-4 5-3-16,0 2 0 0,-5 4-1 15,1 1 1-15,-3 3 1 16,4 4-2-16,2 0 2 16,2 5-2-16,3-3 0 15,5 0 2-15,4-2-1 16,3 0 1-16,4-2-1 15,1 3-1-15,5-8 1 16,-9-14-1-16,20 23 2 0,-7-11-3 16,3-5 0-1,1-4-2-15,0-6-1 16,2-9-1-16,0-6 1 16,-2-6 1-16,-1-6 0 0,-2-4 4 15,-1-3 1-15,-4 0 5 16,0 5-1-16,-6 3 6 15,1 12-2-15,-4 4 0 16,0 13 1-16,0 0-2 16,0 0-2-16,0 0-4 15,-10 16 2-15,5-2-6 16,3 2 2-16,-1 7-2 16,0 3-1-16,4-1 0 15,1 4-3-15,2 7-1 16,0-5-2-16,6 6-10 15,-1-7-14-15,10-6-21 16,-5-11-34-16,12 3 4 0,-3-23-1 16</inkml:trace>
  <inkml:trace contextRef="#ctx0" brushRef="#br0" timeOffset="9581.4862">14745 2482 109 0,'0'0'89'15,"0"0"0"-15,0 0-7 16,0 0-71-16,0 0-8 16,13-3-8-16,-13 3-2 15,0 0 0-15,0 0-1 16,8 14-2-16,-8-14 5 0,0 0 4 16,16 15 3-16,-16-15 0 15,14 3 0-15,-14-3 3 16,15-5-1-16,-15 5 1 15,0 0-3-15,13-21 2 16,-13 21-3-16,0 0 3 16,-3-16-1-16,3 16 0 15,-13-15 1-15,13 15 0 16,-23-4-1-16,8 7-4 16,-2-3 4-16,-2 3-3 15,-1 4 1-15,0 3 0 16,1 3 1-16,3 0 0 15,1 6 0-15,2-2 2 16,4 11-1-16,2-5 2 0,4 7-2 16,3 3-2-16,3 0 0 15,2 0-2-15,3 1 1 16,2-4 0-16,1-6 0 16,4-3-3-16,5-10 1 15,3-6 0-15,3-8-8 16,10-3-23-16,-7-27-52 15,19-2-3-15,-5-14-8 16,3-1 2-16</inkml:trace>
  <inkml:trace contextRef="#ctx0" brushRef="#br0" timeOffset="12231.2969">7511 3376 1 0,'0'0'60'0,"0"0"23"0,0 0-4 16,-14 6-59-1,14-6-7-15,0 0-6 16,0 0-4-16,0 0-3 16,0 0 2-16,0 0-2 0,13 0 2 15,-13 0 0-15,0 0 1 16,0 0 0-16,14 3 0 16,-14-3 1-16,0 0 0 15,24 4-1-15,-11-4 2 16,2 2-2-16,4-2-1 15,3 1 1-15,4-1 2 16,1-1-2-16,2-2 0 0,0 4-1 16,0 1 0-1,1-5 1-15,-1 4 1 16,0 1-3-16,0 1 0 16,1 2 1-16,2-2-2 0,4-1 0 15,3-1 0-15,0 2-1 16,5-3 2-16,1-3 0 15,4 0-2-15,2 2 2 16,1-1 0-16,2-1 0 16,3 1 0-16,3-1 1 15,-1 0-3-15,4 3 2 16,-1-3 0-16,0-4-1 16,-2 2 0-16,-1 1 0 15,1 0 0-15,-3 1-1 16,1-1 1-16,4 1-2 15,4 3 3-15,4-2-1 16,-1 1 2-16,2-2-1 0,1-1 0 16,3-1 1-16,-2 1 0 15,-6-5 0-15,-4 3-1 16,-7-1 0-16,-1 0-2 16,-9 0 3-16,-2 1-1 15,-8 3-2-15,-2-1 3 16,-2-1-1-16,-4 3 1 15,-4 0 0-15,-2-1-4 16,-1 5-5-16,-6-5-11 16,1 9-32-16,-16-6-37 15,0 0-3-15,0 0-3 16</inkml:trace>
  <inkml:trace contextRef="#ctx0" brushRef="#br0" timeOffset="13016.3603">10699 1130 50 0,'0'0'85'0,"0"0"-4"16,0 0-7-16,0 0-62 15,0 0-1-15,-67-35-8 16,67 35 5-16,0 0-5 15,0 0-3-15,-46 75-3 16,46-75 3-16,-29 68-2 16,13-12 10-16,1 18-9 15,-1 5 2-15,0 6-2 16,1 15 7-16,1 4-1 16,1 4-1-16,0 12 0 15,3-16-1-15,0-3-2 16,3-10-3-16,1-5 4 0,4-4-5 15,4 3 0-15,5 1 2 16,6-9-1 0,4 1-3-16,5-5 4 0,4-1 7 15,3-3-8-15,1-11 9 16,3-8-5-16,3-7-5 16,-2-4 2-16,0-4 0 15,5-8 3-15,-1-1-8 16,2-5 7-16,-2-3-6 15,-2-5 8-15,-3-4 0 16,-3 0 1-16,-1-4-3 16,-6 0 0-16,-4-1-1 0,-2 2-7 15,-17-6-18 1,29 10-59-16,-29-10-4 16,22-4-4-16,-22 4 40 15</inkml:trace>
  <inkml:trace contextRef="#ctx0" brushRef="#br0" timeOffset="15071.4422">15124 1772 118 0,'-1'-30'91'0,"2"1"-2"15,-7 14-13-15,2 1-64 16,4 14-2-16,-9-16-6 16,9 16-3-16,0 0-2 15,-11 26 2-15,8 6-2 0,1-3-2 16,2 7 1-16,3 13-2 16,3 5 5-1,3 14 1-15,1 2 2 16,3 2 0-16,1 0-4 0,2-4 3 15,-2-2-3-15,4-7 3 16,-4-7-4-16,2-1 3 16,-1-7-3-16,-1-8 0 15,0-7 2-15,1-6 1 16,-1-8-1-16,4-5 0 16,-1-4 2-16,2-16-2 15,-2-8-1-15,-1-1 2 16,1-4-1-16,-4 2 0 0,0 1 3 15,-6-2-2-15,-1 3 1 16,-2 5 0-16,-4 14 0 16,5-16 1-1,-5 16-2-15,0 0-2 0,0 0-3 16,0 0 2-16,0 0-4 16,0 0 0-16,14 16 0 15,-5-2 0-15,1 1 1 16,1 0 2-16,2 3-1 15,2 1 1-15,-1-9 2 16,1-3 0-16,-1 0 1 16,-1-4 0-16,-13-3 2 0,22-4-2 15,-22 4 2 1,14-25-1-16,-12 9-1 16,-4-4 1-16,-2-3 1 15,-6-4-1-15,-2 1 0 0,-4 0 2 16,-2 0-1-16,-4 5-1 15,2 8 3-15,-2 2-2 16,3-1 0-16,2 9-4 16,4 2-2-16,13 1-3 15,-16-6 2-15,16 6-2 16,0 0-3-16,15-10 2 16,-2 10 2-16,5-7 0 15,3-2 6-15,3 5 0 0,2-3-1 16,7-8 1-1,3 10 3-15,5-4-4 16,1-4 0-16,-1 7 2 16,1 3-2-16,-1 3 0 0,-4 2 1 15,-5 8-1-15,-6 0-1 16,-9 10 3-16,-2 0-3 16,-7 5 2-16,0 1-2 15,-4 1 3-15,-1-1-4 16,0 0 2-16,0-1 0 15,1-8 0-15,0 0 0 16,3-2 2-16,-7-15-3 16,18 20-1-16,-18-20 1 15,23 14 1-15,-10-14-2 16,3-3 1-16,0-4-1 16,4-1-2-16,-2-10 2 0,3-6 3 15,-3-2 0-15,0 1 2 16,-2 2 0-16,-3-1-1 15,-2 6 6-15,-4-2-3 16,-7 20 2-16,9-16-5 16,-9 16 2-16,0 0-6 15,0 0 0-15,13 15-1 16,-9-1-5-16,1 11 1 16,0 1-1-16,3 1 0 0,-1-1-5 15,0 4 1 1,-1 1-7-16,5-3-26 15,-8-12-36-15,6-1-2 16,-9-15-5-16,0 0 34 0</inkml:trace>
  <inkml:trace contextRef="#ctx0" brushRef="#br0" timeOffset="15552.4499">16164 2055 152 0,'0'0'91'0,"-11"17"-8"16,11-17-11-16,0 0-81 15,14-14-5-15,1 3 2 16,2 4 3-16,3 0 1 16,0-5 7-16,6 7 1 0,0 2 2 15,5 6 2-15,-3 1 2 16,4 5-2-16,1 2 0 15,1-2-2-15,-1 10 0 16,-4-5 0-16,-5 5 1 16,-5 1 2-16,-5 5-4 15,-6 0 3-15,-7 3-3 16,-4 5 1-16,-3-7 1 16,-1 7 0-16,-3-4 2 15,0 1-7-15,1 1 6 16,2-4-6-16,3-2 4 15,1-2 1-15,3 3-2 0,6-3 0 16,1-4 1-16,6-4 0 16,3 3-2-16,2-8 1 15,5 0 0-15,3 3-1 16,3-12 1-16,2 2-3 16,2 3-8-16,-3-10-8 15,6-1-21-15,-8-6-47 16,2 1-1-16,-11-15-4 15,-1 8 13-15</inkml:trace>
  <inkml:trace contextRef="#ctx0" brushRef="#br0" timeOffset="16617.1505">16498 2247 142 0,'-26'7'90'0,"3"-4"-1"15,23-3-5-15,-16 4-84 16,16-4 1-16,0 0-4 16,0 0-1-16,23-6 1 15,-4 0 0-15,4 4 0 16,4-6 1-16,5 11 1 16,2-6 0-16,7 5 0 15,1-4 2-15,-1 2 0 16,1 5-1-16,-3-7 1 15,-4 5 0-15,0-7-1 0,-7 5 2 16,-3-2-1-16,-6 7 1 16,-6-4-1-16,-13-2 2 15,16 2-1-15,-16-2 1 16,0 0 2-16,0 0-1 16,0 0 1-16,-19 20-3 15,19-20 1-15,-22 17-6 16,9 2 4-16,2 3-5 15,-2 2 4-15,3-1-6 16,2 5 4-16,3-7-3 16,2 3 3-16,1-1 1 0,7-6 0 15,-5-17-1 1,15 20-4-16,-2-11 1 16,2-11 2-16,1-1-2 15,0-5 2-15,1-5 1 0,-1-3-1 16,1-1 2-16,-5-1 3 15,-2-3 2-15,-2 2 1 16,-2 6-2-16,-2 0 1 16,-4 13 2-16,0 0-2 15,0 0 0-15,9-13-3 16,-9 13 1-16,0 0-4 16,2 19 0-16,-1-6-2 15,0 0-1-15,2 4 2 0,2 2-1 16,0 7 3-1,4-2-1-15,3 2 1 16,1 3 2-16,2-3 1 16,3-6-1-16,2 8-2 0,2-10 2 15,2-5-2-15,1-1 2 16,1-11 0-16,0-5 1 16,0-7-3-16,0-8 1 15,-2-13 0-15,-1-4-1 16,-3-10 0-16,-1-13-2 15,-4-11 2-15,-4-5 0 16,-4-4 1-16,-1-3 3 0,-3-2 0 16,-3 12 2-1,-1 6-2-15,-1-2 2 16,-1 10-1-16,2 6-2 16,-2 7-1-16,1 9-3 15,0 13 3-15,0-1 0 0,-1 9-2 16,3 15-1-16,-6 20-2 15,2 1 3-15,1 10-1 16,0 8 3-16,-1 3-5 16,1 7 1-16,3 0 2 15,2 6 0-15,-1 3 2 16,3 5 0-16,1 4 2 16,2-1-4-16,0-2 4 15,2-7-7-15,1 1-2 16,0-8-7-16,2 0-3 15,-5-13-8-15,6-2-5 16,-8-14-2-16,4 1-5 0,-9-22-3 16,4 14-8-16,-4-14-27 15,-8-21 8-15,-1-2 58 16</inkml:trace>
  <inkml:trace contextRef="#ctx0" brushRef="#br0" timeOffset="17701.4764">17407 2407 119 0,'-19'-13'83'0,"6"10"-1"15,-4 0-34-15,4 1-25 16,0 0-11-16,13 2-7 16,-22-8-3-16,22 8-2 15,0 0 1-15,-15-11-3 16,15 11 2-16,0 0 2 0,0 0 1 16,0 0 1-16,0 0-1 15,16-9 0-15,-16 9-3 16,23-1 2-16,-4-4-2 15,9-3 0-15,6-4 0 16,5-1 2-16,4-3-2 16,2 3 4-16,1-1-5 15,-2 8 3-15,-5 3-3 16,-6 2-1-16,-7 7 1 16,-6 2 1-16,-3 10-1 15,-4 3-2-15,-3 2 5 16,-2-2-4-16,0 0 3 15,-2 4 3-15,1-1-3 0,2-1-4 16,-3-4 4-16,1-3-1 16,-1 0 2-16,-1 1-1 15,3-4-2-15,-8-13 2 16,11 17-3-16,-11-17 0 16,15 11-1-16,-15-11-1 15,17-11 2-15,-7-4-2 16,2-7 3-16,-2 5-2 15,1-7 3-15,1 0 1 16,-4-5 1-16,3 6 2 16,-4-2-2-16,-1 13 9 15,-6 12-7-15,8-19-1 16,-8 19-2-16,0 0-2 0,0 0 0 16,15-3-2-16,-15 3-3 15,11 13-5-15,-11-13 3 16,12 19 1-16,-5-6 2 15,-1 8 3-15,1 2-2 16,-1-5 1-16,-2 5 4 16,0-6-1-16,-1 0 1 15,0-2 2-15,0-2-2 16,-3-13 2-16,0 0 1 16,0 0 0-16,0 0-1 15,10-20 1-15,-4 5 0 16,1-4 1-16,0-2-1 0,5-4-3 15,-1 4 2-15,4-1 0 16,1 6-2-16,1-3 0 16,-1 5-1-16,1 5-3 15,0 6-1-15,-1 11 1 16,-1-1-2-16,-2 3-2 16,-2 6 0-16,-2 5 3 15,0 1-1-15,-4-3 1 16,-2 0 1-16,2-6 1 15,-5-13 2-15,4 17-1 16,-4-17 3-16,0 0-1 16,0 0 0-16,0 0-1 0,17-26 3 15,-7 9-2-15,3-5-2 16,3-4 3-16,3-4-2 16,1-1 4-1,2 1 0-15,-1 7 4 16,0 11-6-16,-4 2 4 0,-1 9-5 15,-2 12 4-15,-2 8-5 16,-4 7-3-16,1 9-1 16,-2-8-3-16,1 1 6 15,-1 3-5-15,-1 3 6 16,-1-14-4-16,4-4 4 16,-9-16-2-16,16 17-5 15,-16-17-3-15,17 3-12 0,-17-3-23 16,15-28-37-1,-15 5-3-15,-2-4-2 16,-5-11 64-16</inkml:trace>
  <inkml:trace contextRef="#ctx0" brushRef="#br0" timeOffset="17883.7433">17773 1874 146 0,'-17'13'98'15,"4"6"-18"-15,1 3-41 16,17 12-132-16,-18 2-2 16,4 9-6-16,-4-3 28 0</inkml:trace>
  <inkml:trace contextRef="#ctx0" brushRef="#br0" timeOffset="18387.0129">14817 2150 159 0,'0'0'104'0,"-16"1"-2"15,16-1-10-15,0 0-88 16,0 0-5-16,14-1-2 15,-14 1 3-15,25-3-2 16,-2-1-1-16,11-4-2 16,14 6-1-16,16-9-7 15,9 6-8-15,22 5-25 16,3-6-40-16,27 10-3 16,2 2-2-16,7 7-3 15</inkml:trace>
  <inkml:trace contextRef="#ctx0" brushRef="#br0" timeOffset="19452.5633">18914 1040 71 0,'0'0'94'0,"0"0"-6"16,0 0-12-16,0 0-60 16,0 0-4-16,0 0-1 15,0 0-2-15,0 0-4 0,0 0-10 16,0 0 6-1,0 0 4-15,0 0-3 16,0 0-3-16,0 0-1 16,0 0 2-16,0 0-5 0,78 33 12 15,-78-33-4-15,68 45-4 16,-68-45-5-16,75 67 7 16,-37-20-6-16,1 21 3 15,-3 6 0-15,-3 11 0 16,-1 3-5-16,-2-2 9 15,-3 15-2-15,-2-10-2 16,-5 0 2-16,-3-12 2 16,-5 2-1-16,-3-4-4 15,-9-4 5-15,-8-1-3 16,-5-4 5-16,-4 0-4 16,-7 3 3-16,-2-5-4 15,-6-1 2-15,-1-3 1 0,-3 0-3 16,2-8-3-16,3-2-17 15,-7-16-56-15,8 0-15 16,-9-15 7-16,3-5-7 16</inkml:trace>
  <inkml:trace contextRef="#ctx0" brushRef="#br0" timeOffset="37978.7205">4757 4285 24 0,'0'0'77'0,"-13"-3"0"16,13 3-31-16,-14-7-31 16,14 7-3-16,-16-1-5 15,16 1-2-15,-16 7-1 16,16-7 0-16,-14 13 2 0,9 0-2 15,1 6-1 1,2-1 1-16,1 8-1 0,2 3 0 16,2 0 1-1,2 6-1-15,-1 5-2 0,2-2 1 16,-2 1 0-16,2 1-1 16,-2 0 3-16,0-1-3 15,-1-3 3-15,0-4-3 16,0-4 3-16,-1-1-3 15,-1-10 3-15,-1 1-4 16,0-18-7-16,0 17-12 16,0-17-31-16,0 0-33 0,0 0-3 15,-19 0 6-15</inkml:trace>
  <inkml:trace contextRef="#ctx0" brushRef="#br0" timeOffset="38359.3347">4275 4290 60 0,'-11'-15'96'15,"11"15"-4"-15,-12-16-4 0,12 16-81 16,-1-13-3-1,1 13-2-15,21-8-3 16,-2 2-2-16,10 2 1 16,6-1 0-16,8-1-1 0,4 1 2 15,5-3 1-15,2 1-1 16,2 0 4-16,-3 4-3 16,-5-1 2-1,-5 2-1-15,-5 2-3 0,-4 2 1 16,-6 2-3-16,-5 2-2 15,-3 3-7-15,-5-5-5 16,0 7-17-16,-15-11-25 16,19 24-24-16,-14-10-2 15,-1 6 54-15</inkml:trace>
  <inkml:trace contextRef="#ctx0" brushRef="#br0" timeOffset="38677.3884">4500 4940 60 0,'-13'2'95'16,"13"-2"-4"-16,-13 0-6 15,13 0-77-15,0 0-3 16,0 0-4-16,0 0-3 0,15-5-2 16,1 8-1-16,2-1 1 15,5-1 0-15,6 1 1 16,3-1 0-16,3 1-1 16,1 2-10-16,-2-4-16 15,8 7-53-15,-3-8-1 16,0 2-4-16,-4-4 72 15</inkml:trace>
  <inkml:trace contextRef="#ctx0" brushRef="#br0" timeOffset="40561.6433">5067 4815 1 0,'-13'4'76'15,"13"-4"5"-15,-14-3-1 16,14 3-69-16,-16-7-2 16,16 7-3-16,-13-9-3 15,13 9-1-15,0 0-1 16,-12-20-1-16,12 20-4 16,0-19 6-16,0 19-4 15,8-17 5-15,-8 17-3 16,0 0 5-16,17-14-5 15,-17 14 5-15,16 5-1 0,-16-5-3 16,17 18 5-16,-8-4-5 16,0 1 3-16,-1 0-5 15,1 6 5-15,-3-3-5 16,-1 1 6-16,0 1-4 16,-2-5-1-16,-3-15 0 15,4 21 0-15,-4-21 2 16,0 0-1-16,3 13 0 15,-3-13-1-15,0 0 0 16,4-14 2-16,-4 14 0 16,7-20-1-16,-2 5-1 15,0-2 1-15,3 1 0 0,0 0-1 16,1 0 0-16,4 3 0 16,-1-1 0-16,2 10-1 15,0-3-2-15,2 7 2 16,0 1 0-16,-1 2 0 15,0 6 2-15,0-1-2 16,-1 5 0-16,-14-13 1 16,26 25 2-16,-14-11-3 15,1 1 1-15,0-1 0 16,0 0 0-16,0 1 0 16,1-1 1-16,-1-2-1 15,0-2 1-15,0-4 0 16,0-2 0-16,-13-4-1 0,22-1 0 15,-22 1 0-15,20-18 1 16,-20 18 0-16,16-27-1 16,-10 8 0-16,-2-1 0 15,0 0 2-15,-1-2-2 16,-1 3-3-16,-2 3 4 16,0 2-3-16,0 14 4 15,0-13 0-15,0 13-3 16,0 0 1-16,0 0 1 15,5 16 3-15,-5-16-6 16,10 24 4-16,-2-6-4 16,-1-1 1-16,2 9 2 0,1 3-3 15,0 7 1-15,1 4 0 16,1 9 0 0,1 8 0-16,0 6 0 15,3 6-3-15,1 1 0 0,0 3 6 16,2 1-1-16,-3-3-1 15,1-5 1-15,-4-8 1 16,0-6-1-16,-4-5 3 16,-3-8 0-16,-3-9-4 15,-1-8 1-15,-3-5-1 16,1-17 1-16,-9 13 0 16,9-13-1-16,-18-18 0 15,2-7 2-15,-5-8-1 0,-3-13-4 16,-2-13 0-1,-3-9 1-15,0-9-1 16,0-5 3-16,3-3 0 16,5 4-2-16,5 3 0 0,4 9 3 15,8 7 0-15,4 6-2 16,4 9-1-16,5 4-3 16,4 7 2-16,1 3-2 15,5 4-2-15,1 5 5 16,3 3-4-16,1 5 5 15,-3 8 0-15,1 6 8 16,-2 7-9-16,-1 8 2 0,-2 3 2 16,-2 4-6-1,-5 4 5-15,-5 2-7 16,1 2 1-16,-3-5-6 0,-1-5 8 16,-4-2 2-16,2-16 1 15,-9 19 3-15,9-19 1 16,0 0 2-16,-15-6 0 15,15 6 1-15,-8-23-2 16,7 7-1-16,2-2-3 16,2-1 1-16,3-3-2 15,0 3 1-15,2 2-2 16,3 3-1-16,-11 14 1 16,24-13 0-16,-11 16-1 15,1 1-1-15,-1 3 1 16,0 6 0-16,-1 3 0 15,-2 1 1-15,-1 1-1 16,-3 0 1-16,1-3 1 0,-3 1 0 16,-1 0 1-16,-3-16 0 15,9 17 0-15,-9-17 1 16,0 0 0-16,14 1-1 16,-14-1 1-16,12-20-1 15,-5 3 1-15,0 0-1 16,0-5 1-16,2-1-5 15,0 3 4-15,-2-1 0 16,1 6-1-16,4 0 0 16,1 9-1-16,1 5 7 15,4 5-8-15,2 6 3 16,3 3-3-16,3 5 1 0,1-3 0 16,1 4 1-16,1-3-2 15,-1-3-6-15,0-6 6 16,-2-5-1-16,0-8-1 15,-2-8-4-15,-2-7 4 16,-2-9 0-16,-3-7-1 16,-1-7 6-16,-4-9-4 15,-2-8 5-15,-4-7-3 16,-3 2 9-16,-3-3-4 16,-2 8 6-16,-2 3-2 15,1 12 0-15,-3 10-1 16,2 12-2-16,4 24 1 15,0 0-3-15,-13 3-3 0,10 20-3 16,2 13-2-16,-1 7 2 16,2 13-3-16,0 5 3 15,2 7 4-15,0-2 3 16,3 5-4-16,-1-5-4 16,2-7 0-16,-2-5-10 15,6-10-10-15,-5-7-34 16,2-4-28-16,-7-10-5 15,-2-9 81-15</inkml:trace>
  <inkml:trace contextRef="#ctx0" brushRef="#br0" timeOffset="40728.047">6188 4580 46 0,'-13'-13'106'0,"13"13"-8"16,0 0-2-16,19-10-91 15,4 4-21-15,19 7-39 16,3-7-38-16,13 1-5 16,4-7 10-16</inkml:trace>
  <inkml:trace contextRef="#ctx0" brushRef="#br0" timeOffset="45179.8804">4873 5393 1 0,'0'0'56'15,"0"0"22"-15,0 0-4 0,-13 2-59 16,13-2-7-16,0 0-4 15,0 0-3 1,0 0-1-16,0 0-1 16,13-10-1-16,-13 10 2 0,14-2-1 15,-14 2 1-15,20-1 0 16,-20 1 2-16,23-3-1 16,-23 3 1-16,20 1 2 15,-20-1-1-15,22 5 0 16,-22-5-1-16,23 7 2 15,-10-3-2-15,2 2-1 16,3-2-1-16,1-1 1 16,3-1-1-16,5-1 0 0,3-1 1 15,2 0-1 1,3 2 1-16,1-1 0 16,0 0-1-16,3 4 0 15,0 1 1-15,-2-1-1 0,2 3 0 16,-1-3 1-16,1 0-2 15,0-1 2-15,1-1-2 16,1-2 1-16,0 1-1 16,0-1 1-16,-1 1-1 15,2-1-1-15,0 3 1 16,3-1 0-16,2 0 1 16,2 3-2-16,2 1 3 15,2-1-2-15,-1 1 1 16,0-1-1-16,0 0 1 15,-6-1 0-15,-3 0 1 16,-4-2 1-16,-3 0-1 0,-2-3-1 16,-4 2 2-16,-5-2-1 15,-2 2 1-15,-5-4-2 16,0 2 2-16,-18 0-1 16,23-2 0-16,-23 2-2 15,0 0-10-15,13 1-29 16,-13-1-42-16,0 0-1 15,-16 0 35-15</inkml:trace>
  <inkml:trace contextRef="#ctx0" brushRef="#br0" timeOffset="46996.6586">8728 4069 3 0,'0'0'96'16,"14"-4"-6"-16,-14 4-7 16,0 0-83-16,0 0-5 0,0 0-1 15,-10 24-1-15,4-8 2 16,-2 6-2-16,-2 2 4 15,-2 6 3-15,-2 5 3 16,-4 8 1-16,-2 6 2 16,-3 5-2-16,-3 5 0 15,-1 3-3-15,-4-1 0 16,3 2 3-16,-3-1-4 16,5-9 2-16,3-5-2 15,2-10 3-15,6-7-3 16,4-8 5-16,3-4-3 15,8-19-3-15,-7 17 0 0,7-17-5 16,0 0-9-16,0 0-19 16,0 0-19-16,0 0-32 15,2-23 3-15,3 3 82 16</inkml:trace>
  <inkml:trace contextRef="#ctx0" brushRef="#br0" timeOffset="47447.785">8634 4230 1 0,'0'0'82'0,"7"-23"5"0,-7 23-5 16,0 0-72-16,0 0-7 15,0 0-4-15,0 0-4 16,0 0 3-1,13 9-3-15,-8 4 5 0,-5-13 0 16,14 30 3-16,-5-9 1 16,1 0 1-16,3-1 0 15,1 5-2-15,2 5 1 16,3 2-3-16,1 3 0 16,2-1-1-16,1 5 0 15,3 2-2-15,1 0 0 16,-2 0 4-16,1-7 2 0,-3 4 0 15,-3-3-3-15,0-8 3 16,-3-1-4-16,-5-9 9 16,-2 1-7-16,-3-5 0 15,-2 0-4-15,-5-13 2 16,0 0 1-16,5 14-1 16,-5-14 0-16,0 0-4 15,0 0-2-15,-7 13-9 16,7-13-15-16,0 0-23 15,-17-1-35-15,17 1-2 16,-22-12 76-16</inkml:trace>
  <inkml:trace contextRef="#ctx0" brushRef="#br0" timeOffset="47731.7649">8459 4585 57 0,'-21'-7'96'0,"21"7"-3"16,0 0-47-16,-10-13-40 16,10 13 0-16,20-8-2 0,-4 5-3 15,8 0 0-15,5-3-2 16,7 2-1-1,5 1 0-15,3 0-4 16,4 3-4-16,-3-4-9 16,5 9-34-16,-5-5-38 15,1 5-2-15,-10-2 61 0</inkml:trace>
  <inkml:trace contextRef="#ctx0" brushRef="#br0" timeOffset="50147.9255">10026 4318 1 0,'15'-4'32'16,"-15"4"51"-16,0 0-7 15,-2-13-74-15,2 13-4 16,0 0-1-16,-18-13 1 16,18 13 1-16,-18-10-1 15,18 10 4-15,-23-1 3 16,6 2 2-16,4 5 0 16,-4 4-4-16,2 1 2 15,-1 4-2-15,2 2 1 16,-2-1-2-16,3 3 2 15,1 2-3-15,2 3 0 0,0-1 1 16,2 6-1-16,0-2-3 16,1 6 2-16,1-1 0 15,2 1-3-15,3 0 0 16,1-4 1-16,4 3 5 16,2-3-2-16,4-6 5 15,1-2-6-15,4-2 3 16,2 0 0-16,2-8 3 15,1 2-4-15,2-5-1 16,-2-1-2-16,3 0-3 16,-1-4 0-16,2 1-1 15,-2-4-3-15,2 2-6 0,-3-5-11 16,3 1-17-16,-5-8-26 16,0 3-6-16,-5-6 74 15</inkml:trace>
  <inkml:trace contextRef="#ctx0" brushRef="#br0" timeOffset="50531.0448">9611 4620 1 0,'-4'19'49'0,"4"-19"46"15,-3 16-2-15,3-16-62 16,0 0-28-16,30-10-1 16,-7 2-1-16,4 0-2 15,5-1 0-15,6 0-3 16,4-2-1-16,-1-1 3 15,4 2 0-15,-3 2 0 16,1-3 0-16,-1 1 1 16,-2 2 0-16,-2 3 3 15,-5 1-1-15,-1 3-7 0,-6-4-9 16,-2 7-19 0,-8-5-33-16,2 7-17 15,-18-4 34-15</inkml:trace>
  <inkml:trace contextRef="#ctx0" brushRef="#br0" timeOffset="50966.9797">10759 3896 49 0,'-5'26'96'0,"5"-26"-9"16,-6 26-3-16,6-12-85 15,1 5-5-15,1 4 2 16,-1 4-1-16,3 7 0 15,1 2-3-15,1 4 3 16,-1 8-4-16,0 2 6 16,2 5 1-16,-1 1 0 15,1 2 1-15,-1 0-2 16,-1-1 2-16,1 1-1 16,-1-9-1-16,2-4 8 15,-3-8-4-15,2-5 4 0,-2-4-6 16,0-8 5-16,-1-6-11 15,-3-14-2-15,5 17-17 16,-5-17-27-16,0 0-32 16,0 0-4-16,0 0 89 15</inkml:trace>
  <inkml:trace contextRef="#ctx0" brushRef="#br0" timeOffset="51332.5444">10904 4024 26 0,'0'0'93'0,"7"-16"-3"16,-7 16-4-16,0 0-86 15,3 13-1-15,-5 3-1 16,4 4-2-16,-2 6 0 15,3 6 3-15,1 7-2 16,2 3-5-16,2 4 8 16,1 2-1-16,1 4 0 15,3 1 0-15,-1 3 1 16,-1-1-2 0,1 1-1-16,-2-4 1 0,0-6 5 0,0-5-7 15,-1-7 7-15,-1-8-8 16,0-4-7-16,-4-9-22 15,-4-13-28-15,0 0-25 16,6-17 24-16</inkml:trace>
  <inkml:trace contextRef="#ctx0" brushRef="#br0" timeOffset="52003.6646">10830 4098 1 0,'0'0'102'16,"-17"-12"-6"-16,17 12-2 15,-9-17-81-15,9 17-15 16,0 0 0-16,20-15-2 16,-5 11 0-16,5 4-1 15,6-1 2-15,6-1 2 16,7 5 0-16,2 1 2 15,3 2-2-15,0 6-1 16,0 1 2-16,-4 3-3 16,-4 2-1-16,-5 4-2 15,-7 3 1-15,-2-1 0 16,-6 3 0-16,-6-1 3 0,-6 2-4 16,-4 2 4-16,-6-1 2 15,-4 1 1-15,-3-2 1 16,-6-1 0-16,-2-1 0 15,-2-1-2-15,-3-4 4 16,1-3-2-16,-1-1 1 16,3-7-1-16,0 3 0 15,4-4 0-15,2-2-2 16,4-1 0-16,13-6-2 16,-16 7 1-16,16-7-1 15,0 0 0-15,0 0-1 16,16 10 1-16,-2-6 0 0,7 2 2 15,0 0 1-15,5 5-1 16,2-1-1-16,2 3-1 16,2 0 3-1,2 0-2-15,2 0 1 0,0 0 0 16,2 2 7-16,2-2-3 16,-1 0-6-16,-1 0 7 15,-2 0-4-15,-2-2 5 16,0-1-5-16,-4 1 5 15,-1-3-13-15,-5-4 10 16,-3 1-1-16,-3-1-1 16,-5-1-6-16,-13-3-8 15,16 4-12-15,-16-4-23 0,0 0-40 16,-13-4-3 0,-3-8 85-16</inkml:trace>
  <inkml:trace contextRef="#ctx0" brushRef="#br0" timeOffset="53015.4308">11491 3798 15 0,'0'0'98'0,"0"0"-6"15,0 0-1-15,0 0-61 16,0 0-25-16,0 0-1 16,0 0-5-16,0 0-2 15,9 21-2-15,-4-8 2 16,1 2-1-16,1 6 1 15,1 1 6-15,2 5-7 16,1 2-3-16,-1-1 5 16,0 3-2-16,0-2 2 15,-1 2 0-15,-3-8 1 16,1 0-6-16,-5-9 9 16,-2-14 1-16,5 20 0 15,-5-20-1-15,0 0 1 0,0 0-2 16,0 0 1-16,-4-13 1 15,4 13 0-15,-3-21 1 16,0 3-1-16,0-2 0 16,2-3-1-16,-2 0 8 15,3 0-6-15,0-2 1 16,0 4-4-16,3 1 3 16,-2 4-3-16,2 3 0 0,-3 13 2 15,7-13-9 1,-7 13 5-16,0 0-3 15,15 5-1-15,-15-5 2 16,16 13-1-16,-16-13 2 0,18 18-4 16,-18-18 8-16,22 26-6 15,-10-9 1-15,-1-3 3 16,1 5-4-16,-1-3 4 16,-1 1-3-16,-1-1 4 15,1 2-9-15,-10-18 9 16,15 18-1-16,-15-18 0 15,0 0-1-15,14 12 2 16,-14-12-1-16,0 0 1 16,0 0 1-16,10-22-1 15,-10 9 2-15,2-5 0 16,-2-3 4-16,0 0-3 16,0-2 3-16,1 1-4 0,0-3 2 15,2 4-1-15,2-1 2 16,-1 8-6-16,2 1 1 15,-6 13-1-15,14-20-1 16,-14 20 0-16,0 0 1 16,18-11 0-16,-18 11-1 15,0 0 2-15,14 12-2 16,-14-12 0-16,11 25 2 16,-5-11-4-16,1 0 6 15,2 8-7-15,0 0-1 16,-1 1 1-16,1 0-1 15,0-3 2-15,-2 2-2 0,2-2 6 16,-2 0-12-16,-1-3 10 16,-2-4-7-16,2 3-5 15,-6-16-20-15,5 28-54 16,-5-28-2-16,0 20 9 16,0-20 80-16</inkml:trace>
  <inkml:trace contextRef="#ctx0" brushRef="#br0" timeOffset="53432.7672">12456 3759 66 0,'0'0'90'0,"0"0"-4"15,4 14-18-15,-4-14-65 16,0 0 0-16,-12 16-4 16,12-16-1-16,-12 17 0 15,3-4 0-15,1 2 1 16,-5 5-1-16,1 0 3 0,-4 0-2 15,2-1 6-15,-3 4-4 16,-1 2-1-16,-1-5 1 16,4 1-1-16,-1-2 0 15,1-1-2-15,5-4 1 16,10-14-6-16,-14 19 4 16,14-19-3-16,0 0-9 15,0 0-14-15,0 0-23 16,0 0-33-16,0 0-2 15,0-20 62-15</inkml:trace>
  <inkml:trace contextRef="#ctx0" brushRef="#br0" timeOffset="53795.7996">12227 3828 14 0,'0'0'91'0,"0"0"1"15,0 0-4-15,0 0-52 16,0 0-31-16,0 0 0 16,0 0-4-16,0 0-1 15,0 0-4-15,0 0 2 16,0 0 0-16,8 16 2 16,-8-16 1-16,16 24-1 15,-4-9 1-15,1-2-1 0,1 3-1 16,2-2 5-16,1 2-5 15,2 1-2 1,0-2 1-16,-3 0-1 16,0-2 0-16,-2 0-1 0,1-2 3 15,-15-11-8-15,21 15 9 16,-21-15-1-16,16 13-3 16,-16-13-5-16,0 0-12 15,0 0-26-15,16 16-37 16,-16-16 0-16,0 0 32 15</inkml:trace>
  <inkml:trace contextRef="#ctx0" brushRef="#br0" timeOffset="54499.9351">12667 3734 13 0,'17'-6'95'16,"-17"6"-5"-16,19-4-2 16,-19 4-53-16,0 0-34 15,0 0-2-15,-3 13 2 16,3-13-4-16,-3 19 1 16,3-19 0-16,2 27 1 15,-1-12 2-15,2 3 0 16,1 3-2-16,1-1-1 15,2 3-1-15,-1 4 5 0,2-1-3 16,-1-1-3-16,1-2 2 16,-1-3-2-16,-1-3 4 15,-1-2-2-15,-5-15 3 16,9 17-5-16,-9-17 4 16,0 0 2-16,0 0 0 15,0 0 1-15,9-17-1 16,-9 17 7-16,0-22-6 15,0 5 3-15,0 0-1 16,1-1 0-16,1-1-2 16,-1 1 1-16,5-1 1 15,1-1-7-15,2 2 4 16,1 1-1-16,1 4 0 16,1-1-1-16,1 4 2 0,0 1-4 15,0 6-1-15,-13 3 2 16,23-1 0-16,-23 1 0 15,22 7 2-15,-22-7 0 16,17 16 0-16,-17-16 2 16,19 21 1-16,-9-6-4 15,-2-2 2-15,2 3-1 16,-1-1-2-16,1 0 1 16,-1-1 1-16,0-1-1 15,-2 2-1-15,-7-15 6 16,17 19-5-16,-17-19 3 15,17 5-2-15,-17-5 3 0,22-4-4 16,-8-3 2-16,1-8-4 16,1-9-17-16,7-7-66 15,-9-18-8-15,8-4 1 16,-9-12 16-16</inkml:trace>
  <inkml:trace contextRef="#ctx0" brushRef="#br0" timeOffset="57773.3924">4780 6034 16 0,'-3'-13'80'0,"2"0"-1"16,-5-3-4-16,-1-1-59 16,0 2-6-16,1 1-5 15,6 14-2-15,-17-16-3 16,17 16 1-16,-18-3 0 15,18 3 0-15,-17 13 0 16,17-13 2-16,-16 28 1 16,9-14 1-16,1 5 1 0,0 2-2 15,5 4 2-15,-1 2-2 16,5 7 0 0,2 2-1-16,2 3-2 0,3 7-2 15,4 1 1-15,5-2 0 16,1 1 0-16,5-7-1 15,4-6-2-15,2-8-1 16,1-8 1-16,6-14 1 16,-2-9 0-16,-2-9 0 15,2-14 2-15,-1-7 1 16,-5-9 2-16,-5-10 0 16,-5-3 2-16,-7-7 0 0,-9-1 1 15,-6-2 2-15,-11 8-5 16,-9 3 4-1,-4 8-1-15,-6 7 2 0,-4 9-3 16,-3 15-1-16,2 9-3 16,1 13-3-16,-2 8-4 15,5 14-7-15,0 5-14 16,8 20-21-16,-1-2-37 16,10 14 0-16,5 0 0 15,8 4 62-15</inkml:trace>
  <inkml:trace contextRef="#ctx0" brushRef="#br0" timeOffset="60351.8607">5277 6240 50 0,'0'0'89'16,"0"0"-1"-16,0 0-8 15,0 0-73-15,4 22-5 16,-3-2-2-16,5 6-3 0,1 3-2 16,2 6 1-16,1-2-2 15,3 0 3 1,1-3 1-16,2-5 1 15,2-6 1-15,-2-5 1 0,1-5 0 16,0-8 1-16,-1-4 2 16,1-8-2-16,-1-7-1 15,-3-2 1 1,0-4 2-16,-3-7-4 0,0 0 2 16,-5 0-2-16,-1 2 3 15,-3 5-2-15,-2 5 3 16,0 3 0-16,1 16-3 15,-5-16 2-15,5 16 0 16,0 0 0-16,-1 16-1 16,1-3-1-16,1 2-2 15,2 1 2-15,1 1-1 16,2 3 1-16,0-3-1 0,1 2 0 16,2-2 0-16,0-1 1 15,-1-1 0-15,2-1-1 16,2 2 0-16,-1-1 0 15,-11-15 1-15,23 20-1 16,-23-20 1-16,26 10-2 16,-11-12-1-16,1-5 0 15,-2-6-2-15,2-6 0 16,0-7 1-16,0-5-2 16,-2-7-1-16,-2-8 1 15,-4-3 2-15,1-3-2 16,-2-3 4-16,-2 0 1 0,-1 6 0 15,0 3 4-15,-1 7 0 16,-1 7 3-16,-1 11-1 16,-1 5 1-16,0 16 0 15,0 0-1-15,0 0-1 16,0 0-2-16,0 0 0 16,0 0-1-16,0 0-1 15,0 0 0-15,-13 7-2 16,13-7 1-16,-1 13-1 15,-1 2-1-15,2 0 2 16,0 10-2-16,2 5 3 16,-1 6-2-16,0 6 1 15,2 9 1-15,0 1-1 0,2-2 2 16,-1 2-5-16,-1-1 2 16,0-7-6-16,1-5-3 15,-4-7-8-15,4-7-8 16,-4-10-4-16,3 0-4 15,-3-15-1-15,0 0-2 16,0 0-7-16,0 0-2 16,-14-20 9-16,4 1 18 15,0-3 18-15,-5-4 12 16,2-3 12-16,-4 2 2 16,2 2 17-16,-3 2 6 15,2 7-1-15,0 1-13 0,3 5-18 16,13 10-25-16,-23-8-17 15,23 8-3-15,0 0 1 16,0 0 6-16,0 0 12 16,0 0 5-16,20-7 9 15,-20 7 15-15,25-7 11 16,-12 3 4-16,4 5-6 16,-17-1-6-16,29 0-13 15,-15 0-1-15,2 1-4 16,3-1-2-16,0-4 0 15,2-2-2-15,1-1 1 16,1-3 0-16,1 0 0 16,1-2-1-16,-3 2 1 0,-1 0 2 15,-2 3-1-15,-3 1 0 16,-16 6 1-16,20-7 0 16,-20 7 2-1,0 0-1-15,0 0 1 0,0 0-1 16,13 4 2-16,-13-4-2 15,0 0 2-15,0 0-2 16,0 0 0-16,0 0-2 16,0 0 1-16,-4 18-2 15,4-18 0-15,0 27-1 16,3-4-1-16,1 6 3 16,3 7-2-16,0 6 1 0,5 3-2 15,1 4 3-15,3 3-2 16,0 0 2-16,1 2-2 15,0 3-1 1,-1-3 1-16,-3 0-2 0,-1-4 2 16,-4-2-1-16,-2-2 2 15,-3-8-2-15,-3-5 0 16,-1-7-1-16,-2-6 0 16,1-4-1-16,2-16 0 15,-7 13 1-15,7-13-2 16,-11-16 3-16,0-4-1 15,0-9 2-15,-5-13-2 16,-3-11-2-16,-5-14-6 16,1-11-1-16,-2-11 0 15,5-2-2-15,3-3 6 16,6 5 2-16,6 7 6 16,3 9 3-16,8 14 5 0,4 12 1 15,6 13 0-15,1 11 1 16,4 8-4-16,-1 6-4 15,1 5-5-15,1 8 0 16,0 6-1-16,-4 7 0 16,0 3 0-16,-5 9-1 15,-5 2 1-15,-3 8 4 16,-2 2 0-16,-3-2 2 0,-3 0-2 16,-2-4 2-16,0-3 0 15,0-8 0 1,1-4-1-16,4-20-1 15,-4 15-2-15,4-15 1 0,0 0 0 16,5-19-1-16,1 5 2 16,1-8-4-16,2-2 2 15,1-4-1-15,2 1 2 16,2-1-3-16,1 2 4 16,-2 6-3-16,1 3-1 15,0 10 3-15,-1 2 0 16,-13 5 0-16,22 18 0 15,-15-1 2-15,0 6-1 16,1 3 2-16,-4 3-1 16,2-2 2-16,-1 1-2 15,1-5 0-15,0-6 0 16,1-3-3-16,-7-14 0 0,18 16 1 16,-18-16 0-16,23-3-2 15,-9-7 1-15,1-3-1 16,0-5 2-16,1-5-3 15,-3-5 2-15,0-2-2 16,-1 1 2-16,-5 2 0 16,-1 3 3-16,-2 7-1 15,-1 3-1-15,-3 14 3 16,0 0-2-16,0 0-1 16,0 0-1-16,12 23 0 15,-8-4 0-15,2 2 2 16,2 7-2-16,2-2 3 0,3 2-2 15,0-4 3-15,3-3-3 16,2-4 2-16,0-5-3 16,0-5-1-16,0-8 1 15,4-8-1-15,-2-8 1 16,2-8-4-16,-3-6 2 16,-1-11 0-16,-3-7 1 15,-2-6 0-15,-3-9 1 16,-6 1 1-16,-2 5 1 15,-5 6 3-15,1 6 1 16,-3 7 2-16,0 12-2 16,-1 8 0-16,6 19-2 15,0 0-3-15,0 0 0 0,-11 19-2 16,12 4 0-16,5 7-4 16,1 8 1-16,5 5-3 15,-1 3 0-15,4 3-1 16,-2-1-5-16,4 1-4 15,-4-7-10-15,0-5-10 16,-6-8-7-16,2-5 3 16,-8-8 6-16,-1-16 9 15,-5 21 15-15,5-21 12 16,-26-9 16-16,4-8 13 16,-2-1 9-16,-5-5 2 15,4 2-1-15,-1-7-7 0,6 1-9 16,0-2-10-16,11 6-6 15,9 3-7-15,9-2-20 16,15 10-33-16,7-2-28 16,10 8-2-16,6-2 57 15</inkml:trace>
  <inkml:trace contextRef="#ctx0" brushRef="#br0" timeOffset="60935.6459">5252 6740 57 0,'-16'-9'80'0,"16"9"-1"16,-19-13-39-1,19 13-30-15,0 0-1 16,0 0-3-16,0 0-2 0,0 0-1 16,0 0 0-16,21-3-1 15,-3 6 0-15,7 3 1 16,7-3-1-16,7 4 1 16,5-1-1-16,5-1 3 15,6 0-2-15,4 0-1 16,2 1 0-16,1 0-2 15,3 1 1-15,4-2-1 16,8 0 0-16,1 3-1 0,-1-1 1 16,0 0 0-1,1-1 0-15,-5 1 0 16,1-4-1-16,-8 4-1 16,-9-3 2-16,-7 1-2 0,-8-1 1 15,-5-1-4-15,-2 4-12 16,-9-7-31-16,-1 9-34 15,-10-3-4-15,0 2 14 16</inkml:trace>
  <inkml:trace contextRef="#ctx0" brushRef="#br0" timeOffset="69663.3239">9184 5585 1 0,'0'0'46'16,"0"0"36"-16,3-16-39 0,-3 16-26 16,0 0-7-16,-5-13-3 15,5 13-5 1,0 0-1-16,0 0-1 16,0 0 2-16,0 0 0 15,0 0 3-15,0 0 0 0,-14 13 0 16,14-13 3-16,-9 19-2 15,3-4 1-15,1 0-2 16,-4 9 1-16,-4 2-4 16,-3 5-1-16,-3 4 0 15,-1 8 0-15,-3 3-1 16,-3 6 2-16,-1 2-4 16,-2-1 2-16,3-2-1 15,1-2 3-15,2-5-3 16,3-6 1-16,3-6-1 15,4-8 1-15,3-2 0 16,1-6 0-16,3-3 1 0,6-13-1 16,-7 13 0-16,7-13 1 15,0 0-3-15,0 0 1 16,0 0-5-16,0 0-6 16,0 0-18-16,0 0-34 15,0 0-19-15,0 0 16 16,0 0 67-16</inkml:trace>
  <inkml:trace contextRef="#ctx0" brushRef="#br0" timeOffset="70158.8826">9115 5621 1 0,'14'-5'0'16,"-14"5"72"-16,17-5 5 15,-17 5-61-15,0 0-6 16,7 13-3-16,-7-13-5 16,2 19-1-16,-2-19-1 15,4 23 2-15,-2-10-1 16,2 2 4-16,0 0-2 15,4 1 2-15,3-1 0 0,1 3 0 16,5 3 0-16,5 2 1 16,2 4-2-16,6 3-1 15,4 8-1-15,2 1-1 16,0 4-2-16,1 2 1 16,-1 0-2-16,-2-1 1 15,-4-2 0-15,-3-3 0 16,-4-7 0-16,-1-2 2 15,-6-2-1-15,0-2 1 16,-5-5 3-16,-1-1-3 16,-2-5 3-16,-3-1 1 15,-5-14 0-15,6 18-5 16,-6-18 0-16,0 0-9 0,0 0-13 16,0 0-25-16,0 0-37 15,0 0 0 1,-6-19 84-16</inkml:trace>
  <inkml:trace contextRef="#ctx0" brushRef="#br0" timeOffset="70473.5784">8986 5875 9 0,'-1'22'99'16,"1"-22"-2"-16,0 0-5 16,0 0-85-16,0 0-3 15,14 7-2-15,-1-10-3 16,4 2-3-16,2-2-2 15,7 2-6-15,3-2-10 16,13 6-16-16,-3-6-24 16,10 4-27-16,-2 1 14 15,5 3 75-15</inkml:trace>
  <inkml:trace contextRef="#ctx0" brushRef="#br0" timeOffset="76043.5274">10161 5562 1 0,'0'0'31'16,"7"-17"59"-16,-7 17-2 15,-3-20-65-15,3 20-7 16,-3-18-6-16,3 18-5 16,-3-13-3-16,3 13 2 15,0 0-5-15,0 0 2 16,4 23 2-16,1-5 0 16,1 5 0-16,2 3 1 15,2 3-1-15,0 4 0 16,1 4 0-16,-1-2 0 15,1 3-3-15,-2-1-1 0,-2-1 1 16,0 2-2-16,-1 1 2 16,0-3 0-16,0-2 1 15,-2-2-3-15,-1-3-4 16,1 0-7-16,-1-10-10 16,3-1-31-16,-6-18-37 15,4 13-2-15,-4-13 83 16</inkml:trace>
  <inkml:trace contextRef="#ctx0" brushRef="#br0" timeOffset="77593.3436">10466 5611 1 0,'0'0'35'0,"0"0"55"15,0 0-6-15,0 0-63 16,0 0-22-16,0 0-1 16,0 0 1-16,0 0-1 15,-17 10 1-15,17-10 2 16,-17 9 3-16,17-9 2 16,-22 13 0-16,22-13 0 15,-20 17-1-15,20-17 2 16,-20 25-1-16,11-8 0 0,2 2-3 15,1 1-1-15,0 2 0 16,3 4 0 0,2 3-1-16,1 2-2 0,1 0 0 15,4 0-2-15,-1 1 4 16,3-2-2-16,2 1 0 16,1-4 1-16,0-5 0 15,2-2 0-15,1-4 0 16,0-3-2-16,0-5 1 15,3-2 0-15,-2-3 2 16,3-3-2-16,4-6 0 16,-3-4 1-16,2-4 0 15,1-6 2-15,-1-5-2 0,2-4 2 16,-4-2-2-16,-2-7 1 16,-1 0-1-16,-2-3 1 15,-2-1 1 1,1-6-1-16,-4 1 0 0,-2-1-3 15,1-4 4-15,-4 4-3 16,0 2 0-16,-1 7 0 16,-4 3 0-16,-1 7 0 15,0 9 0-15,-2 6 4 16,5 14-4-16,-11-15 2 16,11 15 0-16,0 0-4 15,-15 3 1-15,15-3-2 0,-12 16 0 16,8-3-1-1,-2 3 1-15,2 7 4 16,2 4 0-16,1 4 3 16,-1 3-1-16,2 2 1 0,2 5 0 15,1-2 1-15,1 3-1 16,0-5-3-16,1 1-1 16,0-2 0-16,1-2 2 15,1 1-3-15,1 0 3 16,0-7-1-16,-1-2 0 15,2-4 1-15,-2-5-2 16,-7-17 1-16,16 19-1 16,-16-19 1-16,13-6-2 15,-13 6 1-15,16-23 1 16,-9 7-2-16,2-7 2 16,-2 2 0-16,0-1 1 15,2 2 1-15,-3 3-1 0,1 4 1 16,-7 13-2-16,14-15 1 15,-14 15-1-15,21 4 0 16,-8 5-2-16,1 3 0 16,3-1-1-16,4 5 0 15,0 0 2-15,2 4 0 16,0-3 1-16,2-1-1 16,2-1 1-16,1-5-1 0,-1-2 2 15,1-3-2 1,0-8 1-16,0-1 1 15,-1-6-2-15,1-6 2 16,-4-2 0-16,2-5 0 0,-6 2 1 16,1-10 0-16,-3 5 0 15,-5-1 1-15,-4 5 2 16,-3 4-1-16,-3 3 1 16,-3 15-1-16,-11-16-2 15,11 16 1-15,-24 13-2 16,10 2-2-16,1 3-2 15,-3 8 2-15,3 2-3 16,0 4 2-16,3-2-3 0,4 3-3 16,1-6 1-1,3 1-1-15,2-8-2 16,4-6 0-16,-4-14 2 16,10 16-1-16,-10-16 5 0,17-5 2 15,-17 5 2-15,19-21 2 16,-9 8 3-16,-10 13 0 15,18-20-2-15,-18 20-1 16,18-7-1-16,-18 7 0 16,20 22-3-16,-8 4 1 15,1 7-3-15,3 13-2 16,3 7 3-16,-1 8 3 16,4 5-1-16,0 6 1 15,-4 1 2-15,3-4-2 16,-5 3 5-16,-4-6-2 15,-6-4-2-15,-6-2-1 0,-4-6 1 16,-8-6 0-16,-3-6 1 16,-10-9 3-16,-4-10-1 15,-4-11 3-15,0-9 1 16,-3-12 2-16,0-11 0 16,1-12-2-16,2-10 1 15,3-10-2-15,8-3-1 16,5-8-2-16,6-4-3 15,10-2-8-15,7 0-8 16,10 3-25-16,4-11-55 16,14 5 0-16,5 1 39 15</inkml:trace>
  <inkml:trace contextRef="#ctx0" brushRef="#br0" timeOffset="79244.3827">12157 5748 1 0,'12'-16'24'0,"-12"16"63"16,-3-24-1-16,3 24-69 16,-23-22-9-16,23 22-2 15,-29-16 0-15,12 14-3 0,-3 3 0 16,-3 6 1-16,-2 5-1 16,-1 2 2-16,-1 2 0 15,1 4 1 1,0 0-1-16,1 5 0 0,5 1-2 15,1 0-1-15,8 1 0 16,2-2-5-16,8 1 0 16,2-2 0-16,8 2-2 15,2-4 0-15,2-5 1 16,6-2 0-16,0-7 1 16,2-3 2-16,2-5 0 15,2-9 0-15,0-8 1 0,-4-5 1 16,-1-7-1-16,-1-8 0 15,-4-8 2 1,-2-8-1-16,-6-7-3 16,-7-6 4-16,-3-6-4 0,-3 0 4 15,-1 0 1-15,-5 7 3 16,1 8-4-16,-2 11 4 16,0 9 1-16,4 12-4 15,-1 11-1-15,10 14-3 16,-14-7-4-16,14 7-2 15,0 0 1-15,-15 17-1 16,14-3-1-16,1 5 3 16,1 4 4-16,2 3 0 15,3 9 1-15,3 5 3 0,-2 5 1 16,3 3-1 0,0 2 0-16,2 1-2 15,0 0 2-15,1 0-1 0,2-6 0 16,-1-3-1-16,5-5-2 15,3-1 3-15,-1-6-2 16,4-2 1-16,-2-7-1 16,3 0 2-16,-2-7-1 15,2-1 0-15,-2-9 0 16,-1-4-1-16,0-7 1 16,-3-7 1-16,4-6 1 15,-2-9-3-15,1-9 2 16,-3-4 0-16,-2-7 2 15,-4-4 0-15,-2-5-6 16,-4-4 5-16,-5-1-4 0,-3-1 3 16,-3 4-2-16,-4-2 1 15,-2 4-3-15,-1 3 2 16,2 4 3-16,-5 11-3 16,1 5 1-16,1 9-1 15,-1 8 1-15,12 18-1 16,-22-16-2-16,22 16-2 15,-18 7-1-15,18-7 0 16,-15 29 0-16,7-7 0 16,2 5-2-16,3 5 2 15,0 7 1-15,0 7 2 16,6 6 4-16,-2 1 1 16,2 1 2-16,0 3-1 0,3 0 2 15,0-1-3-15,2-3 3 16,5-2-2-16,0-7-2 15,5-2-1-15,3-3-2 16,2-6 0-16,3-1 0 16,2-6 2-16,1-3 0 15,2-5 1-15,0-4-2 16,-1-2 1-16,2-7-1 16,0-5 0-16,1-7 0 15,-3-3-2-15,2-7-1 16,-5-5 0-16,1-4 0 15,-5-7-2-15,-2-3 2 0,-5-7-1 16,0-7 3-16,-7-7-1 16,-4-10-6-16,0-8 1 15,-5-1 0-15,-2-5 4 16,-1 5 2-16,1 5 4 16,-3 7 0-16,4 15 5 15,-2 12 3-15,2 15 2 16,-1 8-2-16,2 14-1 15,0 0-5-15,0 0-7 16,-3 14-1-16,3 4-2 16,2 6-1-16,1 5 1 15,2 10-1-15,2 4 2 16,4 9 6-16,-1 7 0 0,1-1 3 16,1 5-2-16,-2 1 2 15,3-2-4-15,-3-1 4 16,0-5-3-16,2-7-6 15,-1-9 1-15,-1-1-9 16,-1-14-7-16,2-2-16 16,-11-23-22-16,12 17-31 15,-12-17 14-15,-16-14 74 16</inkml:trace>
  <inkml:trace contextRef="#ctx0" brushRef="#br0" timeOffset="79562.8388">12681 5574 38 0,'0'0'96'0,"0"0"-5"0,5-13-31 16,9 1-58-16,6-2 4 16,5-2-10-16,5 1 3 15,5 1-1-15,4 0-1 16,2 2 0-16,0 2 2 15,-2 4 2-15,1 2-2 16,-5 4 5-16,-3 0-1 16,-4 1 0-16,-2-1-1 15,-5 2-1-15,-4 1 1 0,-4-3 1 16,-13 0-1-16,19 5-3 16,-19-5 2-1,0 0-7-15,0 0-4 16,0 0-10-16,0 0-22 0,1 15-47 15,-1-15-1-15,0 0 49 16</inkml:trace>
  <inkml:trace contextRef="#ctx0" brushRef="#br0" timeOffset="79859.9517">13232 5118 3 0,'0'-23'95'0,"0"23"-3"16,-2-19 0-16,2 19-73 15,0 0-10 1,0 0-6-16,0 0-2 16,0 0-2-16,-12 29-2 0,12-5 1 15,1 11-3-15,2 8 0 16,5 12 1-16,-1 7 4 16,6 3 3-16,-2 7-2 15,4 0 2-15,-1-2-4 16,3-4 4-16,-1-5-1 15,-1-11 1-15,1-5-9 16,-1-8-7-16,-3-11-8 16,4-4-20-16,-16-22-23 15,19 16-24-15,-19-16 14 0</inkml:trace>
  <inkml:trace contextRef="#ctx0" brushRef="#br0" timeOffset="80077.3434">13075 5624 36 0,'-13'5'90'0,"13"-5"-2"16,-13-3-22-16,13 3-63 16,10-16-2-16,6 4-2 0,4 2-1 15,8 3-6 1,8-3 4-16,10 6-9 15,2-5-31-15,14 7-38 16,-3 1-3-16,-1 0 41 0</inkml:trace>
  <inkml:trace contextRef="#ctx0" brushRef="#br0" timeOffset="81495.0845">8203 5393 1 0,'0'0'35'0,"0"0"55"0,-10-13-3 15,10 13-61 1,0 0-9-16,-18 0-7 16,18 0-4-16,-11 21-4 15,6-4-1-15,-2 3 0 0,3 9-3 16,-2 3 4-16,3 2 1 15,-1 1 1-15,1 0-1 16,1-2-4-16,1 0-8 16,1-4-15-16,3 0-33 15,1-9-28-15,1-3-3 16,-5-17 67-16</inkml:trace>
  <inkml:trace contextRef="#ctx0" brushRef="#br0" timeOffset="81711.463">8426 5297 1 0,'0'0'78'16,"13"-12"14"-16,-13 12-6 16,0 16-78-16,-6 4-4 15,-2 9-4-15,-5 10 1 16,-3 13-8-16,-3 4-13 15,0 15-34-15,-2 1-29 16,1 7-1-16,-2-8 63 16</inkml:trace>
  <inkml:trace contextRef="#ctx0" brushRef="#br0" timeOffset="84029.3566">11813 5476 1 0,'0'0'32'0,"0"0"53"16,-25-6-34-16,25 6-27 15,-20-6-3-15,20 6-9 16,-15-4-1-16,15 4-1 15,0 0-2-15,0 0-5 16,0 0-1-16,18-3-1 16,3 4-2-16,4-1 1 15,7 2 0-15,5-2-6 0,9 0-7 16,5-6-14-16,11 5-26 16,1-8-32-16,14 5 10 15,5-2 75 1</inkml:trace>
  <inkml:trace contextRef="#ctx0" brushRef="#br0" timeOffset="85330.8821">13990 5484 1 0,'0'0'30'16,"0"0"53"-16,0 0-8 15,0 0-70-15,-15-8-1 16,15 8-3-16,-18-3 2 16,18 3 1-16,-25-2-1 15,12 4 3-15,-3 4 0 16,3 2 2-16,-1 5 7 16,1 4-8-16,1 5 4 15,1 7-5-15,-2 4 3 16,4 5-5-16,2 4 3 15,3 4-4-15,1-3-5 16,3 2 1-16,1-1-1 0,5-2 1 16,1-6-1-16,2-4 1 15,4-6 0-15,-2-6 0 16,5-7 0-16,3-4 1 16,3-11 0-16,2-5-1 15,1-6 1-15,2-7-1 16,1-2 2-16,-1-4-1 15,-1-1 2-15,-2-2-1 16,-3 2 1-16,-4 5 0 16,-3 0 2-16,-3 8-2 15,-4 0 0-15,-7 14 2 16,0 0-3-16,0 0 0 16,0 0-2-16,0 0 0 0,0 0 0 15,-3 18-1-15,0 0 0 16,2-1-2-16,1 8 1 15,2-1 1-15,6 2 0 16,2 0 1-16,1 1-1 16,5-5 0-16,3-2 0 15,0-4 1-15,2-4-3 16,-1-8 2-16,1-1-2 16,-3-6 1-16,-2-6 1 15,-3-2-1-15,-4-8 3 16,-3-4 1-16,-6-2 2 15,-5-5 0-15,-3-4 3 0,-5-3-1 16,-3 1 2-16,-1 5 0 16,1 5-1-16,-2 3 0 15,5 4-4-15,2 4 0 16,11 15-4-16,0 0-2 16,0 0-1-16,0 0 0 15,21 25-3-15,-2-11 0 16,7-1 1-16,5 2 1 15,3-4 2-15,2-3 2 16,3-7 2-16,0-10 0 16,-1-7 3-16,-2-12-4 15,-2-7-8-15,-2-10 6 16,-4-10-6-16,-5-4 4 0,-8-6-1 16,-4 2 5-16,-4-2-1 15,-6 6 6-15,-5 8 9 16,0 9-1-1,-5 12 2-15,2 8-2 0,7 22-5 16,-19-13-3-16,19 13-2 16,-17 26-3-16,9-1-3 15,3 10-2-15,2 8 0 16,1 9 3-16,2 11 3 16,2 5-3-16,2 9 2 15,0-2-3-15,5 0 0 16,0-3-5-16,2-4-3 0,-2-15-20 15,5-4-14-15,-8-16-37 16,6-8 11 0,-7-9 72-16</inkml:trace>
  <inkml:trace contextRef="#ctx0" brushRef="#br0" timeOffset="85495.9775">14607 5769 13 0,'0'0'83'15,"-8"-18"-1"-15,8 18-29 16,13-6-42-16,0 2-12 16,4 0-16-16,3-5-14 15,6 5-27-15,2-5-18 0,-1 0 18 16</inkml:trace>
  <inkml:trace contextRef="#ctx0" brushRef="#br0" timeOffset="85796.828">13908 5427 10 0,'-22'-16'99'15,"6"-12"-3"1,12 4-6-16,5-11-78 16,2-2-7-16,6 3-2 0,4 0-6 15,4 5 0-15,5 3-4 16,2 12-5-16,2 3-3 16,7 19-7-16,-4 5-12 15,10 14-16-15,-6 6-33 16,6 16-2-16,-3 5 85 15</inkml:trace>
  <inkml:trace contextRef="#ctx0" brushRef="#br0" timeOffset="86145.8699">14205 6491 72 0,'0'0'97'0,"-3"19"-24"16,3-6-68-16,0-13-96 16,-3 22-4-16,2-8 35 15</inkml:trace>
  <inkml:trace contextRef="#ctx0" brushRef="#br0" timeOffset="86696.8487">15133 4911 30 0,'0'0'105'16,"5"16"-7"-16,-5-16-11 15,0 22-87-15,-5-8-8 16,-3 17 0-16,-3 3-2 0,1 11-1 16,-3 3-1-16,1 8-1 15,1 2 3-15,1 1-5 16,0-7-6-16,7-5-23 15,-6-9-35-15,10-9-2 16,1-13 74-16</inkml:trace>
  <inkml:trace contextRef="#ctx0" brushRef="#br0" timeOffset="86904.2506">15362 4926 25 0,'17'7'101'16,"-17"-7"-2"-16,-1 20-11 15,-8-1-71-15,4 1-30 16,-1 19-6-16,-3 7-7 16,0 25-18-16,-6 4-41 15,6 20-4-15,-4 3 36 16</inkml:trace>
  <inkml:trace contextRef="#ctx0" brushRef="#br0" timeOffset="90130.8775">15679 5885 15 0,'0'0'97'16,"-11"21"-7"-16,11-21-6 16,0 0-87-16,0 0-2 15,0 0-3-15,0 0 2 16,19-2 4-16,-6-8 0 15,4-3 5-15,5-4 3 16,4-9 3-16,4-5 2 16,-1-7 3-16,3-7-4 15,-4-9-9-15,1-2 3 16,-4-9-4-16,-5-1 2 0,-6-6-1 16,-5-3 2-1,-5 0-4-15,-2-3 4 16,-5 0 3-16,-1 0-3 0,-4 7-3 15,0 5 4-15,-1 11-8 16,0 9 4-16,1 10-6 16,-1 10 3-16,9 26-7 15,-20-10 8-15,20 10 3 16,-23 30-5-16,11-7 7 16,1 6-4-16,1 6 4 0,1 8-3 15,5 2 4-15,4 8-6 16,3 6 0-16,4 5-1 15,3 5-1 1,3 4-2-16,4 4 2 16,0-2 3-16,1-1 4 0,1-8-3 15,-2-7 4-15,-1-7-2 16,-2-9 3-16,1-10-1 16,-4-7 1-16,-1-8-5 15,-10-18 0-15,16 19 1 16,-16-19-2-16,15-9 2 15,-15 9 0-15,11-22 0 16,-4 8 2-16,-2-1-2 16,-5 15 1-16,10-23-1 15,-10 23-1-15,0 0 0 16,17-11 0-16,-17 11-1 16,19 14-2-16,-5-2 1 15,6-2-1-15,3 3 0 0,2 1 0 16,2-1 3-16,2-1-3 15,2-2 3-15,0-6-1 16,0-2 2-16,-3-2 0 16,0-5 0-16,1-3 1 15,-2-5-1-15,2-5 1 16,-4-2-2-16,-1-3 2 16,-4-3-1-16,-2 0-5 15,-5 3 8-15,-5 0-8 16,-3 3 7-16,-7 4-5 15,2 16 6-15,-11-19-7 16,11 19 8-16,-23-9-3 0,10 7 0 16,0 2 0-16,0 2-2 15,-2 3-1-15,2 2 0 16,0 3 6-16,3 5-8 16,3 0 9-16,1 6-10 15,3 0 10-15,5 2-9 16,2 0 8-16,2-2-6 15,5-3 0-15,1-2-1 16,2-4 1-16,2-2 0 16,0-7 1-16,0-3-1 15,0-5 2-15,0 1 0 16,-3-5 0-16,0 1 1 16,-13 8 0-16,17-25 0 0,-17 25-1 15,9-23 0-15,-9 23 1 16,4-19-1-16,-4 19 1 15,0 0-2-15,0 0-1 16,0 0 0-16,0 0 0 16,0 0-2-16,16 11-1 15,-16-11 1-15,16 15 0 16,-16-15 1-16,23 21 0 16,-10-13 1-16,-13-8 1 15,24 16 1-15,-24-16-1 16,20 9 0-16,-20-9-1 15,21 0 2-15,-21 0 0 0,18-10 1 16,-18 10 0-16,18-21-1 16,-18 21 1-16,13-23 0 15,-8 9 1-15,-5 14-2 16,9-20 1-16,-9 20-1 16,0 0-2-16,0 0 2 15,0 0-2-15,0 0-1 16,16-5 1-16,-16 5 1 15,0 0 0-15,20 18-2 16,-20-18 3-16,23 13-1 16,-8-3-1-16,2-4 1 15,2-2 0-15,1-3-2 16,0-1 1-16,0-1 1 0,1-2-2 16,0-4 1-16,-2-6 2 15,0 1 0-15,-2-2 0 16,-1-1 3-1,-3 0-10-15,-3 0 9 0,-1 2-7 16,-9 13 8-16,11-16-9 16,-11 16 9-16,0 0-3 15,0 0 1-15,0 0 6 16,0 0-8-16,0 0 5 16,-13 15-7-16,13-15 7 15,-6 18-8-15,4-5 0 16,0 8-4-16,2 6 3 0,3 11-1 15,3 8 1-15,2 10 1 16,4 12-2-16,2 5-1 16,4 11 1-1,-2 3 10-15,2 2-3 0,-2 1-1 16,0-5 0-16,-4-4-4 16,-5-5 2-16,-7-5-1 15,-3-11 1-15,-4-5-9 16,-9-10 5-16,-3-8 3 15,-7-6 2-15,-3-11 4 16,-1-9 4-16,-2-6 3 16,-2-10-1-16,-1-8 1 15,0-10-2-15,2-4 0 0,3-6-3 16,2-5 0-16,5-1-5 16,5-4 1-16,5 3-1 15,7-1-2 1,7 1-9-16,9-2 6 0,12 0-9 15,5 2-1-15,7 1 0 16,2 3 0-16,3 2-5 16,-2 6-5-16,4 7-10 15,-10 7-31-15,-3 10-20 16,-8 2 7-16,-6 8 78 16</inkml:trace>
  <inkml:trace contextRef="#ctx0" brushRef="#br0" timeOffset="95016.7606">17746 4982 1 0,'1'-20'41'0,"-1"20"50"15,-4-17-5-15,4 17-56 16,-15-18-17-16,15 18-3 16,-14-11-5-16,14 11-5 15,-16-9-2-15,16 9-2 16,-17 3 2-16,17-3 0 16,-16 19-2-16,7-2 1 15,2 3 0-15,3 6 2 0,-2 6 0 16,2 4-1-16,1 4-1 15,1 5 3 1,1 1-2-16,1 3-1 16,0 2 2-16,0 1-2 0,3-2 1 15,0-1 8-15,-1-2-1 16,4-6-2-16,1-4 1 16,4-6 2-16,0-6-4 15,2-6 3-15,1-5-2 16,7-7-3-16,0-7-1 15,4-4 0-15,-1-6 2 16,4-6-6-16,-2-7 9 16,-2-6-5-16,-1-6 2 15,-5-5-2-15,-4-6 5 16,-2-6-2-16,-5-4 0 16,-4-6 7-16,-3 7-6 15,-3-6 5-15,-3 5 0 0,-1 2-1 16,-2 7-2-16,-2 5 0 15,-1 9-4-15,1 7-1 16,-4 6-3-16,1 10-5 16,-2 2-3-16,-1 13-3 15,-2 0-3-15,2 11-9 16,-2 2-13-16,6 8-29 16,-2 1-18-16,7 6 35 0</inkml:trace>
  <inkml:trace contextRef="#ctx0" brushRef="#br0" timeOffset="95318.7369">17764 5333 1 0,'0'0'97'16,"0"0"-7"-16,-10 16-3 15,10-16-85-15,0 0-5 16,21 10-5-16,-21-10-3 16,25 23 2-16,-9-9-2 15,2 6 3-15,0 2 1 16,1 6 3-16,4 0 6 16,0 1 3-16,0-1-7 0,2 2-4 15,-2-4-16-15,7 1-21 16,-9-2-33-16,7-8 3 15,-3-5 73-15</inkml:trace>
  <inkml:trace contextRef="#ctx0" brushRef="#br0" timeOffset="95666.4186">18369 5591 4 0,'0'0'100'0,"1"17"-11"16,-1-17-7-16,0 0-77 16,0 0-8-16,-4 16-1 15,4-16-1-15,2 25-1 16,-1-6 1-16,2 5 2 15,0 3 4-15,0 7-2 16,1 3 0-16,0 4-1 16,2 3 2-16,0 1 0 15,0 0-2-15,-1-3 1 16,0-2-3-16,-1-5-4 0,0-2-10 16,-1-9-13-16,2 2-20 15,-5-8-29-15,2-4 25 16</inkml:trace>
  <inkml:trace contextRef="#ctx0" brushRef="#br0" timeOffset="96634.7999">18490 4976 24 0,'0'0'99'0,"0"0"-2"0,0 0-10 16,7 16-88-16,-7-16-6 16,3 16-1-16,-1 1-1 15,2 8-1-15,2 8 1 16,1 8 0-16,3 9 4 15,2 5 3-15,-1 7-2 16,5 6 7-16,1-2 0 16,-1-4 2-16,2-4-2 15,-3-6 2-15,1-6-1 0,-3-4 2 16,-1-8-3-16,-2-8-3 16,-4-4-4-16,0-5 0 15,-4-4 0-15,-2-13 0 16,0 0 0-16,0 0-1 15,0 0 0-15,-7-18-3 16,-4-11 4-16,-2-7-11 16,-6-13 7-16,-1-8-4 15,-3-5 9-15,1-7 1 16,-1-2 6-16,3 1 2 16,4 3 3-16,0 5 9 15,9 6-3-15,1 4 1 0,5 4-6 16,5 4-2-16,3 0-3 15,6 4-1-15,4 1-3 16,8 2-8 0,4 5 6-16,2 4-8 0,3 8 8 15,-1 6-8-15,1 8 6 16,1 12 0-16,-2 8-1 16,-5 9 6-16,-4 8-6 15,-1 2 6-15,-7 4-7 16,-1 4 6-16,-7-1-5 15,-5 5-1-15,-4-5 2 16,-5 3 0-16,-3-5 2 16,-7 0 1-16,1-4 1 0,-6-1 2 15,3-4 1 1,-3-10 0-16,3-2 2 16,0-7 1-16,4-1 1 15,14-9-2-15,-20 3 0 0,20-3 0 16,0 0-2-16,0 0 0 15,-13-16-2-15,13 16-2 16,0 0-1-16,0 0 1 16,0 0-2-16,16-1 0 15,-16 1-1-15,21 15 1 16,-5-2 1-16,4 3-1 16,6 7 2-16,9 2-3 15,2 4 1-15,10 3 0 16,0 1 7-16,5 0 1 15,0 0-4-15,1-3 5 16,-2 1-4-16,-5-4 5 0,-3-2-2 16,-5-4 3-16,-3-1-12 15,-5-4-9-15,-8-3-30 16,1 5-45-16,-10-4-3 16,-8 1 6-16</inkml:trace>
  <inkml:trace contextRef="#ctx0" brushRef="#br0" timeOffset="114542.3196">6774 7568 32 0,'-3'-15'83'0,"3"15"-1"16,-10-24-34-16,10 24-24 16,-10-25-10-16,10 25-4 15,-13-21-3-15,13 21-3 16,-14-18-2-16,14 18 2 16,-15-10-1-16,15 10-1 15,0 0 1-15,-14-4 0 16,14 4-1-16,0 0 0 0,0 0 0 15,-3 19-1-15,3-19 0 16,4 26-1-16,1-6 0 16,0 6 0-1,1 6 1-15,0 5-1 0,0 8-2 16,1 5 3-16,0 1-3 16,-1-1 1-16,-2 5 1 15,2-2 2-15,1-3-2 16,-2-6 3-16,-3-6-2 15,1-5 1-15,-4-7 1 16,1-3 0-16,1-9-1 16,-1-14-1-16,-4 16 1 0,4-16 1 15,0 0-2-15,0 0 1 16,-14-17-2 0,8-6 3-16,-1-7-6 15,-2-9 0-15,-1-6 1 0,0-7-2 16,0-6 4-16,0-4-3 15,1-1 3-15,2 1-3 16,2 4 8-16,4 5-3 16,2 4 2-16,5 5-2 15,1 7 0-15,3 5-1 16,3 6-1-16,3 6 1 16,3 3-4-16,1 4 3 15,2 4-2-15,-1 3-1 0,1 5 2 16,-2 4-2-1,2 5 1-15,-5 5 0 16,-2 7 0-16,-7 5 0 16,0 7 1-16,-7 4 1 0,-1 4-2 15,-4 2 3-15,-5-3-2 16,-2 0 1-16,-4-3 2 16,1-4-1-16,-1-8 0 15,2-2 2-15,2-9 0 16,11-13 1-16,-15 14-2 15,15-14 0-15,0 0-1 16,0 0 1-16,0 0-2 16,0 0-1-16,23-13 0 15,-10 9-1-15,5 3 1 16,2-1 1-16,3 4-1 16,1 2 0-16,2 2 0 0,-1 5-1 15,-1 5-1-15,0 3 0 16,-3 2-1-16,-2 3 0 15,-6 3 0-15,-1-1-2 16,-7 4 5-16,-2 1 4 16,-6-5 1-16,-2 1 2 15,-6-5 1-15,-2-1 3 16,-2-6-1-16,-4-1 4 16,-1-10-6-16,-2-2 0 15,-3-5-1-15,2-3 0 16,0-7-1-16,0 0-6 15,0 0 5-15,4-3-3 16,5 3 0-16,1-3-2 0,13 16 1 16,-13-21-4-16,13 21 1 15,1-15 1-15,-1 15-11 16,16-8-8-16,2 8-23 16,-18 0-45-16,33-3-2 15,-13 3 1-15,3 9 45 16</inkml:trace>
  <inkml:trace contextRef="#ctx0" brushRef="#br0" timeOffset="115130.7704">7333 8051 36 0,'13'9'83'16,"-13"-9"-2"-16,14 3-8 16,-14-3-73-16,0 0-3 15,9-16-3-15,-6 0-5 16,-1-3 3-16,1-5-1 16,0-5 7-16,2-7 3 15,-3-6 4-15,3-1-1 16,-2-5 7-16,2 3 3 15,-2-5 1-15,0 2-3 16,0-1-2-16,1 6-2 0,2 1-2 16,-2 7-3-16,2 5-2 15,0 5 0-15,1 7-1 16,-7 18-2-16,12-19 0 16,-12 19 0-16,0 0 2 15,11 14 0-15,-6-1 0 16,-2 2 1-16,-1 8-1 15,1 1 1-15,2 7 0 16,-1 5 1-16,2 4-3 16,0 1 1-16,-2 2 0 15,2 4 0-15,1-2 0 0,-1 1-1 16,-1-5 1-16,1-4 0 16,0-2 2-16,0 0-4 15,-2-5 4 1,-1-4 1-16,1-3 0 0,-2-4 2 15,1-2-2-15,-2-3 0 16,-1-14-2-16,3 16 0 16,-3-16-10-16,0 0-5 15,0 0-15-15,0 0-16 16,-3 18-25-16,3-18-14 16,0 0-2-16</inkml:trace>
  <inkml:trace contextRef="#ctx0" brushRef="#br0" timeOffset="115611.007">6939 8279 54 0,'-13'7'100'0,"0"-7"-2"16,13 0-4-16,-15 9-62 0,15-9-28 15,0 0-2-15,0 0-3 16,0 0 0 0,0 0 0-16,0 0-2 15,16 3 1-15,-3-2 0 0,3 1 2 16,7-2 0-16,2 1 1 15,3 2 0-15,4-1-1 16,1-1 2-16,3-1 0 16,-1 0-2-16,-2 0 0 15,3-1 2-15,-1 1-3 16,-3-3 2-16,-1 1 0 16,-2 1-1-16,-1-1-1 15,-5-1 3-15,-2 3-4 0,-3 0 3 16,-5 0 0-1,-13 0 0-15,20 3 0 16,-20-3 0-16,0 0-9 16,14 12-16-16,-14-12-41 0,3 13-26 15,-3-13-4-15,-7 13-5 16</inkml:trace>
  <inkml:trace contextRef="#ctx0" brushRef="#br0" timeOffset="120843.9326">7584 7682 1 0,'0'0'33'0,"0"0"42"15,0 0 2-15,0 0-52 16,0 0-10-16,0 0-3 16,0 0-3-16,4-15 0 15,-4 15-3-15,0 0 0 16,0 0-2-16,-7-13 3 16,7 13 0-16,0 0 1 15,0 0 1-15,-10-13-2 0,10 13 0 16,0 0 1-16,-18-17 0 15,18 17-3 1,-16-12 0-16,16 12-1 0,-17-11-1 16,17 11 0-1,-20-7 0-15,20 7 1 0,-23-7-1 16,23 7-1-16,-23-6 0 16,23 6 0-16,-23 0 0 15,10 0-1-15,13 0-1 16,-22 6-1-16,9-1 2 15,13-5-1-15,-23 12 0 16,10-5 0-16,13-7 0 16,-20 17 0-16,20-17 1 15,-16 18-1-15,16-18-1 16,-10 18 1-16,10-18 0 0,-6 24-1 16,6-24 1-1,-3 20 1-15,3-7-1 0,0-13-1 16,0 23 0-16,0-23 1 15,2 21 1-15,-2-21-1 16,5 21 1-16,-5-21-2 16,10 21 2-16,-1-8-2 15,-9-13 1-15,19 25 0 16,-19-25-2-16,22 23 3 16,-9-13-3-16,-13-10 2 15,26 14-2-15,-14-9 1 16,3-4 2-16,-1 1-1 15,4-2-1-15,-1-3 1 16,2 0-1-16,-1 0 2 16,1-1-1-16,0-2 0 0,0 0 0 15,0-1 0-15,-1 0 1 16,1-1 0-16,-3 0-1 16,1-1 1-16,-1 0-1 15,0 1 2-15,-2-2-2 16,-14 10 2-16,21-22-1 15,-21 22-1-15,14-20 3 16,-14 20-2-16,6-20 3 0,-6 20-1 16,-3-23 1-1,3 23 0-15,-13-19-1 16,13 19 2-16,-23-23-2 16,10 11 1-16,-3-1-1 0,-3-1-1 15,2 1-1-15,-2-2 0 16,0 1-2-16,-1 1-6 15,-1 3-9-15,0 7-23 16,-6 0-54-16,1 18-3 16,-10-2-3-16,0 7 37 15</inkml:trace>
  <inkml:trace contextRef="#ctx0" brushRef="#br0" timeOffset="125682.994">8784 7377 3 0,'-7'-13'95'15,"7"13"-3"-15,0 0-2 16,-4-14-73-16,4 14-9 16,0 0-4-16,14-4-3 15,-14 4 0-15,27 14-2 0,-9-2-1 16,3 5 0-16,7 3 1 15,2 6-3-15,2 4 2 16,2 8-1-16,1-1 0 16,-2 7 1-16,2 0 0 15,-3 0 1-15,-6-1-1 16,1-6 2-16,-7-5 1 16,0-6 1-16,-4-3-2 15,-4-8 3-15,-12-15-1 16,13 13 2-16,-13-13-1 15,0 0-1-15,0 0 1 16,-3-26-2-16,0 3 1 16,2-8-1-16,-2-5 0 0,7-3-2 15,0-3 1-15,5-2 1 16,3 5-2-16,5 0 3 16,2 8-2-16,2 8 1 15,2 8-1-15,0 9 0 16,2 6-2-16,1 7 0 15,-2 6 1-15,-2 9-1 16,0 4 1-16,-3 5-1 16,-1 3 3-16,-3 2-1 15,-2 1 0-15,-6 2 1 16,-1-3-2-16,-1 0 0 16,-2-4-2-16,-3-5-5 0,0-2-11 15,0-3-14-15,0-22-30 16,-3 15-22-16,3-15-3 15,-5-21 85-15</inkml:trace>
  <inkml:trace contextRef="#ctx0" brushRef="#br0" timeOffset="125832.6585">9465 7210 33 0,'0'0'84'0,"-19"4"-32"16,19-4-47-16,0 0-92 0,2 15 1 16</inkml:trace>
  <inkml:trace contextRef="#ctx0" brushRef="#br0" timeOffset="126647.3076">9774 7610 1 0,'6'20'43'0,"-6"-20"34"15,8 17-5-15,-8-17-67 16,13 7-2-16,-13-7 0 0,13 0-2 16,-13 0 2-1,15-8-1-15,-15 8 2 16,10-19 0-16,-7 6 3 15,0 0 0-15,-3-3 0 0,1 2 1 16,-2-2-2-16,-1 3-1 16,-2-2-1-16,4 15 0 15,-9-21-2-15,9 21-1 16,-10-13-2-16,10 13 0 16,0 0 0-16,0 0 0 15,0 0 1-15,-10 13-1 16,10 1 0-16,1 3 1 15,2 9 1-15,2 5-2 16,0 3 0-16,5 4 1 16,2-1-2-16,1-1 2 15,6-2-1-15,0-4 1 16,1-10-1-16,1-7 3 0,7-7-2 16,1-12 0-16,4-11 1 15,3-11-1-15,0-11 0 16,0-8-2-16,0-9 3 15,-4-8-3-15,-6-5 3 16,-7-2 2-16,-8-4-9 16,-5 4 4-16,-8 4-2 15,-5 6 7-15,-3 9-6 0,-1 10 7 16,-2 9-7 0,0 8-2-16,13 25 7 15,-22-10-3-15,22 10-2 16,-13 28-2-16,12-1 4 0,2 5-6 15,5 10 6-15,1 4-5 16,2 7 5-16,2 2-11 16,5 4 0-16,-2 0-8 15,4 1-4-15,-4-8 1 16,-1-3-1-16,-3-10 7 16,2-9 8-16,-5-10 13 15,-7-20 7-15,6 15 6 16,-9-28 5-16,2-6 0 15,-4-9 1-15,1 0-3 16,-2-10-7-16,3 2-6 16,0-3-1-16,5 1-1 0,2 7-1 15,6 2-5-15,3 7-6 16,4 5-11-16,7 11-24 16,-1 0-36-16,3 8-3 15,0 2 73-15</inkml:trace>
  <inkml:trace contextRef="#ctx0" brushRef="#br0" timeOffset="126896.3245">9696 7067 33 0,'-20'-9'90'0,"20"9"1"16,-18-11-58-16,18 11-30 15,0 0-17-15,12-16-29 16,8 17-39-16,-2-1-5 16,2 0 64-16</inkml:trace>
  <inkml:trace contextRef="#ctx0" brushRef="#br0" timeOffset="127047.0877">9901 6742 29 0,'-2'-26'103'0,"2"8"-2"0,-5 0-8 16,-1 5-94-16,6 13-15 15,0 0-32-15,14 6-45 16,-6 16-4-16,3 12 27 15</inkml:trace>
  <inkml:trace contextRef="#ctx0" brushRef="#br0" timeOffset="127730.8745">12106 6751 1 0,'14'4'88'0,"-14"-4"-1"16,-3 34-23-1,-4-11-69-15,1 11-2 0,-4 8 0 16,-3 9 0-16,-3 8 11 16,-3 3 2-16,-2 6-3 15,-5-3 6-15,-3 1-3 16,-3-4 4-16,-2-1-4 16,-5-4 4-16,3-2-11 15,-1-3 4-15,1-9-2 16,5-2 0-16,5-9-1 15,4-5-4-15,6-10-8 0,7-2-20 16,9-15-22 0,0 0-34-16,-5-23 7 15,15-8 81-15</inkml:trace>
  <inkml:trace contextRef="#ctx0" brushRef="#br0" timeOffset="128043.0648">12117 6895 16 0,'19'-21'97'0,"-19"21"-3"15,19-20-46-15,-19 20-38 0,0 0-3 16,15 5-5-16,-12 10-2 16,2 5 1-1,-4 9-5-15,1 3 2 16,5 8 2-16,0 5 6 0,5 4-2 15,1-2 5-15,2 2-5 16,4 0 4-16,4 1-3 16,0-4 1-16,0-6-5 15,1-7-2-15,-1-2 0 16,-2-4-3-16,-5-5-3 16,3-2-9-16,-19-20-9 15,26 23-23-15,-26-23-27 16,0 0-18-16,0 0 52 15</inkml:trace>
  <inkml:trace contextRef="#ctx0" brushRef="#br0" timeOffset="128364.4903">11762 7291 6 0,'-13'-6'100'0,"13"6"2"16,0 0-8-16,-4-16-82 15,4 16-8-15,19-9-2 16,-1 4 2-16,7 0-5 16,7-2 2-16,2 0-5 15,8 0 7-15,0-1-10 0,3 0 9 16,1 2-7-16,0 0 4 15,-3 5-8-15,-1-2-4 16,-1 4-17-16,-5-2-17 16,1 5-37-16,-2 1-7 15,1-1 54-15</inkml:trace>
  <inkml:trace contextRef="#ctx0" brushRef="#br0" timeOffset="128726.7476">12740 7297 1 0,'0'0'97'16,"0"0"2"-16,0 0-4 15,0 0-76-15,0 0-14 16,0 0 2-16,0 0-7 16,0 0 0-16,0 0-4 15,16 0 2-15,-16 0 0 16,19 0 0-16,-6 1 0 16,1 0-1-16,4-1 3 0,-1 2-2 15,0-1 2-15,2-1-1 16,-3 0 0-16,0 0-4 15,1 2-5 1,-2-2-10-16,-1 4-20 0,-14-4-38 16,19 1-11-16,-19-1 28 15,0 0 61-15</inkml:trace>
  <inkml:trace contextRef="#ctx0" brushRef="#br0" timeOffset="129005.6118">12753 7477 7 0,'-8'20'100'16,"8"-20"-2"-16,0 0-4 0,0 0-80 15,0 0-15-15,18-4-1 16,-18 4 0-16,21-2 1 15,-8 1-2-15,4 2 1 16,0 1-1-16,2 1 2 16,1-2-3-16,3 3-5 15,-2-4-13-15,5 12-26 16,-6-3-40-16,0-1-1 0,-1 1 52 16</inkml:trace>
  <inkml:trace contextRef="#ctx0" brushRef="#br0" timeOffset="130014.4205">13323 6571 1 0,'0'0'62'16,"0"0"31"-16,-8-16 1 15,8 16-66-15,0 0-16 16,0 0-1-16,-13-7-5 16,13 7 1-16,0 0-5 15,0 0-1-15,-6 20-1 16,6-20-2-16,4 26 1 0,2-9-1 15,3 8 2-15,2 5-2 16,1 5 1-16,2 6-1 16,2 6 0-16,3 5 2 15,-3 2-4-15,0 7 1 16,-1 1 4-16,0 3-1 16,-1-2 1-16,-2-1 0 15,-2-1 1-15,-1-3-2 16,-1 0 3-16,-1-2 0 15,1-4-4-15,-4 0 1 16,2 0 0-16,-2 0 1 16,0-2 0-16,-1-1 0 15,-3-6 0-15,3-1 0 0,-3-4-1 16,0-8-1-16,0-3 1 16,0-5 1-16,2-3 0 15,-2-5 1-15,1-1-1 16,-1-13 5-16,2 15-4 15,-2-15 0-15,0 0 2 16,4 13-4-16,-4-13 0 16,0 0-1-16,0 0-2 15,0 0-4-15,0 0 8 16,0 0-1-16,0 0-1 16,0 0 7-16,0 0-8 15,10-15 1-15,-10 15 4 0,0 0-2 16,0 0-4-16,9-14 2 15,-9 14-1-15,15-10-5 16,-2 5 6-16,2-2 1 16,4-1 0-16,1 0-1 15,6 0 2-15,1-2 0 16,1 1-1-16,0 2 1 16,0-2 1-16,-1 2-2 15,-2 1 1-15,1 2 2 16,-6-1-3-16,-3 4 2 15,1 0-2-15,-5-1 1 16,-13 2-2-16,21 2 2 16,-21-2-5-16,0 0-4 0,15 4-10 15,-15-4-21-15,0 0-51 16,0 0 2-16,0 0 12 16,-23-9 76-16</inkml:trace>
  <inkml:trace contextRef="#ctx0" brushRef="#br0" timeOffset="130548.3982">13521 6719 1 0,'-20'-20'0'0,"20"20"72"15,-20-16 2-15,20 16-59 16,-19-14-5-16,19 14 3 16,-19-10 1-16,19 10 1 15,-16-6 0-15,16 6 1 16,-16-3-2-16,16 3-1 15,0 0-2-15,-13-1-3 16,13 1-2-16,0 0-1 0,0 0-2 16,0 0 0-16,0 0-1 15,0 0 1-15,0 0-1 16,0 0 1 0,0 0 1-16,0 0-2 0,0 0 1 15,13-6 0-15,-13 6-2 16,19 0 1-16,-6 0 0 15,3 0-2-15,3-2 1 16,1 2 0-16,3-1-1 16,-1 0 1-16,2-2 0 15,-2 1-3-15,-1 2 3 16,0-3-1-16,-3 3-5 0,-2-1-6 16,0 4-13-1,-16-3-43-15,19 3-28 0,-19-3-1 16,0 0 57-1</inkml:trace>
  <inkml:trace contextRef="#ctx0" brushRef="#br0" timeOffset="135984.5729">13957 7181 1 0,'0'0'26'16,"0"0"63"-16,0 0-2 0,0 0-57 15,-15-1-8-15,15 1-6 16,0 0-5-16,0 0-2 16,0 0-5-16,0 0-1 15,0 0-2-15,-3 13-1 16,3-13 3-16,0 21-6 16,0-6 7-16,3 2-9 15,0 3 9-15,0 3-6 16,1 2 8-16,2-2-6 15,0 3 1-15,1 0-2 16,0-3 1-16,1-1 0 16,0-2 1-16,1-1-2 15,1-2-1-15,0-3 1 0,5-4 0 16,-1-2 0-16,5-6 0 16,-1-2 0-16,4-8 0 15,0-1-1-15,-1-5 3 16,1-5 0-16,-5-3-1 15,-1-1 0-15,-3-3 1 16,-4-1 4-16,-3 1-7 16,-2-3 7-16,-3 2-7 15,2-1 6-15,-3 4-5 16,2 3 6-16,-1 4-8 16,1 3 4-16,-2 14 0 15,3-18 0-15,-3 18-2 0,0 0 1 16,0 0-1-16,0 0 0 15,-8 21 1-15,4-8-1 16,1 0 5-16,0 1-8 16,2 2 9-16,1 1-8 15,0 2 7-15,4 1-7 16,2 0 8-16,3 2-7 16,2 0 3-16,2 2-1 15,3-2-1-15,0-2 1 16,3-1-1-16,-2 1-1 15,0-6-4-15,-2-1-5 16,-1-1-9-16,-14-12-13 16,26 9-21-16,-26-9-35 0,22-5-3 15,-22 5 86-15</inkml:trace>
  <inkml:trace contextRef="#ctx0" brushRef="#br0" timeOffset="136534.8941">14488 7787 1 0,'7'17'75'16,"-7"-17"17"-16,11 15-3 15,-11-15-77-15,0 0-13 16,0 0-1-16,13-12 1 16,-13 12-2-16,9-18 3 15,-3 3 2-15,-2-1 2 16,-1-3 0-16,1-2 1 16,1-1-2-16,-2-1 0 15,-2 0 0-15,2 1-2 16,-3 4 1-16,1 0 1 15,1 2 2-15,-2 16-1 16,0-21 2-16,0 21-1 0,0 0 0 16,1-13 0-16,-1 13-3 15,0 0-1-15,0 0-2 16,0 0-1 0,0 13 1-16,0-13-1 0,0 13 0 15,0-13 2-15,3 23 0 16,-3-7 0-16,3 2 1 15,0 4 1-15,1 4-2 16,-1 3 0-16,3 1 1 16,0-1-2-16,1 0 1 15,2 0-2-15,-2-3-3 16,0-3-6-16,2-3-16 16,-5-5-34-16,2-1-29 0,-6-14-4 15,6 13 65-15</inkml:trace>
  <inkml:trace contextRef="#ctx0" brushRef="#br0" timeOffset="136917.0444">14884 7462 84 0,'0'0'101'0,"0"0"-3"16,0 0-56-16,0 0-39 16,0 0-3-16,13 6-6 15,-13-6-2-15,0 0-8 16,0 0-9-16,0 0-14 16,0 0-18-16,15 22-30 15,-15-22-1-15,19 14 87 16</inkml:trace>
  <inkml:trace contextRef="#ctx0" brushRef="#br0" timeOffset="137150.3764">15286 7460 89 0,'0'0'97'0,"4"17"-9"15,-4-17-53-15,0 0-65 0,0 0-22 16,0 0-13-16,4 13-28 16,-4-13 25-16</inkml:trace>
  <inkml:trace contextRef="#ctx0" brushRef="#br0" timeOffset="137315.0177">15483 7462 22 0,'0'0'91'0,"0"0"1"15,0 0-38-15,0 0-44 16,0 0-19-16,0 0-37 0,0 0-36 15,3 15-6-15,-3-15 45 16</inkml:trace>
  <inkml:trace contextRef="#ctx0" brushRef="#br0" timeOffset="138371.2134">15873 7161 32 0,'16'-13'97'15,"-16"13"-7"-15,0 0-4 16,0 0-85-16,13 4-6 16,-13-4-3-16,0 0 3 15,3 19-1-15,-3-19 1 16,4 26 6-16,0-10 1 16,1 4 8-16,3 3-6 15,1 2 6-15,2-1-9 16,1 4 5-16,1-1-7 15,-2-2 4-15,2 0-3 16,0-4 0-16,0-1 1 0,-2-4-1 16,-1-3 1-16,-10-13 1 15,18 14-1 1,-18-14-1-16,18 7 2 16,-18-7-3-16,17-2 0 0,-17 2 0 15,22-12-2-15,-22 12 2 16,23-20-2-16,-9 2 1 15,-2 1-1-15,1-5 3 16,-2-1-1-16,-1 0 2 16,2-3 2-16,-3 0-2 15,-1 0 6-15,-2 5-8 16,1 1 4-16,-2 1-5 0,-1 3 7 16,0 0-6-16,-4 16 5 15,5-19-5-15,-5 19 3 16,0 0 1-1,0 0 1-15,0 0-2 0,0 0-1 16,0 0-1-16,0 0 1 16,0 0-1-16,0 0-2 15,0 0 1-15,0 18 0 16,0-18 3-16,2 18-5 16,0-5 5-16,1 3-3 15,0 0 3-15,0 4-4 16,1 2 6-16,-3 1-5 15,4 2 3-15,-3-2 1 0,3-2-2 16,-2 1-1 0,1 1 1-16,-1-1-1 15,1-5 1-15,1 0-2 16,-1-1 2-16,-1-3-3 0,0 4 3 16,1-4-1-16,-4-13 1 15,7 16 0-15,-7-16 0 16,0 0 1-16,10 13-2 15,-10-13 2-15,0 0-3 16,15-4 0-16,-15 4-4 16,14-10-7-16,-14 10-16 15,17-17-47-15,-5 4-18 16,-3 0-5-16,1-2 63 16</inkml:trace>
  <inkml:trace contextRef="#ctx0" brushRef="#br0" timeOffset="139819.8047">16578 7519 1 0,'-4'13'70'16,"4"-13"20"-16,0 0-4 16,0 0-67-16,0 0-8 0,0 0-3 15,0 0-3-15,0 0-1 16,0 0 0-16,0 0-2 15,4-13 1-15,-4 13 0 16,0 0 0 0,2-16 0-16,-2 16 0 0,0 0 0 15,7-20-1-15,-7 20 1 16,0 0-1-16,12-16 0 16,-12 16-2-16,0 0 0 15,0 0 0-15,14-10-1 16,-14 10-3-16,0 0 0 15,0 0 1-15,0 0-1 16,16 10 0-16,-16-10 0 0,13 13-1 16,-13-13 0-16,19 20 3 15,-19-20-1 1,21 24 0-16,-9-9 1 16,-2 2 1-16,0-1 0 0,-1 1 0 15,-2 1 1-15,-1-2 1 16,-1-2 2-16,0 0-1 15,-5-14 0-15,8 18 0 16,-8-18 0-16,0 0 1 16,0 0-1-16,0 0-2 15,0 0 2-15,0 0-2 16,13-13 0-16,-13 13-1 16,5-22 1-16,-1 9 0 0,0-1 2 15,2-2-3-15,1-1 1 16,1 1 1-1,-1 0 0-15,-7 16-1 0,14-23 0 16,-14 23 1-16,15-16-2 16,-15 16 3-16,0 0-2 15,14-3 2-15,-14 3-2 16,0 0 3-16,12 14-3 16,-12-14-1-16,7 21 1 15,-7-21-2-15,11 26 1 16,-3-9-2-16,-3 2 1 15,3 1 1-15,-1 0 1 16,-1 2 1-16,1 1-1 16,-1-2 3-16,1 0-2 15,0-3 1-15,-1 0 1 16,0-4-1-16,-6-14-1 0,11 19 0 16,-11-19-1-16,0 0-2 15,19 9-2-15,-19-9-7 16,14-9-8-16,-14 9-26 15,20-22-44-15,-7 3-2 16,0-4 41-16</inkml:trace>
  <inkml:trace contextRef="#ctx0" brushRef="#br0" timeOffset="141153.908">17516 6591 1 0,'0'0'90'0,"0"0"-1"16,0 0-3-16,0 0-71 15,0 0-3-15,0 0-3 16,10-13-3-16,-10 13 3 15,0 0-3-15,0 0 0 16,0 0-2-16,0 0 2 16,0 0-3-16,0 0-1 15,0 0 0-15,0 0-3 16,0 0 0-16,0 0 1 16,15 0 0-16,-15 0-2 15,13 1 2-15,-13-1-1 0,23-2 0 16,-10 0 1-16,0 1 1 15,3-1-1-15,-2-1-1 16,2 2 2 0,1-1-2-16,-1 2 1 15,0-1 1-15,-2 0 0 0,1-1-1 16,1 1 0-16,-2 1 2 16,-1 0-1-16,-13 0 0 15,22-2-1-15,-22 2 1 16,16 0-1-16,-16 0 0 15,0 0 1-15,14 3-1 16,-14-3 1-16,0 0 0 16,0 0 0-16,0 0 0 0,0 0 1 15,0 0-2-15,0 0-6 16,0 0 8-16,0 0-1 16,0 0 0-16,0 0 0 15,-6 13 0-15,6-13-1 16,-3 15 1-16,3-15 6 15,-2 24-8-15,2-10-2 16,-2 5 2-16,2 3-2 16,2 5 1-16,0 1-1 15,1 2 1-15,2 5-2 16,-2 2 2-16,2 6 0 16,1 1 6-16,0 2-7 15,0 1 7-15,-2 3-3 0,2-3 1 16,1 1-1-16,-1-2 3 15,0-4-4 1,-2 0-3-16,2-3 5 0,-1 0-5 16,3-5 1-16,-3 1 1 15,3-3 0-15,-1-1 1 16,-1-2 0-16,1-1-1 16,-1-4-1-16,-1-2 2 15,1-2 1-15,0-3-1 16,-3-2 2-16,1-2-2 15,-4-13 0-15,4 17 2 16,-4-17-1-16,0 0-1 0,5 16 0 16,-5-16 1-16,0 0-2 15,0 0 1 1,0 0 1-16,0 0 0 16,0 0 0-16,0 0 0 0,0 0 0 15,0 0-1-15,0 0 1 16,0 0 0-16,-13 6 0 15,13-6-2-15,0 0 2 16,-19-2-1-16,19 2-1 16,-20-1 2-16,20 1 0 15,-25-2 1-15,12 2-1 16,-1-1 0-16,1 1 0 16,0 1 1-16,0-1 0 0,13 0 1 15,-23 0-1 1,23 0-2-16,-20 2 4 15,20-2-3-15,-16 0 1 16,16 0-1-16,0 0 0 0,-13-2-1 16,13 2 1-16,0 0-1 15,0 0-2-15,0 0-2 16,0 0-7-16,0 0-10 16,0 0-43-16,0 0-34 15,0 0-3-15,0 0 23 16</inkml:trace>
  <inkml:trace contextRef="#ctx0" brushRef="#br0" timeOffset="145171.5094">6881 9022 37 0,'0'0'89'0,"0"0"-2"15,0 0-3-15,0 0-63 16,-13-7-10-16,13 7-3 16,0 0-3-16,0 0-1 15,0 0-2-15,0 0 0 16,-14 14 0-16,15 1 1 16,0 8-2-16,5 6 1 0,1 8-2 15,5 7 0-15,2 5 0 16,4 5 0-1,-1 4-2-15,2 0 4 16,0-2 0-16,-4-2 1 0,0-11-1 16,-4-3 2-16,-1-8-1 15,-4-8 0-15,0-8 1 16,-6-16-5-16,0 0-2 16,0 0-2-16,-13-8-4 15,-1-20 0-15,-4-8-2 16,-5-11 0-16,0-7 1 15,-3-9 3-15,2-7 0 0,2-2 1 16,6 0 8 0,6 6-1-16,7-1 4 15,7 11 1-15,7 3 0 16,4 8-1-16,3 10-3 0,3 5 3 16,0 11-1-16,2 8-2 15,-2 11-1-15,0 8-1 16,-3 13 1-16,0 5-2 15,-3 4 3-15,-2 7-3 16,0 4 0-16,-2 1 2 16,-6 2 0-16,-2 1 0 15,-1-3-2-15,-4-2 3 16,-1-4-1-16,-1-2 1 0,-2-7 0 16,2-4-1-1,0-6 0-15,4-17 1 16,-3 16 0-16,3-16 0 15,0 0-1-15,16-4-1 0,-16 4 1 16,24-10 0-16,-7 6 1 16,2 1-3-16,1 4 2 15,2 2-1-15,0 4 1 16,-2 6-1-16,3 6 0 16,-1 4 0-16,-2 4-1 15,-3 4 4-15,-4-1-1 16,-4 3 1-16,-6-4 1 15,-3 1 2-15,-8-2 1 16,-3-5 0-16,-4-6 4 16,-2-2-4-16,-3-7 0 15,1-2 1-15,0-6-1 0,-1-3-1 16,3-5-6-16,1-3-6 16,16 11-12-16,-22-33-25 15,22 33-49-15,0-37-1 16,9 14-5-16,1-6 10 15</inkml:trace>
  <inkml:trace contextRef="#ctx0" brushRef="#br0" timeOffset="145650.096">7615 9353 34 0,'19'7'85'16,"-19"-7"-1"-16,22 7-6 0,-22-7-70 15,13-4-4-15,-13 4-3 16,8-18-2-16,-3 4 1 16,-2-6 1-16,-3-5 3 15,3-1 4-15,-3-6 4 16,0 4 0-16,-2-4 1 16,2 4 0-16,0 3-1 15,3 1-4-15,-2 3-1 16,4 2-2-16,-1 6-2 15,-4 13-3-15,12-17 0 16,-12 17-2-16,0 0 0 16,17 8 1-16,-11 5 0 0,-1 8 0 15,3 3 0-15,-3 6 1 16,1 8 0-16,1 5 1 16,-1 5 1-16,1-2-2 15,-1 4 0-15,1 0 2 16,2-4-2-16,1-7 2 15,-1-5 1-15,1-8 0 16,0-4-1-16,-1-6 0 16,-9-16-2-16,17 17-5 15,-17-17 1-15,14 4-8 16,-14-4-8-16,13-5-22 16,-13 5-26-16,15-8-21 15,-15 8 0-15,0 0 19 0</inkml:trace>
  <inkml:trace contextRef="#ctx0" brushRef="#br0" timeOffset="146155.2981">7220 9935 115 0,'-24'11'96'16,"8"0"-4"-16,-2-11-5 16,1 0-81-16,17 0-3 0,-19-1 0 15,19 1-2-15,0 0-1 16,0 0-1-16,0 0 1 15,0 0 1-15,18-16-1 16,-1 14 0-16,3-2 0 16,10-3 2-16,5 3-1 15,4-1 1-15,4 1 0 16,5 0-1-16,1 2 0 0,6-1 1 16,0 2-1-16,-1 2-2 15,1-1 1-15,0 0-1 16,-3 2 0-1,-3-1 1-15,-3-1 0 16,-7 0 0-16,-6 2 1 0,-5-2-1 16,-4 1 0-16,-6-1 1 15,-2 1 0-15,-16-1-3 16,21 5-5-16,-21-5-13 16,0 0-35-16,19 11-34 15,-19-11-3-15,4 18-3 16</inkml:trace>
  <inkml:trace contextRef="#ctx0" brushRef="#br0" timeOffset="148989.2445">9657 8794 1 0,'4'-13'74'0,"-2"-3"11"0,-2 16 0 16,0-24-54-1,0 24-18-15,-6-19 2 16,6 19-13-16,-14-6 3 16,14 6-3-16,-26 15 1 0,7 1-6 15,-4 5 8-15,-3 5 1 16,-4 6 1-16,-1 5 5 16,-2 4-1-16,-3 6-5 15,-2 7 5-15,2 5-1 16,3 7-6-16,4 5 1 15,5 7-3-15,4 1 3 16,7 2-3-16,8-3 1 16,11-10-3-16,6-3 0 0,5-13 1 15,3-9-2 1,6-13 0-16,1-11-3 16,2-13 1-16,2-8 1 0,-2-12-1 15,-1-6 1-15,-2-8 0 16,-3-3 1-16,-1-5-2 15,-6-1 2-15,-2 1-1 16,-4 6 0-16,-2 7 2 16,-3 7-2-16,-5 16 0 15,0 0 3-15,16-3-2 16,-8 16-1-16,-1 9 1 16,3 2-1-16,3 5-1 15,-2 3 2-15,4-2 0 16,-1-1-4-16,-2 0 1 15,-2-4-7-15,4-7-8 16,-14-18-10-16,16 19-9 0,-16-19-19 16,0 0-30-16,-7-30 3 15,-2 4 57-15</inkml:trace>
  <inkml:trace contextRef="#ctx0" brushRef="#br0" timeOffset="150807.0129">9500 9419 52 0,'-20'-19'87'15,"-2"5"2"-15,22 14-21 16,-23-18-42-16,23 18-9 16,0 0-8-16,1-14-4 15,14 11-5-15,3 2 0 16,7 1-3-16,2-2 1 0,7 1-1 16,0 1 2-16,4-2 0 15,1 2 1-15,-3-1 0 16,-2-2 0-16,-2 0 1 15,-3-3 1-15,-6 2 0 16,-3 0 1-16,-7 1-3 16,-13 3 2-16,15-7 0 15,-15 7-1-15,0 0 0 16,0 0-1-16,7 13 0 16,-7-13-1-16,1 27 1 15,1-5-1-15,2 5 0 16,0 6 3-16,2 0-2 0,1 5 2 15,1-1 1-15,-1 1 1 16,2 0-1-16,-2-2 2 16,-3-8-1-1,3-3-3-15,-2-3 2 0,-1-5 0 16,-4-17-2-16,0 0 0 16,0 0-1-16,0 0 0 15,0-30 0-15,-4-1-2 16,-1-6-1-16,1-9-3 15,0-1 3-15,-1 1-1 16,1 0 1-16,3 3-2 16,2 7 2-16,6 4-1 15,0 7 4-15,5 5-1 0,1 4-1 16,3 6 0-16,5 5-1 16,3 0 1-16,0 8-1 15,2 1 1-15,3 7-1 16,-2 0 2-16,5 2 0 15,-2 0 0-15,-1-1 0 16,-1-2 1-16,-2-6 1 16,-3-3 0-16,-2-3 0 15,-2-4-1-15,-3-3 1 16,-2-1 0-16,-4-3 2 16,-10 13 0-16,12-22-1 15,-12 22 0-15,0-15 1 16,0 15-1-16,0 0 0 0,-14-2-1 15,14 2-2 1,-19 20 1-16,9-4-2 16,-3 6 2-16,0 2-2 15,0 11 3-15,-2 2 2 0,1 4 1 16,1-1 2-16,3-2-2 16,1 1 1-16,3-5-1 15,3-3 1-15,2-8-2 16,4-7-4-16,-3-16 1 15,14 14-1-15,-14-14 1 16,25-9-1-16,-11-2 1 16,2-8-2-16,2-3 2 0,-1-2-3 15,-4-6 3 1,1-1-1-16,-1 2-3 16,-3 4 2-16,-1 3 0 15,-3 5 2-15,-2 4-2 0,-4 13 4 16,0 0-7-16,13-9 4 15,-13 9 0-15,9 14-1 16,-5-1 3-16,2 5-2 16,0 5 5-16,1 0-3 15,0 3 2-15,0 4-1 16,2 0 2-16,-2-2-1 16,2-4-1-16,-1-2-1 15,1-6-2-15,0-2 2 0,-9-14-1 16,16 10 0-1,-16-10 0-15,14-13 0 16,-8-2-2-16,2-7 1 16,0-6 0-16,-1-5-3 0,0 0 1 15,0-3 1-15,1 4 1 16,-4 5 0-16,2 4 1 16,-3 5-2-16,-3 18 1 15,7-15 1-15,-7 15 1 16,0 0-2-16,16 14-1 15,-16-14 2-15,15 22-3 16,-6-2 2-16,0 3 1 0,-1-1 2 16,-2-1-2-1,1 4 2-15,-2-1 2 16,-2-2-4-16,0-2 5 16,-3-20-2-16,1 22 1 0,-1-22 0 15,0 0 0-15,0 0 0 16,0 0-1-16,0 0 0 15,3-25-1-15,-3 6-3 16,0-4-2-16,1-3 0 16,1-1-1-16,2-2 0 15,0-3 1-15,4 4-1 16,2 4 0-16,0 6 4 16,1 2-3-16,2 9 1 15,2 2 1-15,-15 5-1 16,26 13 0-16,-13 2 2 15,-2 5-1-15,4 3 3 16,-2 3 1-16,-2 0 0 0,-2-3-1 16,0 2 4-16,-2-4-2 15,-3-5-3-15,0-3 3 16,-4-13-3-16,0 0 1 16,0 0 0-16,0 0-1 15,0 0 0-15,2-30-2 16,-2 11-1-16,0-3 0 15,0 1-1-15,1-5 0 16,4 0 0-16,-1 1 1 16,3 6-2-16,3 4 2 15,-10 15 1-15,23-21-3 16,-10 19 2-16,3 3-2 0,2 9 1 16,-1 5-2-16,2 9 4 15,-2 3 2-15,-1 4 1 16,1 0 1-16,-2 6 1 15,-1-1 3-15,-1-5-2 16,-2 1 1-16,-2-7-1 16,0-2-3-16,-1-5 0 15,-2-3-1-15,-6-15-4 16,13 19-3-16,-13-19-7 16,0 0-11-16,19 7-19 15,-19-7-46-15,13-22-4 16,-4 3 1-16,2 2 71 0</inkml:trace>
  <inkml:trace contextRef="#ctx0" brushRef="#br0" timeOffset="151022.133">11374 9581 51 0,'0'15'104'15,"0"-15"-7"-15,3 16-10 16,-3-16-71-16,0 0-19 16,0 0-5-16,16-4-3 15,-16 4 1-15,14-1-4 16,-14 1-7-16,16 7-25 0,-16-7-36 16,22 14-1-16,-22-14 7 15</inkml:trace>
  <inkml:trace contextRef="#ctx0" brushRef="#br0" timeOffset="152473.812">11743 8920 57 0,'6'-19'97'0,"-6"19"-3"16,-17 1-10-16,-2 2-84 15,-1 6-1-15,-2 4-2 16,-2 6-1-16,-1 5 0 16,1 7 2-16,3 3-1 15,3 7 6-15,6 5 0 16,4 0-2-16,6 0 1 15,4-1 0-15,5-5-1 16,4-2 0-16,5-7 0 16,4-7-2-16,3-7 3 0,3-6-1 15,3-1 0 1,0-1 3-16,3-3-3 0,-2 1 3 16,0 2-6-1,-4 4 4-15,-1 3-2 16,-8 4 0-16,-4 0 0 0,-4 5-3 15,-9 1 5-15,-3 1-3 16,-6-3 8-16,-1-3-5 16,-3-4 2-16,-1-4 2 15,-2-6 0-15,2-7 0 16,-1-3-1-16,2-4-2 16,0-3-1-16,2-4-2 15,2-8-1-15,2-1-1 0,4-5-1 16,4 2 0-1,4-2-2-15,3 2 3 16,5-2-1-16,3 5 1 16,3 7 1-16,0 2 0 0,1 7 1 15,-1 2-1-15,-2 5 2 16,0 3-3-16,-1 3-2 16,-1 4 3-16,-2-1-3 15,-2 5 2-15,-1 1-1 16,0 3 1-16,-3 1 1 15,-1 4 2-15,0-3 3 16,-3 2-1-16,-2 0 2 16,1-4-1-16,-4 0 1 15,2-18 1-15,-1 18-2 16,1-18 0-16,0 0 0 16,0 0-1-16,0 0-1 0,-6-14 0 15,6-3-1-15,0-2-1 16,2-4-2-16,-1-3-1 15,3 0 1-15,2-4-1 16,3 1 0-16,1 0 1 16,0 6-1-16,3 1 2 15,1 8 0-15,-1 4 0 16,2 4-1-16,-2 7 1 16,-13-1-1-16,21 18-1 15,-10-2 1-15,-4 4 1 16,0 0-4-16,-3 3 7 15,1 2 0-15,-4-2 0 16,1-3 2-16,-1-4 0 0,-1-3 0 16,0-13-1-16,-1 16 6 15,1-16-7-15,0 0 0 16,0-15 0-16,0 1-6 16,1-2 4-16,0-6-2 15,2-1 0-15,2-1-1 16,0-2 2-16,3 1 0 15,0 3-2-15,1 5 7 16,1 3-4-16,-10 14 0 16,20-15-1-16,-20 15 1 15,22 6-2-15,-22-6-2 16,20 17 2-16,-20-17 0 0,22 22 1 16,-11-8-1-16,-1 2 3 15,0-1-6-15,1-1 7 16,-3 3-4-16,1 4 6 15,-3-5-2-15,-1 2 1 16,-5-18 0-16,13 22-3 16,-13-22 6-16,15 13-9 15,-15-13 5-15,19-17-6 16,-6 4-2-16,1-9 1 16,0-1-1-16,2-3 3 15,-1-4-1-15,1 2 3 16,-3 7 1-16,-2 2 2 15,-1 4 1-15,-10 15 2 0,13-18-1 16,-13 18-1-16,0 0 0 16,0 0-1-1,13 0-1-15,-13 0-3 16,6 13-1-16,-6-13 0 0,13 26 0 16,-4-9 2-16,-2 0-1 15,3 5 2-15,0-1-4 16,0 1 6-16,-1 0-4 15,-1-6 0-15,-2-3-14 16,4 3-24-16,-10-16-47 16,0 0-5-16,0 0 2 15,5-16 70-15</inkml:trace>
  <inkml:trace contextRef="#ctx0" brushRef="#br0" timeOffset="152632.2532">12460 8928 62 0,'0'0'81'0,"9"15"-49"16,-9-15-28-16,20 10-98 16,-20-10 10-16</inkml:trace>
  <inkml:trace contextRef="#ctx0" brushRef="#br0" timeOffset="155108.6829">12082 8928 5 0,'0'0'89'16,"0"0"-3"-16,-13 3-5 15,13-3-73-15,0 0-7 16,0 0-3-16,0 0 0 16,0 13 0-16,0-13 0 15,0 0 2-15,8 13 2 16,-8-13 1-16,0 0 1 16,0 0-2-16,0 0 2 15,0 0 0-15,0 0-1 16,0 0 2-16,-16 2-2 15,16-2 1-15,-26-6 0 0,10 4 1 16,-3 1-1-16,-1 2 0 16,0 4-1-16,0-1-1 15,-2 6-1 1,2 3 1-16,0 3 1 0,1 7-1 16,3 7 1-16,3 4-1 15,3 7 0-15,6 7 1 16,2 3-1-16,5 3 0 15,4 6 1-15,3-4 2 16,5-4-3-16,2-3 3 16,3-10-1-16,3-3-1 15,2-10 1-15,2-7-1 16,2-11-3-16,1-5 0 0,1-6 1 16,-2-10-3-16,2-7 0 15,0-9 0-15,-3-7 0 16,0-4 1-16,-5-8 0 15,-3-5 1 1,-1-4-3-16,-5 3 3 0,-4 2 1 16,-2 3 0-16,-5 0 1 15,-2 7-1-15,-2 3 0 16,-1 9 0-16,-2 2 1 16,-1 6-1-16,1 7 1 15,-3 2-3-15,7 13-1 16,0 0 0-16,-19-9-2 15,19 9 0-15,-13 7-1 0,13-7 2 16,-14 20-1 0,5-4 1-16,2 3 2 0,1 6-1 15,2 6 1 1,1 11 1-16,1 4 0 0,2 3 1 16,3 3 2-16,5 3-6 15,-1 0 5-15,3 0-2 16,0-6 4-16,3-7 1 15,-2-5-1-15,2-8-1 16,-1-4-2-16,-2-8 5 16,-10-17-4-16,19 17 3 15,-19-17-5-15,14-4 1 16,-14 4-1-16,10-25 0 0,-4 7 1 16,0-4-1-16,-2 0-2 15,1-2 1 1,2-5-1-16,-1 4 1 15,2-1-1-15,1 5 0 0,0 1 0 16,1 1 1-16,3 4 1 16,-13 15-2-16,26-18 1 15,-13 12-1-15,0 6 0 16,0 3 1-16,1 5-2 16,0 2 2-16,-1 5 0 15,2 1 1-15,-1 0 1 16,-1 2-4-16,2 0 5 0,-2 0-4 15,0 3 5 1,0 0 1-16,-3-2-2 16,1-2 2-16,-2-2-2 15,0-1 5-15,-2 1-7 0,-7-15 6 16,11 14-5-16,-11-14 0 16,0 0 2-16,0 0-1 15,13-6-1-15,-13 6 1 16,0-27 0-16,-1 11-3 15,1-4 0-15,0-5-1 16,3-2 0-16,0-2 0 16,1 2-1-16,2 2 0 15,2 2 2-15,1 6 0 0,3 2 0 16,-12 15 0 0,23-10-2-16,-9 13-1 15,-1 1 1-15,2 5-1 16,-1 4 0-16,-1 1 0 0,0 7 3 15,0 0-5-15,-2 4 8 16,0 2-2-16,-3 2 2 16,-2 0 1-16,1-3 0 15,-2 0 1-15,-1-4-1 16,-1-7 5-16,-3-15-6 16,4 15 2-16,-4-15-2 15,0 0-1-15,6-13 1 16,-5-2-1-16,4-3 0 0,-1-3-6 15,-1 1 6 1,3-1-3-16,-1-1 0 16,3 0 1-16,0 4-1 0,1 5-1 15,-9 13 1-15,22-19 5 16,-9 16-6-16,-13 3 2 16,26 6 1-16,-12 4-6 15,-1 1 7-15,0 5-5 16,1 6 4-16,-2 1 1 15,-1 0 1-15,0-4-1 16,-3-2 1-16,1-1 5 16,-9-16-8-16,13 19 9 15,-13-19-7-15,0 0 0 16,14-16-1-16,-8 3-4 16,1-4 2-16,-1-4 0 15,0-2 0-15,1-1-1 0,0 1 2 16,0 4-1-16,1 3 2 15,-3 3 4-15,-5 13-4 16,0 0 0-16,15-10 0 16,-15 10-3-16,14 17 0 15,-5-2-7-15,4 5 6 16,0 0 0-16,4 6 0 16,-4-3 2-16,3-4-1 15,0 0 4-15,-3-5-2 16,-13-14 6-16,20 10-6 15,-20-10-2-15,15-20 2 0,-8 3-4 16,0-2 4-16,-1-4-3 16,1-2 2-16,0-1 2 15,0 2 1-15,2 5 1 16,-2 3 0-16,-7 16 1 16,18-19-1-16,-18 19 0 15,23 0-2-15,-10 9-3 16,3 6-1-16,-2 0-8 15,5 10-1-15,-5-3-5 16,6 5-14-16,-5-4-14 16,4 2-36-16,-19-25 0 15,21 18 49-15</inkml:trace>
  <inkml:trace contextRef="#ctx0" brushRef="#br0" timeOffset="155239.3974">13504 9083 74 0,'0'0'92'0,"-10"-15"-13"16,10 15-66-16,0 0-86 15,0 0-9-15,0 0-7 16,14 16 76-16</inkml:trace>
  <inkml:trace contextRef="#ctx0" brushRef="#br0" timeOffset="156110.9212">13811 9292 1 0,'23'9'56'0,"-3"-5"28"16,-7-5-8-16,-13 1-62 15,13-11-12 1,-13 11-5-16,5-18-3 0,-10 5 1 16,5 13 2-16,-19-22 4 15,7 15 5-15,-3 2 4 16,-1 3 6-16,3 4-1 15,-1 3 2-15,14-5-3 16,-20 24-3-16,14-8-3 16,-1 2-4-16,2 3 0 15,2 4 0-15,3 1-7 16,0 1 3-16,3 2-4 0,3-2 3 16,-2-4 0-16,6-2 0 15,1-7 1 1,2-4-3-16,-13-10 2 15,23-1 1-15,-9-12 2 0,-4-7-4 16,2-8 1-16,-5-8 0 16,-1-6 0-16,-5-8 1 15,-2-4 4-15,-4-2-3 16,-5 1 1-16,-3 0 1 16,-1 3 0-16,-1 5 0 15,1 4-1-15,0 5 0 16,-1 8 0-16,5 4-5 0,1 3 1 15,4 7-3-15,5 16 0 16,-9-17 2-16,9 17-2 16,0 0 1-1,0 0-1-15,0 18 2 0,1 0 0 16,5 3 4-16,0 8-1 16,4 4-3-16,3 8 3 15,0 6 0-15,3 5 1 16,1 3-1-16,2 3 1 15,1-2-2-15,0-3 2 16,2-4 1-16,1-5-4 16,2-7 3-16,-2-11 1 15,6-11 0-15,1-10-2 16,6-10 1-16,-1-11-1 16,-1-9-2-16,-1-9 4 0,-1-14-1 15,-2-1-1 1,-8-9 1-16,-6-4 1 0,-6 0 1 15,-6 3 3-15,-4 3 0 16,0 10 0-16,-4 7 1 16,1 10 0-16,-1 10-1 15,4 19 0-15,0 0-1 16,0 0-4-16,0 0 0 16,-12 29-3-16,14-5 0 15,-1 7-1-15,2 8-1 16,3 1 1-16,2 6-1 0,4 3 1 15,1 0-4 1,1 0-1-16,1-1-11 16,-5-10-13-16,6-2-32 0,-9-9-26 15,0-7 0-15,-7-20 65 16</inkml:trace>
  <inkml:trace contextRef="#ctx0" brushRef="#br0" timeOffset="156278.1913">14136 9117 19 0,'-26'-17'99'0,"8"10"-1"16,5 4-2-16,13 3-66 0,0 0-17 15,0 0-9 1,23-14-12-16,3 2-12 16,16 0-33-16,2-3-40 0,13-3-4 15,4 0 10-15</inkml:trace>
  <inkml:trace contextRef="#ctx0" brushRef="#br0" timeOffset="159227.0597">15252 8217 50 0,'0'0'98'15,"-13"-13"-3"-15,13 13-43 16,-18-4-41-16,18 4-2 15,-25 11-6-15,11 1-2 16,-1 5-3-16,1 5 0 0,1 7-1 16,0 2 3-1,3 4 2-15,1 1-2 16,8 2 0-16,4-4 1 16,4-3-1-16,6-6 1 0,4-4-1 15,5-5 0 1,2-6 0-16,2-3 1 0,2-1-1 15,-1-2 1-15,2 2-1 16,-2 1 1-16,-1 5-1 16,-1 0 1-16,-4 7-1 15,-2 3-1-15,-4 5 4 16,-2 6-1-16,-9 1 1 16,-4 3-1-16,-6 2 2 15,-7 2-1-15,-4-4 0 16,-5 2 2-16,-2-7-1 15,-4-3 0-15,1-6 0 16,-1-2-1-16,3-3 0 0,3-8 0 16,5-3 0-16,4-7-2 15,13 0 0-15,-18-4-2 16,18 4 0-16,-1-15 1 16,1 15-2-16,10-17 0 15,-10 17-1-15,20-12 0 16,-5 11-1-16,-1 2 2 15,2 4-2-15,0 5 0 16,0 4 1-16,-1 8 0 16,-2 8 1-16,0 3 1 15,2 6 1-15,-5 3-1 16,1 4 3-16,1 0 0 0,-2 1 5 16,2-7-5-16,-2-4 5 15,3-4-2-15,-5-5 0 16,7-4-2-16,-4-10-1 15,-11-13-13-15,29 9-15 16,-14-21-28-16,5-5-41 16,0-12-1-16,3-10 10 15</inkml:trace>
  <inkml:trace contextRef="#ctx0" brushRef="#br0" timeOffset="159880.4807">15926 8692 80 0,'0'0'96'16,"3"20"-5"-16,-3-20-33 16,4 17-62-16,1 1-2 15,1 6 3-15,-1 5 0 0,3 6-1 16,0 4 7-16,-1 4 1 16,3 2 5-1,2-5-4-15,0-3 1 16,-1-3-1-16,2-5-1 0,2-5-1 15,0-7-3-15,1-7 1 16,0-5-4-16,0-10 2 16,0-2-3-16,-2-9 1 15,1-5 0-15,-4-7 0 16,-1-2 1-16,-1-5 0 16,-5-4 1-16,1 3 1 15,-4-5 2-15,1 3 1 16,-2 3-1-16,0 5 3 0,0 7-4 15,0 3 2-15,0 20-1 16,0-20 5 0,0 20-6-16,0 0 3 15,-9 23 1-15,5-10-3 0,1 4 3 16,-2 2-1-16,3 2 1 16,0 2-6-16,2 3 5 15,2-2-3-15,0 3-1 16,6 2-1-16,-1 1 2 15,3-1-2-15,0-2 0 16,2 1 0-16,1-4-2 16,0-3-7-16,-2-7-7 0,2 0-9 15,-13-14-25 1,29 6-21-16,-15-10-21 16,4-5 0-16</inkml:trace>
  <inkml:trace contextRef="#ctx0" brushRef="#br0" timeOffset="160411.1872">16411 9477 82 0,'1'14'90'16,"-1"-14"-1"-16,0 0-39 16,0 0-46-16,0 0-8 0,16-13 6 15,-11 0 0-15,0-3-2 16,0-4 3-16,-4-2-2 16,2-5 1-16,-1-2-1 15,0-3 1-15,0-1-2 16,-1 1 1-16,1 1 1 15,-1 2 1-15,1 1 0 0,-2 7 1 16,3 1 0 0,-3 5 1-16,2 2 1 15,-2 13-1-15,0 0-2 16,0 0 0-16,0 0-1 16,0 0-3-16,0 0 2 0,0 0-2 15,2 23 0-15,1-8-2 16,-5 1 1-16,5 4 1 15,-1 3 0-15,3 3 1 16,0 3-2-16,0 1 2 16,1 2-1-16,1 1 0 15,1 0-2-15,0 0-1 16,-2-5-11-16,4 1-22 16,-7-11-50-16,7 3-1 15,-10-21-5-15,10 13 69 16</inkml:trace>
  <inkml:trace contextRef="#ctx0" brushRef="#br0" timeOffset="160762.2156">16752 9140 50 0,'13'13'98'16,"-13"-13"-5"-16,0 0-3 16,0 0-83-16,14 9-7 15,-14-9 0-15,0 0-1 16,0 0-1-16,17 6 0 0,-17-6 1 16,16 11 0-16,-16-11 1 15,20 24 0-15,-8-7-1 16,-1-1 2-16,0 4-2 15,-4 2 2-15,-3-2-2 16,-1 1 2-16,-4 1-2 16,-2 0 1-16,-2-5-4 15,-3 0-5-15,0 1-10 16,-5-11-24-16,6 6-42 16,-9-6-5-16,3-4 11 15</inkml:trace>
  <inkml:trace contextRef="#ctx0" brushRef="#br0" timeOffset="161011.3479">17030 9139 58 0,'16'6'95'15,"-16"-6"0"-15,0 0-5 16,14 11-85-16,-14-11-7 16,0 0-4-16,0 0-7 15,0 13-17-15,0-13-24 0,0 0-35 16,-1 13 0-16,1-13 30 16</inkml:trace>
  <inkml:trace contextRef="#ctx0" brushRef="#br0" timeOffset="161160.4258">17314 9058 44 0,'0'0'84'16,"13"7"-2"-16,-13-7-18 16,0 0-86-16,0 0-36 15,-7 16-24-15,7-16-3 16,-6 13 59-16</inkml:trace>
  <inkml:trace contextRef="#ctx0" brushRef="#br0" timeOffset="161288.8437">17433 9097 1 0,'0'0'53'0,"21"6"27"16,-21-6-14-16,0 0-82 15,0 0-47-15,3 16-9 16,-3-16 24-16</inkml:trace>
  <inkml:trace contextRef="#ctx0" brushRef="#br0" timeOffset="161561.2606">17699 9148 34 0,'0'0'82'0,"21"10"-5"16,-21-10-16-16,0 0-57 16,14 7 0-16,-14-7-3 15,0 0-1-15,9 17-2 16,-6-4-1-16,0 5-3 16,-2 0-5-16,5 10-5 15,-5-1-4-15,5 6-4 0,-6-1-13 16,4 4-36-1,-7 0 3-15,-1-8 70 16</inkml:trace>
  <inkml:trace contextRef="#ctx0" brushRef="#br0" timeOffset="162227.3852">17984 8604 45 0,'17'6'95'16,"-17"-6"-4"-16,0 0-8 15,0 0-86-15,4 18-3 16,-4-18-2-16,2 28 6 16,-1-5-4-16,4 7 7 15,-3 5 3-15,4 2 2 16,1 5 1-16,2-2 1 16,3 5 0-16,-1-6-4 15,2-6 3-15,3-2-4 16,0-8-1-16,3-6-2 15,-1-4-1-15,3-7-1 16,0-9-2-16,2-7-1 0,-1-5 0 16,0-8-1-16,-2-6 1 15,-1-2 1 1,-5-11 3-16,-1-1-1 16,-3-1 3-16,-4 4 2 0,1 1 3 15,-4 4-1-15,1 8 4 16,-2 4-2-16,1 8 1 15,-3 15 0-15,0 0 0 16,0 0-5-16,0 0-2 16,0 0-1-16,0 0-2 15,-6 13-2-15,2 2-1 16,1 5 7-16,-2 4-2 0,2 2 3 16,1 9 1-16,2 1 0 15,1 3 1-15,5 3 0 16,1 1-5-16,5-4-13 15,-1 0-5-15,6 3-16 16,-1-12-22-16,7 6-33 16,-2-10-3-16,3-5 20 15</inkml:trace>
  <inkml:trace contextRef="#ctx0" brushRef="#br0" timeOffset="164396.0581">18711 9291 19 0,'0'0'79'16,"3"13"-4"-16,-3-13-2 0,0 0-69 16,0 0-4-16,0 0 4 15,0 0-1-15,0 0 3 16,3-15 5-16,-3 15 1 15,0 0-1-15,-2-19-1 16,2 19 1-16,0-17-4 16,0 4 0-16,0 0-2 15,2-1-1-15,-2-4 1 16,1 4 0-16,1-2 0 16,0 2-2-16,0 1 1 15,-2 13 0-15,6-16-2 16,-6 16-1-16,0 0 1 15,0 0-1-15,0 0-1 0,0 0 0 16,14 5-2-16,-14-5-1 16,7 15-1-16,-7-15 2 15,9 23-2-15,-3-6 0 16,1 2 1-16,-1 1 0 16,0 6 1-16,1 2 2 15,-3 2 0-15,2-1 0 16,-2 1 0-16,0-1 0 15,-1-3 1-15,0-2 1 16,0-5-2-16,-1-1 3 16,-2-18-2-16,4 20 3 15,-4-20-1-15,0 0 1 0,0 0-1 16,0 0 0-16,0 0 1 16,4-19-2-1,-4 5 2-15,0-2-2 16,0-5 1-16,0 1-2 0,2-3 2 15,1-1-2-15,-1-2 0 16,3 1-1-16,-1 5 1 16,2 1 0-16,0 5-2 15,-6 14 1-15,11-20-1 16,-11 20 0-16,0 0-1 16,18-3 0-16,-18 3-1 15,0 0 0-15,18 14 1 16,-18-14 0-16,16 17 1 0,-16-17-1 15,16 22 1 1,-9-7 1-16,0 0 0 16,2 4 1-16,-2 3 0 15,1-1 2-15,-3 3-2 0,3-1 1 16,-3 1-1-16,1 1 2 16,0-5 2-16,1-3-2 15,-3-2 0-15,2-1-1 16,0-1 1-16,-6-13-2 15,9 22 2-15,-9-22-1 16,0 0-2-16,13 7-3 16,-13-7-2-16,0 0-2 0,18-17-7 15,-10-5-19-15,9-10-57 16,-3-18-6 0,4-9-2-16,0-11 39 15</inkml:trace>
  <inkml:trace contextRef="#ctx0" brushRef="#br0" timeOffset="167130.5581">19173 8539 7 0,'0'0'91'0,"0"0"1"15,0 0-6-15,-10-19-57 16,7 6-23-16,1-3-1 16,1 0-1-16,-1-2 0 15,1 0-2-15,1-2 0 16,1-2 1-16,5 1-1 16,0-1 2-16,3 2-3 15,4 1 1-15,0 2-2 16,2 1 1-16,1 4 0 15,0 4-1-15,0 3 0 16,-3 4-2-16,-13 1 0 16,22 9-1-16,-22-9 1 0,13 24 0 15,-9-6 0-15,2 3 0 16,-2 4 1-16,0 5 0 16,1 2 1-16,0 4 0 15,1 1 0-15,0 2 1 16,0 0 0-16,1 2 5 15,-1-2-5-15,1 1 6 16,0-1-1-16,2-6 1 16,1-3-1-16,3-5 0 15,1-3-2-15,1-5-5 16,4-4 6-16,-1-6-5 16,2-5-1-16,2-2 0 15,1-3 1-15,-3-5 1 0,-1 1-1 16,0-1 1-16,-3-3-1 15,-16 11 1 1,20-15 1-16,-20 15 0 0,9-18-1 16,-9 18 1-16,0 0 1 15,0 0-1-15,0 0 0 16,-18-3-1-16,18 3 1 16,-13 6-2-16,13-6 2 15,-13 17-3-15,13-17-1 16,-11 16-1-16,7-3 1 15,1 0 0-15,0 3-2 16,4 2 0-16,1 2 0 0,2 0 3 16,2 2 0-16,2 1 1 15,2 0-1 1,3 0 2-16,2 1 2 0,1 7-3 16,1-1 1-16,5 5-2 15,-1-1 2-15,1 2-3 16,-2 0 3-16,-1 2-3 15,-5-1 0-15,-2-2 2 16,-5-3-1-16,-7-3 2 16,-4-3-2-16,-5 0 2 15,-5-5 1-15,-1-1 5 16,-2-5-1-16,-2-4 2 16,0 1-1-16,-1-8 1 0,2-1-1 15,0-4-1-15,2-1-1 16,-1-2-4-1,1-2 3-15,3 0-5 16,0 1 3-16,13 5-6 0,-19-6 1 16,19 6-4-16,0 0-7 15,-13 0-15-15,13 0-40 16,0 0-25-16,0 0-4 16,-2 13 2-16</inkml:trace>
  <inkml:trace contextRef="#ctx0" brushRef="#br0" timeOffset="170215.2568">20377 9094 21 0,'-15'-4'29'16,"15"4"4"-16,0 0 2 16,-18-7 4-16,18 7-1 0,0 0 0 15,0 0-5-15,-14-3-3 16,14 3-7-16,0 0-4 15,0 0-3-15,0 0-5 16,0 0-1-16,0 0-1 16,0 0-1-16,0 0-5 15,4-13 0-15,-4 13-2 16,0 0-1-16,0 0 1 16,19-6-2-16,-19 6 0 15,20-3 1-15,-5 2 0 16,0-1-1-16,6 1 0 15,-1-1 1-15,7 1-1 16,2 1 2-16,4-1-2 0,5 1 1 16,2-2 0-16,3 1 0 15,4 1 0 1,2-2 0-16,1 1 2 16,-1-2-3-16,5 1 0 0,-2 1 0 15,0-2 0-15,-1-1 0 16,0 1 0-16,2 0 1 15,2-1-2-15,1 1 1 16,2-1 0-16,3-1 1 16,1 1-1-16,1 1 1 15,2-1-1-15,0 1 0 16,-1 1 0-16,-2-1 0 0,-5 1 1 16,0 0 0-16,-5 2 0 15,-3-1 0-15,-2-2 0 16,-3-2 0-16,-3 1 1 15,-3 1 0-15,-3 0-2 16,-5 0 4-16,-3 1-2 16,-1-1 0-16,-8 1 0 15,-1 1 1-15,-17 1 0 16,19 0 0-16,-19 0 0 16,0 0 0-16,0 0 0 15,0 0 0-15,13 3-2 16,-13-3-3-16,0 0-9 15,0 0-9-15,0 0-20 16,0 0-33-16,0 0-20 0,-18-12-1 16,18 12 33-1</inkml:trace>
  <inkml:trace contextRef="#ctx0" brushRef="#br0" timeOffset="170782.7344">22379 8754 58 0,'13'-9'98'0,"-13"9"-4"16,0 0 0-16,0 0-72 15,0 0-11-15,0 0-5 0,0 0-2 16,0 0 1 0,0 0-4-16,0 0 3 15,0 0-3-15,0 0 0 16,0 0-2-16,0 0 1 0,0 0-1 15,0 0-2-15,16 0 2 16,-16 0-2-16,21 7 3 16,-6-1-1-16,2 0 2 15,2 1 0-15,1 0-1 16,2 2 1-16,1 1-1 16,0 0 0-16,1 0 2 15,-1 0-1-15,0-1-1 16,0 0 1-16,-1-2-1 0,0 0 0 15,-5-1 1 1,-1-2-1-16,-3 1 1 16,-13-5 0-16,19 4 0 15,-19-4 0-15,0 0 1 0,13 6-1 16,-13-6 1-16,0 0 0 16,0 0 1-16,0 0 0 15,0 0 0-15,0 0 0 16,0 0-1-16,0 0 2 15,-16 11-1-15,16-11-1 16,-15 13-1-16,5 0-1 16,-1 0 0-16,-4 6 0 15,-2 5-1-15,-5 2-2 16,-1 5-6-16,-4 5-13 16,-1 13-44-16,-9 3-31 15,-5 5-1-15,-7-2-6 0</inkml:trace>
  <inkml:trace contextRef="#ctx0" brushRef="#br0" timeOffset="181402.3333">23249 8845 1 0,'0'0'31'16,"0"0"1"-16,0 0-8 15,-16 10-3-15,16-10-1 16,0 0 1-16,0 0 0 16,0 0-3-16,0 0-6 15,-6 13-3-15,6-13-2 16,0 0 2-16,0 0 0 16,0 0 2-16,-3 16 2 15,3-16 2-15,0 0 1 16,0 0-3-16,-6-13 0 15,6 13-3-15,-4-18-3 16,4 18-2-16,-7-24-2 0,4 8-4 16,0 0 3-16,3 0-6 15,2-3 6-15,-2 2-3 16,4 0 2-16,0 0-4 16,2 1 0-16,-6 16 3 15,16-23-5-15,-16 23 4 16,14-12-5-16,-14 12 3 15,16-3-2-15,-16 3 4 16,15 19 3-16,-8-5-2 16,0 5 3-16,2 4 2 15,-2 0 0-15,2 6 0 16,-2 0 0-16,1 0-1 0,1-3-4 16,0 1 5-16,-1-2-3 15,1-4-1-15,0 0 0 16,-2-6 0-16,0 0 2 15,-7-15-2-15,13 16 2 16,-13-16-1-16,0 0 0 16,15-2-1-16,-15 2 0 15,7-17 0-15,-3 1-2 16,-1-3 2-16,0-2-3 16,-2-2 2-16,1-2-1 15,-1 2 1-15,-1 0 1 16,0 3 1-16,0 2 0 0,2 4-1 15,-2 14 1-15,0-19-1 16,0 19 1-16,0 0-2 16,0 0 0-16,0 0-2 15,0 0 0-15,10 16 0 16,-10-16 0-16,10 25 0 16,-2-11 1-16,3 0 1 15,-1-1-1-15,3 2 2 16,0 1-1-16,1-5 1 15,2 1 1-15,-2-2 0 16,1 0-2-16,1-3 0 16,1-1 0-16,2 0-1 15,-1-3 2-15,1-3-1 0,-1 0 0 16,3-3 0-16,-1-2 1 16,-1-2 0-16,1-1-1 15,-2-2 2-15,-4-2-1 16,-1 0 1-1,-3-2-1-15,-4 0 0 0,-5-1 1 16,-1 1 0-16,-4-1 1 16,-3 1 0-16,7 14-1 15,-16-20 0-15,16 20 1 16,-19-10-1-16,19 10 0 16,-17 0-4-16,17 0-2 15,-16 7-1-15,16-7 3 16,-11 16-2-16,11-16-1 0,-8 20 2 15,7-6-1 1,-1 1 3-16,4 1 1 16,2 2 0-16,3 0 0 15,2-1 1-15,3 0 1 0,1-1-2 16,0-1 2-16,4-2-1 16,0 0 1-16,1-5 0 15,-1 1-1-15,2-5 0 16,-2-2 0-16,2-4-2 15,-2-4-1-15,0 1 1 16,-1-7-2-16,0 1 3 16,-2-5-2-16,-2 0 2 0,-2 1-2 15,-3 0 4-15,1 0-3 16,-3 1 3 0,-5 14-1-16,8-21 0 0,-8 21 0 15,4-13 0-15,-4 13 0 16,0 0-2-16,0 0 0 15,0 0-2-15,0 0 0 16,0 0-1-16,3 15 1 16,-3-15 0-16,4 17 0 15,-4-17 1-15,9 22 1 16,-4-8 1-16,-5-14 1 16,18 25-1-16,-18-25 0 15,20 23 2-15,-20-23 0 0,25 17-1 16,-25-17 1-1,24 9-1-15,-24-9 0 16,25 0 0-16,-25 0-2 16,23-9 0-16,-23 9 1 0,21-21-1 15,-8 5 0-15,-1-2 0 16,-2 0 0-16,-1-1 1 16,-2 0 1-16,-1 3 1 15,-4 0 0-15,-2 16 0 16,3-18 2-16,-3 18 1 15,0 0-1-15,0 0 0 16,0 0-1-16,0 0 0 16,0 0-1-16,-1 14 0 15,1-14-2-15,4 19 0 16,-4-19-1-16,6 21 1 16,3-8 0-16,-2 2-1 0,6-1 0 15,-3-1 2-15,3 0-2 16,1-1 0-16,2-4 1 15,0 1-1-15,0 0-3 16,0-6 2-16,1-2-3 16,0 1-3-16,-1-7-4 15,0 1-5-15,-1-6-7 16,3 1-22-16,-6-11-32 16,0 1-12-16,-7-5 2 15,0-2 75-15</inkml:trace>
  <inkml:trace contextRef="#ctx0" brushRef="#br0" timeOffset="181718.9">23589 8521 56 0,'-13'-8'102'0,"0"-5"-4"15,7-2-4-15,5-2-81 16,1-6-9-16,3 0-2 0,1 0-5 16,3 1-1-16,2-1-3 15,1 7-3-15,2 3-2 16,2 10-4-16,1 5-5 15,5 11-10-15,-6 1-13 16,8 11-16-16,-6 1-24 16,7 1 8-16</inkml:trace>
  <inkml:trace contextRef="#ctx0" brushRef="#br0" timeOffset="181902.6207">23950 8243 21 0,'0'-27'94'0,"0"8"1"0,-6 4-1 16,6 15-56-16,-10-17-22 15,10 17-15-15,0 0-18 16,-14 2-31-16,17 18-43 16,-9 9-4-16,3 5-2 15</inkml:trace>
  <inkml:trace contextRef="#ctx0" brushRef="#br0" timeOffset="184371.0685">24761 8158 24 0,'0'0'93'0,"0"0"1"16,0 0-3-16,0 0-69 15,10 13-9-15,-10-13-7 0,-4 26-3 16,1-7-4-16,0 4-1 15,3 7 1-15,-2 5 0 16,5 5-1-16,0 3 2 16,3 5-1-16,3 0 3 15,2 3 0-15,4 3 5 16,0-5-4-16,3-1 0 16,2-5 0-16,2-3 1 15,-1-5-1-15,2-3 1 0,0-11-3 16,2-2 0-1,2-6-2-15,2-7 2 16,-3-3-1-16,2-6 1 16,-2-4-2-16,0-6 2 0,-5-6-1 15,2-3 2-15,-8-7-2 16,-1-2-2-16,-2-6 3 16,-2 0-4-16,-4-5 5 15,-4 2-4-15,0-2 1 16,-5-3-6-16,2 3 5 15,-5-2-1-15,0 3-1 16,-1 2 1-16,0 5 0 16,-1 5 0-16,4 3 2 15,-3 11 2-15,7 15 0 16,-12-17 0-16,12 17-1 16,-13 1-2-16,13-1-3 15,-13 12 0-15,13-12 1 0,-13 20-3 16,6-1 2-16,1 1-1 15,3 6 3-15,1 6 2 16,2 4 1-16,2 3 2 16,3 4-3-16,2 0 3 15,3 2 0-15,0 3 4 16,2-3-2-16,1-2 2 16,1-4-3-16,1-3 3 15,-1-6-1-15,0-2 2 16,1-8-5-16,-1-7-2 15,1-2 1-15,-1-6-4 16,-1-2 0-16,2-5-2 0,-1-5 1 16,-1-3-2-16,3-5 2 15,-5-2-1-15,2-2 2 16,-1-2 5-16,-1-4-2 16,-2 1 6-16,1 2-7 15,0 2 5-15,-1 0-4 16,1 2 0-16,-1 5-2 15,-9 13-5-15,17-17 5 16,-17 17-7-16,13 1 8 16,-13-1 0-16,12 19 1 15,-8-3 2-15,2 0 1 16,-2 1 1-16,2 2-1 0,2 1 2 16,1-3-1-16,1-1-5 15,0-1 2-15,3-2 1 16,2-2-2-16,-2-1 1 15,3-1-2-15,-2-5 2 16,2 1-2-16,0-5-3 16,-2-2-1-16,1-4 0 15,0-4 0-15,-2-4 0 16,0-2 0-16,-2-3 4 16,-1-2-1-16,-2-4 9 15,-2 2-1-15,0 4 0 16,-3 1 2-16,0 5 0 15,-3 13-1-15,4-15 1 0,-4 15-4 16,0 0-4-16,0 0-4 16,6 19 5-16,-3-6-5 15,1 3 0-15,-1-2 1 16,3 3-4-16,-1-1 6 16,4 3-2-16,3-2 4 15,-2-2-4-15,1-2 3 16,-11-13-1-16,23 17-3 15,-23-17-2-15,23 9-5 16,-23-9 0-16,16-6 0 16,-16 6-1-16,10-20 0 15,-8 4 6-15,-4-3 0 0,-1-7 6 16,-4-3 2-16,-3 1 4 16,-3-4 4-16,2 4 3 15,-2 1 4-15,2 7-5 16,1 2 4-16,10 18-8 15,-13-14 2-15,13 14-7 16,0 0-5-16,0 0-3 16,21 12-4-16,-8-8 0 15,5 2 0-15,3 1 3 16,5-1-1-16,1-2 7 16,0-1-2-16,5-2 3 15,-3-2 0-15,-2-2 0 16,-2-4 1-16,-2 1-1 0,-3-1 1 15,-5 1-2-15,-2 0 2 16,-13 6-1 0,0 0 1-16,0 0 0 0,0 0-2 15,0 0 0-15,0 0-1 16,-16 16 2-16,3-3-1 16,0 3 1-16,1 3 0 15,-2 4 3-15,1 1-1 16,0 4 4-16,1-4-2 15,6 1 0-15,2-4-1 16,3-2 2-16,1-19-3 16,4 22-2-16,-4-22-1 15,14 11-1-15,-14-11 1 0,21 0-1 16,-21 0-1 0,24-14-2-16,-9 4 0 15,-1-7 3-15,2-2-3 0,-2-6 3 16,1-2-1-16,-4 1 1 15,2-2 2-15,-4 4 3 16,-3 2 2-16,1 6-4 16,-7 16 4-16,6-17-6 15,-6 17 2-15,0 0-4 16,0 0 0-16,11 16-5 16,-5 0-1-16,3 0 6 15,2 1-2-15,2 5 1 0,2-1 1 16,1 2 2-1,2-1 0-15,0-2 4 16,2-5-2-16,-3-5-3 16,0-2 0-16,2-6-4 0,0-4-2 15,1-8-1-15,0-3-4 16,-1-10 2-16,1-7-3 16,-5-8-2-16,1-6 3 15,-6-8 1-15,-5-6 8 16,-2 0 2-16,-4-1 10 15,-2 4-2-15,-6 3 9 16,4 11 0-16,-6 4 1 0,7 14 1 16,-3 8-4-1,7 15-6-15,0 0-8 16,0 0-3-16,0 0-5 16,-12 31-2-16,17 1 0 15,-2 3-1-15,2 9 2 0,3 4 2 16,0 5 3-16,1 4 0 15,0 3 4-15,1-2 1 16,0-5-8-16,-2-5-9 16,5-6-11-16,-4-6-9 15,4-4-39-15,-7-9 3 16,-2-9 39-16</inkml:trace>
  <inkml:trace contextRef="#ctx0" brushRef="#br0" timeOffset="184575.5091">26347 8529 109 0,'0'0'91'0,"-2"-15"-3"16,22 10-43-16,8-3-44 16,6-2-4-16,5 2-7 15,3-3-2-15,7 4-6 16,-3-3-5-16,1 7-9 15,-9-4-9-15,-1 8-32 16,-11-5-5-16,-6 1 35 16</inkml:trace>
  <inkml:trace contextRef="#ctx0" brushRef="#br0" timeOffset="184816.3011">26100 7868 89 0,'-16'-13'88'16,"16"13"-4"-16,0 0-11 15,-6 27-92-15,-3-4-14 16,5 12-2-16,-7 7-16 15,3 14-37-15,-5 8 2 0,-1 8 65 16</inkml:trace>
  <inkml:trace contextRef="#ctx0" brushRef="#br0" timeOffset="185221.4372">24585 8683 33 0,'-20'3'95'0,"20"-3"3"16,-23-6-5-16,23 6-68 16,-9-16-9-16,9 16-9 15,3-16 1-15,-3 16-1 16,24-24-7-16,2 10-9 0,12-2-8 15,5-5-13-15,18 7-15 16,-1-6-19-16,22 7-26 16,-1-3-4-1,10 9 62-15</inkml:trace>
  <inkml:trace contextRef="#ctx0" brushRef="#br0" timeOffset="187238.9142">27395 8604 47 0,'6'14'91'15,"-6"-14"-1"-15,0 0-5 16,0 0-72-16,0 0-4 16,0 0-1-16,0 0-2 15,-17-11-1-15,17 11 0 0,0 0-1 16,-17 0 2-16,17 0-3 15,-13 3-1-15,13-3-1 16,-19 1-1-16,19-1 2 16,-20 3 1-16,20-3 1 15,-21 7-2-15,21-7 1 16,-24 10 0-16,24-10 4 16,-20 22-5-16,11-9 1 15,2 0-3-15,0 1 1 16,2 4-4-16,2-3 3 15,3 0-3-15,0-15-4 16,5 24 2-16,-5-24-1 0,11 18 1 16,-11-18 0-16,19 8 2 15,-19-8 0-15,23-1 0 16,-8-3 4-16,-1-4 1 16,2 1 2-16,-3-2-2 15,1 1 2-15,-14 8 0 16,23-18 3-16,-23 18-4 15,21-14 1-15,-21 14-1 16,17-7-4-16,-17 7 1 16,19 1 0-16,-19-1-1 15,24 12-3-15,-5-2 1 16,1 4-2-16,2 5 0 16,-1 4 2-16,4 7 1 0,1 4-1 15,0 3-2-15,0 4 1 16,-3 3-2-16,-3 2 3 15,-1 1-3-15,-3 0 0 16,-5-2-4-16,-5-2 0 16,-3 1 1-16,-6-5 3 15,-6-5 1-15,-2-4 2 16,-4-5 3-16,0-6 4 16,-4-5 3-16,0-7 3 15,-1-7 2-15,3-7 0 16,-2-9-1-16,0-5-2 15,-1-14-2-15,4-10-2 0,0-8-3 16,5-9-2-16,5-4-1 16,4-7-1-16,7 0 1 15,6-4 0 1,7 5 0-16,3 6-2 0,1 5 4 16,4 6-2-16,-2 8 2 15,-1 3-2-15,0 10 3 16,-1 8-4-16,-3 9 3 15,-3 4 0-15,-3 5 0 16,-13 8 0-16,17 2 0 16,-17-2 1-16,12 19-1 15,-10-6 1-15,1 1-1 16,-1 3 1-16,4 3-1 0,1-1 0 16,1-1 0-16,1 0-1 15,3 1 0-15,2-2 2 16,2-1-3-1,0-3 3-15,0-4-3 0,-2-3 0 16,2-1-5-16,-3-5 1 16,3-2-3-16,-16 2 1 15,23-22-1-15,-13 7-3 16,-1-2 5-16,-1-3-1 16,-2-5 5-16,0 4 4 15,-3-4 3-15,0 7-1 16,-2-1 8-16,1 6-2 0,-2 13 0 15,2-13 1-15,-2 13-2 16,0 0-5 0,0 0-1-16,0 0-3 15,8 14-4-15,-8-14 1 0,8 18-1 16,-8-18 0-16,13 25-1 16,-4-7 2-16,3 1 1 15,2 4 5-15,-1-5-2 16,1 3 2-16,2-1-1 15,0-3 2-15,1-2 0 16,2-4 1-16,1-4-2 16,3-4-2-16,2-3 0 15,1-3-2-15,0-4 0 16,0-6 1-16,0-1-1 16,0-5-3-16,-5 0 4 15,-2-1-2-15,-3 0 3 16,-4 0-2-16,-4 1 5 0,0 4-3 15,-8 15 2-15,1-18 0 16,-1 18-1-16,0 0 0 16,-13-6-2-16,13 6 0 15,0 0-1-15,-19 13-1 16,19-13 2-16,-14 23 0 16,8-10-2-16,-1 4 1 0,1 1 0 15,0 0 2 1,3 1-4-16,3-3 2 15,3-2-4-15,-3-14 3 16,15 19-3-16,-15-19 2 16,23-3-3-16,-7-7 3 0,1-3-1 15,0-4 0-15,2-2 5 16,-2 0-1-16,-1 3 6 16,-1 1-3-16,-15 15 5 15,20-18-4-15,-20 18 2 16,0 0 0-16,13 3-3 15,-13-3-2-15,4 19-4 16,-4-19-1-16,6 24-11 16,-6-24-13-16,9 28-30 15,-11-15-28-15,6 0-5 16,-4-13 3-16</inkml:trace>
  <inkml:trace contextRef="#ctx0" brushRef="#br0" timeOffset="187429.489">28003 8364 82 0,'-35'-8'94'16,"4"-1"-4"-16,13 5-3 16,18 4-80-16,-20-12-19 15,20 12-17-15,-3-16-28 16,3 16-30-16,15-13 0 15,-1 9 0-15</inkml:trace>
  <inkml:trace contextRef="#ctx0" brushRef="#br0" timeOffset="187688.9404">28032 8193 76 0,'-3'-16'84'16,"3"3"1"-16,-7-5-15 15,1 1-48-15,-1-2-14 16,2 1-5-16,2 2-2 15,2 1-4-15,1 15-1 16,1-20-1-16,-1 20-2 16,16-7 0-16,0 10 1 15,2-3-1-15,2 1 2 16,1-2 3-16,1-2 2 16,0 0 6-16,-2-3-1 0,-4 0 0 15,-16 6-5-15,17-30-12 16,-14 13-66-16,-10-9 1 15,-1 1-6-15,-3 2 15 16</inkml:trace>
  <inkml:trace contextRef="#ctx0" brushRef="#br0" timeOffset="189506.1808">28964 8155 58 0,'0'0'90'0,"0"0"-5"16,-15 13-5-16,15-13-66 16,-17 13-16-16,17-13-1 15,-13 14 2-15,13-14 2 16,-13 25 2-16,7-9 3 0,2 4 2 16,1 3 1-16,5 5-3 15,3 2-2-15,4 2-1 16,5 4-2-1,4 0 0-15,8 0 0 0,3-6-1 16,2-3 1-16,3-3 1 16,0-9-2-16,1-4 2 15,-1-10 1-15,1-4 0 16,-5-8 0-16,-1-5 3 16,-3-7-1-16,-3-5 1 15,-4-9 2-15,-5-4-2 16,-3-6-1-16,-6-8-2 0,-3 0-2 15,-4-3-1-15,-2 3 0 16,-3 2 0-16,-2 7-5 16,-1 3 4-16,-2 9-5 15,-1 7 5-15,0 8-5 16,-1 8 7-16,1 5-6 16,-3 4 3-16,16 2-1 15,-24 16 3-15,11 0 4 16,3 6-4-16,1 7 4 15,2 4-7-15,2 6 5 16,3 3-5-16,0 5 4 16,4 1-4-16,2 0 2 15,4-1-1-15,4-4 1 16,2-2 1-16,4-7 1 16,3 0-1-16,4-11 1 15,2-3 0-15,1-7-1 16,2-4 0-16,-1-8-1 0,1-4 0 15,-1-7-2-15,-1-4 1 16,-3-2 0-16,-1-3-1 16,-3 0 2-16,-2 2 2 15,-5 1 0-15,-1 5 2 16,-13 11 2-16,13-13 0 16,-13 13-1-16,0 0-1 15,0 0 0-15,12 15-3 0,-12-15-1 16,10 22-1-1,-10-22-1-15,19 26 1 16,-6-12-1-16,3-1 2 16,1-1-1-16,0-2 1 0,1-3 2 15,0-2-2-15,0-2 0 16,-1-5 0-16,-3 1 0 16,-1-2-1-16,-13 3-2 15,21-9 0-15,-21 9 0 16,13-11 1-16,-13 11 1 15,0 0 2-15,8-13 2 16,-8 13 2-16,0 0 2 16,0 0 1-16,0 0-2 15,0 0 1-15,0 0-1 16,9 13-3-16,-9-13 0 16,0 0-2-16,22 20 2 0,-22-20-2 15,25 14 1-15,-9-5 0 16,0 1-1-16,3-4 0 15,0 1-3-15,-2-4-5 16,2-3-2-16,-2-3 1 16,2 1-3-16,-2-5 0 15,2 0 1-15,-5-2 1 16,1 2 3-16,-15 7 4 16,20-16 2-16,-20 16-1 15,13-10 0-15,-13 10-2 16,0 0 0-16,0 0-1 15,0 0 2-15,0 0-2 0,13 0 3 16,-13 0 1-16,0 0 2 16,10 15 2-16,-10-15 0 15,13 13 2-15,-13-13-1 16,22 15 0-16,-6-7-1 16,2-1 1-16,4-1-1 15,4-2 1-15,1-3-1 16,5-1-2-16,3-5 1 15,1-3-2-15,3-3 3 16,0-4-2-16,0-2-1 16,-5-3-1-16,-2 0 1 15,-6-2-1-15,-6 2 0 16,-2 0 2-16,-10 2-3 16,-5 3 3-16,-3 15 1 0,-1-21 2 15,1 21 1-15,0 0 2 16,-15-1 0-16,15 1 0 15,-13 14-2-15,13-14 0 16,-6 23-1-16,5-7-2 16,-2 0-1-16,3 4-2 15,2 3 1-15,0 6-1 16,3 7 0-16,2 5 2 16,2 4 0-16,2 4-1 15,4 5 2-15,0 4-1 16,1 3 1-16,3-1-1 15,0-1 0-15,-5 1-2 0,-1 0-1 16,-4-1 1-16,-3-2-2 16,-3-5 0-1,-6-6 0-15,-4-6-2 16,-5-7 1-16,-4-5 2 0,-1-14 2 16,-2-5 1-16,-4-13 3 15,-7-9-3-15,-1-13 0 16,2-8 4-16,1-9-1 15,3-5 1-15,2-2-4 16,6-5 1-16,4 0-4 16,8 0 1-16,8 5-11 15,-1-5-31-15,12 5-39 16,-8-9-6-16,7 7 0 0,-12-3 14 16</inkml:trace>
  <inkml:trace contextRef="#ctx0" brushRef="#br0" timeOffset="189759.0745">29994 8354 134 0,'-23'-6'102'16,"4"-4"-4"-16,19 10-7 15,0-16-89-15,3 2-3 16,-3 14-2-16,16-25-6 0,-16 25-3 15,22-18-5-15,-9 13-5 16,-13 5-10-16,20 6-5 16,-20-6-4-1,10 33-3-15,-12-13 2 0,1 11-2 16,-8-5-4-16,4 3-20 16,-10-1 62-16</inkml:trace>
  <inkml:trace contextRef="#ctx0" brushRef="#br0" timeOffset="189922.1681">29649 8070 71 0,'-4'-28'90'16,"2"7"-3"0,5 8-8-16,-3 13-84 15,12-20-48-15,2 7-30 16,-4-3-1-16,11 4-1 0</inkml:trace>
  <inkml:trace contextRef="#ctx0" brushRef="#br0" timeOffset="190005.7879">29860 7869 79 0,'40'-11'75'15,"2"-7"-19"-15,7-8-95 16,7-4-21-16,8-4-19 16,-3-4 48-16</inkml:trace>
  <inkml:trace contextRef="#ctx0" brushRef="#br0" timeOffset="191941.1432">23598 9485 1 0,'0'0'48'0,"0"0"25"16,-3-16-22-16,3 16-21 15,-7-13-6-15,7 13-2 16,0 0-1-16,-15-18-2 16,15 18-2-16,0 0-2 15,-11-15 0-15,11 15-3 16,0 0-4-16,0 0-4 0,0 0-3 16,0 0-3-16,0 0 0 15,0 0-1-15,-2 13-1 16,5 0-2-1,2 5 2-15,-1 2 0 0,5 7 2 16,-1 3 5-16,2 8 3 16,2-2-4-16,1 3 4 15,3 1-3-15,0 1 4 16,-1-1-3-16,3-7 3 16,2 1-7-16,-1-6 0 15,1 0 1-15,2-6 0 16,-2-4 1-16,3-3-1 0,0-5-1 15,1-4 0-15,1-6 2 16,1-5-2-16,0-8-1 16,-2-4 0-1,2-6-1-15,-1-3 3 0,-2-7-2 16,-3-2 1-16,-1-4-1 16,-6-4-1-16,-3 0 1 15,-1-1-1-15,-5 1 2 16,-4 0-3-16,-1 5 4 15,-4 4-3-15,-2 0 3 16,0 10 1-16,-2 7 0 16,-2 2 1-16,11 15 0 15,-25-10-2-15,12 10-2 0,0 1 0 16,13-1-3 0,-24 15 0-16,24-15 0 15,-21 20 1-15,13-6-2 16,1 4 3-16,2 8 1 0,4 3 5 15,1 1 0-15,6 7 2 16,4 1-2-16,6 2-1 16,4-1 1-16,4 2 0 15,4-8-1-15,1-6-5 16,1-1 2-16,2-8-1 16,-1-5 0-16,1-6 1 15,-3-7-1-15,-2-5 0 16,-1-6-1-16,-1-4 0 15,-5-5 0-15,0 0 2 16,-7-2-1-16,-1 1 0 16,-4 1 3-16,0 2 0 0,-4 4 3 15,-4 14 0-15,0 0 0 16,7-13-2-16,-7 13 0 16,0 0-1-16,0 0 0 15,-1 20-3-15,4-7 0 16,1 0 0-16,2 0-1 15,2 3 0-15,4 1 1 16,-1 1 1-16,2-3-1 16,0 0 2-16,0-2-2 15,0-5-2-15,-13-8 2 16,24 11-2-16,-24-11-1 16,20-2-2-16,-20 2 0 15,16-13-1-15,-16 13 2 0,8-24 1 16,-6 11 2-16,-2 0 4 15,0 0 1-15,0 13 2 16,-3-22 1-16,3 22-2 16,0 0-2-16,0 0-3 15,0 0-3-15,0 0-4 16,16 1-1-16,-16-1-3 16,16 26 0-16,-5-11-4 15,4 4-6-15,-5-4-7 16,7 6-16-16,-7-8-33 15,4-2-1-15,-14-11 24 16</inkml:trace>
  <inkml:trace contextRef="#ctx0" brushRef="#br0" timeOffset="192089.9016">24458 9493 23 0,'-16'14'52'16,"16"-14"-46"-16,0 0-6 16,0 0-67-16,9-19 54 15</inkml:trace>
  <inkml:trace contextRef="#ctx0" brushRef="#br0" timeOffset="192226.8548">24647 9282 92 0,'0'0'100'0,"14"10"-14"16,-14-10-18-16,0 0-115 16,19 1-44-16,-19-1-3 15,19 9-2-15</inkml:trace>
  <inkml:trace contextRef="#ctx0" brushRef="#br0" timeOffset="192539.89">23446 9755 158 0,'0'0'102'0,"-4"15"-10"16,4-15-20-16,20-8-111 0,0-6-27 16,18 2-32-16,2-9-6 15,22 3 5-15</inkml:trace>
  <inkml:trace contextRef="#ctx0" brushRef="#br0" timeOffset="197227.4415">25361 9911 51 0,'12'13'92'0,"-12"-13"-7"16,0 0-5-16,0 0-79 16,0 0-6-16,18 6 1 0,-18-6-1 15,0 0 2-15,0 0 2 16,16-12 3-16,-16 12 1 15,16-14 2-15,-16 14-1 16,22-28 0-16,-9 11-2 16,-2-3 2-16,4 0-1 15,-4-3 1-15,2-1 1 16,-3 3 1-16,-1 2 0 16,-3 3 1-16,1 2 1 15,-7 14 0-15,6-18 0 16,-6 18-1-16,0 0 0 15,3-13-2-15,-3 13-1 0,0 0-2 16,0 0 1-16,0 0-2 16,0 0-2-16,0 0-1 15,0 0 0-15,-5 18 1 16,5-18-1-16,-3 19 2 16,3-6-2-16,2 4 0 15,-1 3 2-15,2 5 1 16,2 5 0-16,-1 3-2 15,3 5 1-15,2 5-2 16,-1 4 1-16,2 7 0 16,1 1 0-16,-1 5-1 15,1-1 0-15,1 3 6 16,-2-2-2-16,0-6 4 0,0-4-3 16,0-7 3-16,-1-4-3 15,-2-8 3-15,2-5 1 16,-4-7-6-16,3-4 1 15,-8-15-1-15,8 16 0 16,-8-16-1-16,0 0 1 16,0 0-1-16,6-13-1 15,-9-3-1-15,-1-6-5 16,0-11 0-16,-5-8 1 16,-1-8 1-16,-2-11-1 15,-1-5 1-15,2-4 1 16,-1 1 1-16,1 1 6 0,2 7 1 15,2 9-1-15,1 8-1 16,3 7 1-16,0 7 0 16,2 6-1-16,1 4-1 15,0 3 0-15,1 2-2 16,1 0 0-16,-2 14 0 16,4-19 0-16,-4 19-2 15,0 0 0-15,0 0 3 16,0 0-1-16,0 0 1 15,13-3 1-15,-13 3 0 16,7 13 0-16,-7-13 1 16,9 14 0-16,-9-14-1 15,14 19 1-15,-14-19-3 0,16 20 1 16,-16-20-1 0,19 18 2-16,-19-18-1 15,19 17 0-15,-19-17 0 0,18 9 0 16,-18-9 0-16,21 7 1 15,-21-7 0-15,17 1-1 16,-17-1 0-16,16-3 0 16,-16 3 0-16,17-7 1 15,-17 7 1-15,16-16-3 16,-16 16 2-16,17-26-1 16,-8 7 0-16,0 1 1 15,1-7-4-15,0-2 1 0,0-4-2 16,0-2 0-16,-3-3 0 15,-1-3-1 1,0 2 4-16,-3-2-4 16,-2 3 5-16,-2-2-2 0,-1 2 4 15,-2 6-2-15,0 0 3 16,-1 2-3-16,4 5 2 16,-4 3-1-16,1 5 1 15,1 2 1-15,3 13-2 16,-6-14 1-16,6 14-1 15,0 0 1-15,0 0-2 16,0 0 0-16,-13 4-2 16,13-4-1-16,0 0 1 15,-2 21-1-15,2-21-1 16,1 26 1-16,5-5-2 16,1 2 2-16,0 8 1 15,2 0 1-15,0 5 1 0,4 3 1 16,0 0 0-16,0 0 2 15,-2-1-1-15,1-1 1 16,1-2-3-16,1 0 4 16,-1-5-6-16,0-4 4 15,0-2-2-15,1-2 0 16,2-5 2-16,-1-1-1 16,1-4 0-16,-1-4-2 15,0-3 0-15,-1-5-5 16,2-3 0-16,-16 3 0 15,26-20-1-15,-13 1-1 16,0-3-1-16,-3-8 1 0,2-5 1 16,-4-8 0-16,0-3 1 15,-4-3 0-15,0 0 2 16,-2 1 1-16,-1 0 4 16,2 7 0-16,-3 3 4 15,1 11 3-15,-1 2 2 16,3 11 0-16,-3 14 0 15,0-15 0-15,0 15-1 16,0 0-3-16,0 0-2 16,0 0-4-16,0 0-2 15,-11 16 1-15,11-16-2 16,0 17 0-16,1-4 0 16,1 5 2-16,1 1 0 0,1 2 2 15,2 4-1-15,-1 5 1 16,3 0 3-16,-1 1 0 15,2 2 0-15,1 0 0 16,-2 2-2-16,2-2 1 16,1-1-1-16,0-4 1 15,-1-3-3-15,2-2 1 16,-2-4-1-16,1-3 1 16,-11-16-1-16,22 21-2 15,-22-21-1-15,22 9-1 16,-22-9-4-16,24-3 1 15,-9-1-1-15,-2-6 0 0,1-2 0 16,0-2 3-16,-2-2 2 16,-2-4 0-16,-1-4 2 15,-3-4-2-15,-4-7 2 16,-2-5-1-16,-2-4 3 16,-1-2-4-16,-2-1 4 15,1 5 1-15,-2 0 4 16,5 7 3-16,-5 8 0 15,6 9 0-15,-1 6 0 16,1 12 1-16,0 0-4 16,0 0-2-16,0 0-2 15,0 0-2-15,0 0-1 16,0 0-3-16,0 0 0 0,-3 18-1 16,3-18 2-16,1 26 0 15,2-7-1-15,0 3 2 16,1 6 1-16,2 1 0 15,1 3 2-15,2 3 4 16,-1-4-4-16,3 6 2 16,-1-4-2-16,0 0 2 15,1-4-2-15,-2 0 2 16,1-5-3-16,-1 1 0 16,1-4 0-16,-1-3 0 15,2-5 1-15,-11-13-5 16,22 15 1-16,-22-15-7 0,26 3-5 15,-26-3-13-15,24-20-27 16,-15 0-30-16,2-5-4 16,-3-8 3-1</inkml:trace>
  <inkml:trace contextRef="#ctx0" brushRef="#br0" timeOffset="197484.5203">26430 9560 58 0,'0'0'92'0,"-16"10"-5"0,16-10-3 16,0 0-78-16,16-17-3 16,-16 17-4-1,19-17 1-15,-5 7-3 0,1 1 3 16,2-1 0-16,2 1-1 15,1 4-5-15,0-4-8 16,2 5-5-16,-5-4-13 16,5 7-12-16,-9-5-13 15,4 5-23-15,-17 1 8 16</inkml:trace>
  <inkml:trace contextRef="#ctx0" brushRef="#br0" timeOffset="197809.7057">26215 9471 50 0,'-17'0'88'15,"17"0"1"-15,-16 1-6 16,16-1-68-16,0 0-6 15,0 0-2-15,0 0-4 16,0 0 0-16,20-11-2 16,-20 11 0-16,23-5 0 15,-8 4-1-15,2 0 0 16,2-1-4-16,1 2-1 16,-1-1-3-16,1 1-5 15,-3-3-5-15,2 3-14 0,-6-5-14 16,4 5-33-16,-17 0-3 15,26-4 20-15</inkml:trace>
  <inkml:trace contextRef="#ctx0" brushRef="#br0" timeOffset="198059.6176">25792 9620 97 0,'0'0'102'0,"-5"12"-7"16,5-12-6-16,24-10-81 16,-2-1-6-16,4 1-4 15,4-5-8-15,3 8-13 16,3-9-34-16,11 9-31 15,0-6-5-15,4 9 0 16</inkml:trace>
  <inkml:trace contextRef="#ctx0" brushRef="#br0" timeOffset="213549.2648">10051 10254 69 0,'0'0'98'15,"0"0"-1"-15,-15-3-7 16,0 3-81-16,15 0-7 16,-16 11-2-16,16-11-1 15,-18 23 0-15,10-6-3 16,1 5 1-16,-2 1 0 15,5 3 3-15,1 0-1 16,1-2 4-16,5-1-4 16,3 0 3-16,3-4-2 15,1-4 3-15,7-4 0 16,5-1 0-16,2-1 0 16,4-1 0-16,2 1-1 0,-1 0 1 15,1-1 0-15,2 4-2 16,-6 1 1-16,-3 1 0 15,-6 4-2-15,-4-1 1 16,-7 3-1-16,-6 2-1 16,-4 0 0-16,-5-1 3 15,-4 1-3-15,-4-5 3 16,-2-1 0-16,0-2 1 16,0-3 0-16,2-6 0 15,1-5 1-15,2-1-3 16,14 1 2-16,-22-10-2 15,22 10 0-15,-10-13-1 0,10 13-1 16,0 0 1-16,0 0-2 16,0 0 2-16,0 0-2 15,14 3 0-15,-14-3-1 16,9 29 1-16,-6-8 0 16,-2 7 3-16,-2 3-1 15,-2 3-1-15,-1 2 1 16,-2 3 2-16,0 1 1 15,-1-3-1-15,4-3 1 16,0-4-4-16,5-4 3 16,5-4-2-16,2-5 2 15,4-4-5-15,2-6 1 16,4-3-3-16,1-2-6 0,2-6-11 16,5-1-22-16,-2-11-44 15,4 2-4 1,-3-6 0-16,3-2 46 15</inkml:trace>
  <inkml:trace contextRef="#ctx0" brushRef="#br0" timeOffset="214300.5152">10713 10798 1 0,'19'-16'65'0,"-19"16"14"15,0 0-1-15,11-15-56 16,-11 15 0-16,0 0-7 16,0 0-3-1,-2-16-3-15,2 16-2 0,0 0-1 16,-9-19 0-16,9 19 1 16,-7-13 0-16,7 13 2 15,0 0 1-15,-15-14 1 16,15 14-1-16,-13-2-1 15,13 2-2-15,-17 4-2 16,17-4-1-16,-22 16-4 16,22-16 1-16,-24 28 0 15,9-7-1-15,2 4 0 0,-1 2-1 16,4 9 0 0,0 0 0-16,3-1 0 15,2-3 0-15,7-2-1 16,3-7 1-16,3-5-1 0,-8-18 3 15,23 12-1-15,-9-16 1 16,2-7-1-16,0-8 0 16,-2-4-1-16,1-5 1 15,-2-2 1-15,-2-2-1 16,-1 2 1-16,-2 0-1 16,-3 7 3-16,0 4 0 15,-4 6-1-15,-1 13 2 16,0-13-1-16,0 13-1 15,0 0 2-15,0 0-2 16,0 0-2-16,-6 16 1 16,6-16 0-16,-1 19-1 0,0-6 0 15,1 4 0-15,0 3-2 16,0 5 2-16,1 2-1 16,2 2 1-16,0 3 0 15,0 4-2-15,2 1 2 16,0 4-4-16,0 3 6 15,0 2-7-15,2 1 5 16,-1-1-6-16,0 0 7 16,-1-3-4-16,0-1 3 15,-1-4 0-15,-1-7-2 16,0-3 4-16,0-4-3 16,-3-5-4-16,3-3-11 15,-3-16-17-15,2 17-33 0,-2-17-26 16,0 0-2-16,5-16 1 15</inkml:trace>
  <inkml:trace contextRef="#ctx0" brushRef="#br0" timeOffset="214799.979">10990 11306 36 0,'2'23'89'16,"-2"-23"-3"-16,-3 13-5 0,3-13-74 16,0 0-3-16,0 0-1 15,0 0 0-15,0 0 1 16,0 0-2-16,0 0 3 16,0 0 0-16,8-17 1 15,-3 3-2-15,-1-2 0 16,0-2 3-16,1-3-4 15,1-4 3-15,-2-2-6 16,2-2 4-16,-2 0-4 16,0 3 5-16,1 4-6 15,-3 2 3-15,1 4 0 16,2 3 0-16,-5 13 2 16,0 0-1-16,0 0 1 0,0 0-2 15,0 0 1-15,0 0-1 16,-5 22 0-16,5-22-1 15,-1 25-1-15,-1-10-1 16,2 3 2-16,2 2-2 16,-1 3 2-16,2 2-5 15,0-1 4-15,-1 3-5 16,2-1 2-16,-1-1-7 16,1 1-5-16,-1-6-12 15,4-1-26-15,-7-19-37 16,10 23-1-16,-10-23 0 15</inkml:trace>
  <inkml:trace contextRef="#ctx0" brushRef="#br0" timeOffset="215174.2354">11302 11016 31 0,'0'0'88'0,"0"0"-3"15,17 10-1-15,-17-10-73 16,0 0-6-16,0 0-2 0,0 0-1 16,15 9-1-16,-15-9-2 15,14 9 2-15,-14-9-1 16,20 13 1-1,-20-13 0-15,23 14 1 0,-23-14-1 16,21 17 1-16,-21-17 0 16,18 16-1-16,-18-16 2 15,9 19 0-15,-9-19-3 16,3 20 2-16,-3-20-1 16,-7 20-1-16,-1-7-7 15,3 3-11-15,5-16-37 16,-18 22-30-1,5-12-2-15,13-10 11 0</inkml:trace>
  <inkml:trace contextRef="#ctx0" brushRef="#br0" timeOffset="215467.2917">11625 11009 32 0,'0'0'91'0,"0"0"0"16,13 7-3-16,-13-7-66 16,0 0-15-16,0 0-4 15,0 0-5 1,-3 13-8-16,3-13-12 0,0 0-14 15,2 15-14-15,-2-15-19 16,0 0-13-16,0 0 20 16</inkml:trace>
  <inkml:trace contextRef="#ctx0" brushRef="#br0" timeOffset="215609.6383">11816 11000 7 0,'0'0'78'0,"0"0"-2"16,0 0-30 0,0 0-33-16,0 0-45 0,8 15-34 15,-8-15-8-15,0 0 27 16</inkml:trace>
  <inkml:trace contextRef="#ctx0" brushRef="#br0" timeOffset="215757.8589">12035 10911 1 0,'16'-2'82'0,"-2"4"-7"15,-14-2-25 1,13-2-93-16,-13 2-27 16,0 0-4-16,0 0 54 15</inkml:trace>
  <inkml:trace contextRef="#ctx0" brushRef="#br0" timeOffset="216194.1445">12247 11142 42 0,'16'14'89'15,"-16"-14"-3"-15,0 0-7 16,0 0-69-16,0 0-8 16,0 0-1-16,13 4-3 15,-13-4-1-15,0 0-1 16,0 0 0-16,14 19 3 16,-9-6-2-16,-1 2 4 0,0 2-2 15,-1 3 3-15,0 5-6 16,-2 2-14-16,-3 1-42 15,-1 6-21-15,-5-2-1 16,-2-2 34-16</inkml:trace>
  <inkml:trace contextRef="#ctx0" brushRef="#br0" timeOffset="217200.2747">12843 10745 9 0,'13'1'91'0,"-13"-1"-6"15,0 0-4-15,0 0-55 16,0 0-28-16,0 0 0 16,0 0 2-16,-19-15 1 15,19 15 3-15,-23-8 2 16,23 8 0-16,-23-5 2 0,23 5 1 16,-23 1-1-16,23-1-1 15,-23 6-2-15,23-6-2 16,-23 11-1-16,23-11 1 15,-25 19 0-15,12-6-1 16,0 6 0-16,-1 1-2 16,2 6 0-16,-1 1 1 15,5 4 0-15,0 0-1 16,4 3-1-16,3-6 1 16,3 1-1-16,4-3 0 15,3-6 0-15,2-4 0 16,4-4-1-16,-1-6 0 0,5-8-1 15,0-4-2-15,1-4 2 16,0-7-2 0,0-3 1-16,-2-3 0 15,0-3 2-15,-3 0 0 0,-2 4 4 16,-3 2 2-16,-4 1 2 16,-2 6 0-16,-4 13 0 15,4-16 1-15,-4 16-1 16,0 0 1-16,0 0-4 15,0 0 0-15,0 0-3 16,0 0 1-16,0 0 0 16,0 0-2-16,0 0 1 15,0 0-1-15,0 0 3 0,0 0-2 16,0 0 0 0,0 0 0-16,-7 19 0 15,7-19 0-15,-1 22 0 16,1-9 0-16,-2 4-2 0,4 2 3 15,-1 2-2-15,1 4 1 16,1 0 0-16,-1 0-2 16,4 7 2-16,-2 1-3 15,2 1 5-15,0 2-5 16,0 1 6-16,1-1-4 16,0 2 4-16,0 1-2 15,-1-6 2-15,1-1 0 0,1-3-1 16,-1-4 1-1,-1-3 0-15,-1-2 0 16,0-2-2-16,-2-2 3 0,1-4-3 16,-4-12 0-16,6 24 0 15,-6-24 0-15,4 23-1 16,-4-23 0-16,3 20-1 16,-3-20-2-16,3 17-4 15,-3-17-2-15,0 0-7 16,0 0-19-16,10 16-32 15,-10-16-26-15,3-14 1 16,-6-2 18-16</inkml:trace>
  <inkml:trace contextRef="#ctx0" brushRef="#br0" timeOffset="217850.6261">13074 11159 62 0,'0'0'89'16,"1"-13"-2"-16,-1 13-29 15,0 0-44-15,0 0-1 16,0 0 0-16,0 0-4 0,0 0 0 16,0 0-3-1,0 0 0-15,0 0-3 16,0 0-2-16,0 0-1 15,0 0-2-15,9 17 0 16,-9-17 2-16,10 23-3 0,-4-8 3 16,-1 2 0-16,3 3 0 15,0 1 0-15,-2 2 1 16,1-2-2-16,-1-2 2 16,0-2 1-16,0-1-1 15,-1-1-1-15,-5-15 2 16,8 16-2-16,-8-16 1 15,0 0-1-15,0 0-1 16,0 0 1-16,0 0-2 16,8-16 4-16,-8 16-2 15,-1-23 0-15,1 23 0 16,1-28 1-16,-1 12-1 0,2-1 0 16,-1-2 2-16,1 0-3 15,-1 1 0-15,3 0 2 16,2 3 0-16,-2 2 0 15,-4 13-1-15,12-21 2 16,-12 21-3-16,13-10 3 16,-13 10-3-16,0 0 2 15,14 9-2-15,-14-9 0 16,11 16 2-16,-9-3-2 16,3 3 2-16,0 1-1 15,3 2 1-15,-3 2-2 16,3-2 0-16,-1 3-5 0,0-1-4 15,-1-3-9-15,4 3-19 16,-10-21-50-16,9 26-3 16,-9-26 0-16,0 0 61 15</inkml:trace>
  <inkml:trace contextRef="#ctx0" brushRef="#br0" timeOffset="218818.6379">13231 10420 6 0,'0'0'92'0,"-13"-5"-5"15,13 5 2-15,0 0-61 16,-4-15-19-16,4 15-2 16,0 0 0-16,0 0-1 15,4-13-2-15,-4 13 0 16,0 0-1-16,0 0-1 0,13-9 3 15,-13 9-3-15,14 0 1 16,-14 0-3 0,21 8 0-16,-8-1 1 15,0 3 1-15,-13-10 0 0,24 27-3 16,-12-11 2-16,-4 4 0 16,0 1 2-16,-4 3-1 15,-1 2 1-15,0 2-2 16,-2 0 2-16,0 0-2 15,2 1 2-15,2-2-1 16,3 1-1-16,0-4 2 16,2-2-2-16,0-1 0 15,3-5 0-15,0 2-1 0,0-7 1 16,1-4-2 0,-14-7 2-16,26 9-3 15,-11-10 1-15,2-2 1 16,-1 0-1-16,-2-3 1 0,2 2 0 15,-3-1 1-15,-13 5-1 16,20-7 0-16,-20 7 1 16,0 0-1-16,0 0 1 15,13-4 0-15,-13 4-1 16,0 0 0-16,0 0 1 16,0 0-1-16,0 0 0 15,0 0 0-15,0 0-1 16,-16 13 0-16,16-13-1 15,-5 14 2-15,5-14-2 16,-5 20 1-16,5-20 1 16,2 25-1-16,1-9 0 0,4 0 0 15,0 0 2-15,5 1-2 16,-1 2 1-16,2-1-2 16,3 3 0-16,-2-3 1 15,2 1 1-15,-1 3-1 16,-2-5 0-16,-3 2 1 15,0-3 1-15,-4-2 2 16,-2-1-3-16,-4-13 3 16,0 23-1-16,0-23 3 15,-12 19-2-15,-1-10 0 16,0-1-1-16,-4-1 1 16,0 2-1-16,-2-3 1 15,-1-8-8-15,5 5-5 0,-2-8-14 16,17 5-30-16,-17-15-40 15,17 15-3-15,0-30 2 16</inkml:trace>
  <inkml:trace contextRef="#ctx0" brushRef="#br0" timeOffset="219365.442">14147 10761 83 0,'0'0'98'0,"0"0"-8"16,-3 13-3-16,3-13-77 15,0 0-13-15,0 0-1 16,0 0 0-16,13-15 0 16,-13 15 1-16,13-1 4 15,-13 1 1-15,22-3 2 16,-8 2-1-16,5 1-1 16,4-2 0-16,2 1-1 0,2-1-2 15,3-1 3-15,4 0-2 16,-1 1 0-16,1 2 1 15,2-3 0-15,1 1 2 16,-3 1-1-16,2 1 2 16,-3-3-3-16,2 3 2 15,-3-1-1-15,-2-1 1 16,-1 1-3-16,-2-2 0 16,-2 1-1-16,-2-1 1 15,-1 2 1-15,-2 0-1 16,-1-2 1-16,-5 4-1 15,0-1 1-15,-14 0 1 0,22 4-1 16,-22-4-8-16,19 6-10 16,-19-6-20-16,0 0-50 15,0 0-1-15,0 0-4 16,0 0 30-16</inkml:trace>
  <inkml:trace contextRef="#ctx0" brushRef="#br0" timeOffset="219985.1842">14183 10500 66 0,'-19'11'98'0,"19"-11"-3"16,-17 10-1-16,4-10-78 16,13 0-9-16,-14 8-3 15,14-8-2-15,-15 8-2 16,15-8-1-16,-13 10 1 0,13-10 0 15,-11 13 0-15,11-13-1 16,-15 20 1-16,15-20 0 16,-14 21 1-1,4-8 1-15,1 0 0 0,-2 0 0 16,-2 0 1-16,13-13 1 16,-22 21-1-16,22-21 0 15,-20 20 0-15,20-20-2 16,-16 16 1-16,16-16-3 15,0 0 1-15,-10 13 0 16,10-13-1-16,0 0 2 16,0 0-2-16,7 19 1 15,-7-19-1-15,14 17 2 0,-14-17 0 16,19 26-1-16,-6-10 1 16,3 2 0-1,0-1-1-15,3 0 0 16,1 2 1-16,3-2-1 0,-1 1-1 15,2-3-1-15,-1 0-2 16,-1-1-5-16,-2-2-9 16,2 2-34-16,-22-14-42 15,26 23 2-15,-26-23-4 16</inkml:trace>
  <inkml:trace contextRef="#ctx0" brushRef="#br0" timeOffset="221071.7226">8761 8545 18 0,'0'0'84'16,"0"-16"-2"-16,0 16-25 15,0 0-40-15,0 0-5 16,0 0-5-16,-13-5-3 15,13 5-2-15,-3 21 0 0,3-6-2 16,0 3 2-16,0 2 1 16,2 7-1-16,-4 9 1 15,5 6 2-15,0 9 0 16,1 8 1-16,-1 6-2 16,3 8 2-16,0 8-2 15,-1 3 0-15,3 0 0 16,-4-1-4-16,-1 0 4 15,-3-4-1-15,-2-5 2 16,-3-8-2-16,-1-7 0 16,-1-4 3-16,-1-8-3 15,0-3 6-15,2-10-7 16,0-6 1-16,3-2-1 0,2-7 3 16,1-2-5-16,0-17-3 15,4 17-8-15,-4-17-11 16,0 0-18-1,0 0-29-15,0 0-17 0,0 0-3 16,15-26 29-16</inkml:trace>
  <inkml:trace contextRef="#ctx0" brushRef="#br0" timeOffset="221587.1284">8920 8595 7 0,'0'0'91'0,"0"0"-4"15,0 0-2-15,-13-3-66 16,13 3-11-16,0 0-3 15,0 0-3-15,0 0 0 16,-13 10-1-16,13-10-2 16,-5 26 1-16,3-7-1 15,0 6 2-15,-1 6 0 16,2 10 4-16,-1 1 0 0,1 7 0 16,1 3 0-1,1 5 1-15,1 8-2 16,1 6 1-16,0 4-2 0,-2 3-2 15,0 6-3-15,-1-1 7 16,-1-1-3-16,2-4 1 16,-1-7 2-16,2-5-2 15,2-5 1-15,2-8 0 16,1-9 1-16,2-5-5 16,1-5 0-16,-3-8 0 15,3-3-3-15,-1-8-7 0,-9-15-10 16,16 14-26-16,-16-14-39 15,19-7-1 1,-19 7-5-16,13-29 58 16</inkml:trace>
  <inkml:trace contextRef="#ctx0" brushRef="#br0" timeOffset="223037.0761">15426 10074 32 0,'0'0'95'0,"15"-4"2"16,-15 4-5-16,0 0-51 15,0 0-32-15,-17 1-3 16,17-1-5-16,-23 12 0 16,9-2-2-16,-4 3 2 15,1 4 1-15,0 9 1 16,-1 6 1-16,2 10 1 0,1 4 0 15,0 4 2-15,4 4-2 16,2 2 1-16,3 2-5 16,2-4 3-16,5-3-2 15,2-5 2-15,4-4-3 16,4-2 0-16,0-4-1 16,2-5-1-16,3-5 2 15,1-5-1-15,3-5-1 16,2-9 0-16,0-5-2 15,2-11-2-15,-1-5 1 16,0-5 0-16,-1-5-1 16,-2-4 1-16,-2-2 1 15,-3 0 0-15,-3-1 4 0,-2 7 3 16,-1 1 0-16,-2 7 1 16,-3 3 0-1,-4 13 1-15,0 0-1 16,9-13 0-16,-9 13-4 0,0 0-2 15,11 23 1-15,-3-7-1 16,2 2-1-16,1 4 0 16,2 4-3-16,-1 2-1 15,5 2-3-15,-2-3-5 16,3-1-10-16,-8-7-15 16,6 0-13-16,-16-19-3 15,15 14-23-15,-15-14-6 16</inkml:trace>
  <inkml:trace contextRef="#ctx0" brushRef="#br0" timeOffset="224920.2537">15501 10537 90 0,'-28'-26'88'0,"-1"-1"1"16,8 9-34-16,-1 3-22 16,8 3-12-16,14 12-4 15,-16-10-13-15,16 10 0 16,0 0-5-16,14 6-2 15,1-3-2-15,3 2 4 16,4 3 4-16,3-1-4 16,2 0 6-16,-1 0-3 15,3 2-1-15,-2-3-1 0,-4-1 3 16,0 0-4 0,-1-2 1-16,1-2-1 0,-4-1 1 15,0 2-1-15,-4-2 1 16,1 0 1-16,-1 1-1 15,-15-1 1-15,23 4 0 16,-23-4 0-16,17 12-1 16,-17-12 2-16,16 20-2 15,-7-7 1-15,-1 3 1 16,1 1-2-16,3 3 0 16,1 2 1-16,0 3 1 15,1 1-2-15,2 4 1 16,0 2-1-16,-2-1 1 15,-1 3 0-15,-1-4-1 16,-2 0 1-16,-3-5 0 16,-3-7 0-16,1-3 2 0,-5-15 0 15,0 0-2-15,0 0 2 16,0 0 0-16,-5-16-1 16,2-4-2-16,-1-5 0 15,0-4 0-15,-1-2-1 16,1-3 0-16,3 0 0 15,-1 1-1-15,4 2-1 16,2 4-1-16,5 5 2 16,1 2-4-16,4 6 1 15,1 4 0-15,2 5 0 16,0 2-1-16,2 3 3 16,-2 3 1-16,2 3 0 0,-2-2 2 15,2 4-1-15,1-4 1 16,2 2 1-16,0-2 0 15,1-1-1-15,-3-2 0 16,0-1 1-16,0-1 0 16,-4-3 0-16,-1-1 0 15,-15 5-1-15,18-13 1 16,-18 13 0-16,9-13 0 16,-9 13 0-16,0 0 0 15,0 0 1-15,0 0-1 16,0 0 1-16,-14 3-1 15,14-3 0-15,-15 26 1 0,6-9 0 16,-2 5 0-16,2 4-1 16,-1 4 2-16,-1 4 0 15,2 0 2-15,3-1-1 16,0 2 0-16,5-3-1 16,4-3 1-16,0-5-1 15,1-7-1-15,3-4-1 16,-7-13-2-16,15 9 0 15,-15-9 0-15,18-12-2 16,-9 0 1-16,0-4-2 16,-1-5 2-16,1 0 0 15,0-2 1-15,-3-3 1 16,-1 1-1-16,1 2 2 0,-2 3 0 16,1 3 0-16,-5 17 0 15,8-21 0-15,-8 21-1 16,0 0-1-16,0 0-1 15,15-4-1-15,-15 4 0 16,8 15 0-16,-3-3 0 16,1 3 1-16,1 4 2 15,1 2 0-15,4 2 2 16,-3 2-1-16,2-1 1 16,2 1-1-16,2-6 2 15,-2-2-2-15,0-5 0 16,0-5 0-16,-13-7-1 0,24 1 2 15,-24-1-2 1,20-18 2-16,-11 3-1 0,-5-1 1 16,1-4-1-1,-2 0 2-15,-1-2-1 0,0 2 1 16,-1 0-1-16,1 4 0 16,1 0 0-16,-3 16-1 15,7-17-1-15,-7 17 0 16,13-6-2-16,-13 6 0 15,17 11 0-15,-17-11-1 16,22 25 2-16,-9-9-1 16,0 3 1-16,1 1 1 15,-1 0 0-15,2 0 0 0,-4-2 1 16,1-3 1 0,-2-2-2-16,-10-13 0 15,14 16 2-15,-14-16-1 16,0 0 1-16,13-4 0 0,-13 4-1 15,6-22 0-15,-5 8 1 16,-1-5-1-16,2 0 0 16,-1-2-1-16,2 1 1 15,1-4 0-15,1 7-2 16,1 0 0-16,2 1 0 16,-8 16 0-16,20-17-1 15,-20 17 1-15,24-6-2 16,-24 6-1-16,23 9 3 0,-23-9-2 15,21 25 3 1,-11-7 0-16,-1 3 0 16,0 3 1-16,-1 1 2 0,-2 1-1 15,0-1 0-15,0-2 1 16,-1-4-1-16,0-3-1 16,-5-16 1-16,10 17-2 15,-10-17-1-15,0 0 1 16,13-6 0-16,-13 6 1 15,6-27-2-15,-5 8 0 16,0-4 2-16,1 0-1 16,-1-2 1-16,-1 2 0 15,2 2 0-15,2 2-2 16,-1 6 1-16,-3 13-1 16,12-17-2-16,-12 17-1 15,17 0 0-15,-17 0-1 0,19 11 0 16,-12 2 0-16,3 3 1 15,-3 4 1-15,0 0 1 16,1 3 3-16,0-2-2 16,-1 2-2-16,1-4-2 15,-1-4-6-15,-7-15-6 16,16 22-10-16,-16-22-8 16,16 3-13-16,-11-16-38 15,6-4 0-15,-4-11 1 16,3-8 74-16</inkml:trace>
  <inkml:trace contextRef="#ctx0" brushRef="#br0" timeOffset="228371.9142">17294 10325 82 0,'0'0'95'0,"0"0"-2"16,0 0-6-16,3-14-64 16,-3 14-20-16,-2-13-2 15,2 13 0-15,0 0 0 16,0 0 2-16,-15-5 0 15,15 5 2-15,-16 13-1 0,9 0 0 16,-1 6-1-16,1 1-2 16,1 5 3-16,1-2-4 15,0 4 3-15,4 1-4 16,1 1 4 0,1-2-2-16,4-1 2 0,2-3-3 15,1-3 0-15,4-1 0 16,0-3 1-16,2 0 0 15,3-3 0-15,2 0 0 16,3 1 1-16,1-1-1 16,1 4 1-16,4-1-2 15,1 3 0-15,-2 0-1 16,-3 0 1-16,-3-1 0 0,-5 1-2 16,-3 0 2-16,-5-3 0 15,-6-3 3-15,-5 0-2 16,3-13 2-16,-19 17 0 15,3-8-1-15,-1-6 2 16,-2-1-1-16,-3-3-1 16,2 0-1-16,3-4-1 15,2-1-4-15,15 6 0 16,-17-18-3-16,16 3-2 16,6-1-1-16,7-4 1 15,5 0 0-15,4-5 1 16,2 1 5-16,1-1 2 0,4-1 5 15,-2 6 0-15,-5 1 5 16,-1 4-3 0,-5 3 3-16,-2 2 1 15,-13 10-3-15,13-10-1 0,-13 10-3 16,0 0 0-16,0 0-4 16,0 0 0-16,-15 17-2 15,15-17 2-15,-16 22 1 16,9-9 0-16,2 3 1 15,-1 2 2-15,3 4 1 16,3 3 0-16,1 1-1 16,4 1-1-16,2 0 0 15,3 2 0-15,1-1-1 0,4-4-1 16,2-2 0 0,1-5 0-16,2-4 0 15,1-6 0-15,4-4-1 16,-1-6-2-16,2-5 0 0,0-8 1 15,-1-7-1-15,-2-6 2 16,-3-4-1-16,-1-8-1 16,-3-6 4-16,-6-4-2 15,-6-4 3-15,-1-1-5 16,-3 1 4-16,-3-1-4 16,-4 0 4-16,0 2-2 15,-2 7 0-15,1 5 1 16,-1 4-1-16,0 7 1 0,2 3 0 15,1 7-1 1,0 8-1-16,6 13-2 16,0 0 1-16,0 0-1 0,-13-3 1 15,13 3 0-15,-4 33 1 16,3-4 0-16,4 5 0 16,1 7 3-16,3 8-2 15,2 6 2-15,1 2 0 16,6 3 1-16,-2-4-2 15,5-3 2-15,-3-1-1 16,0-7 1-16,0-6 0 16,1-7 0-16,-1-6-2 15,-2-9 0-15,-1-4-3 16,2-7 2-16,-15-6-1 16,23-12-1-16,-13-2 1 15,0-5-1-15,-1-3 3 0,-2 1 0 16,0-5 4-16,-1 1-2 15,1 2 1-15,-1 3-1 16,2 1 2-16,2 2-1 16,2 2-4-16,2 4 1 15,2 2-3-15,0 5 1 16,3 2-3-16,0 5 3 16,-1 4-3-16,0 5 0 15,-2 2 4-15,-1 4 1 16,0 2 3-16,-1 2 0 15,-4-1 2-15,1 1 0 16,-3-5 1-16,2-1 0 16,-2-3-1-16,-8-13-2 0,17 13-1 15,-17-13 0-15,17-4-2 16,-17 4 2-16,17-21-1 16,-9 7 0-16,-3-5-3 15,0-2 2-15,-1-5 0 16,0-2 1-16,-1 1-1 15,2 2-1-15,-2 2 0 16,-1 3 1-16,3 4 2 16,-5 16-3-16,10-16 1 15,-10 16-2-15,0 0 1 16,17 7 0-16,-17-7 0 16,15 25-1-16,-8-8 0 0,1 4 1 15,3 2 0-15,-1 0 1 16,0-2 0-16,0 2 1 15,-1-1 0-15,1-5 1 16,0-2-2-16,-10-15 3 16,16 14-2-16,-16-14-1 15,14 3-1-15,-14-3-1 16,13-14 1-16,-13 14 0 16,7-25 0-16,-4 9-2 15,0 0 2-15,-2-1 1 16,1 0 0-16,-1 1 1 15,1 3-1-15,-2 13 1 0,7-19-1 16,-7 19-1-16,0 0 0 16,13-3 0-16,-13 3-2 15,13 16-1 1,-13-16 1-16,14 28 0 0,-5-14 2 16,1 3-1-16,-1 1 1 15,1 0-1-15,0-2 4 16,2 2-1-16,-1-4-1 15,-11-14 0-15,22 19-3 16,-22-19-2-16,26 6-1 16,-13-11-2-16,0-5-2 15,0-3 2-15,1-3-1 16,-1-3 1-16,1 1 2 0,-1-2 4 16,2 2 4-16,-4 2 1 15,-11 16 2-15,22-20-1 16,-22 20 1-16,20-9-1 15,-20 9 0-15,20 8-1 16,-20-8-1-16,21 20-1 16,-10-6 0-16,2 4 3 15,0-1-2-15,0 2 2 16,0-1-1-16,2 0 0 16,-1-2 1-16,2 0 0 15,0-2 0-15,1-2-3 16,0-4 2-16,2-1-1 0,0-1 2 15,0-2-2-15,-1-2-1 16,3-6-1 0,-4-2-1-16,0-4 0 0,-1-2 0 15,-3-2 2-15,-1-5 0 16,-5 2 0-16,-3-1 2 16,-2 2 1-16,-5 2 1 15,3 14 1-15,-12-20-1 16,12 20-1-16,-19-12-1 15,19 12 3-15,-17-3-3 16,17 3-2-16,0 0 0 16,-16 11-2-16,16-11 1 15,0 0 0-15,0 0-1 0,-1 13-1 16,1-13 1 0,0 0 0-16,4 15 1 15,-4-15 0-15,6 15-1 16,-6-15 0-16,0 0 0 0,14 17-1 15,-14-17-1-15,13 4 1 16,-13-4-1-16,13-5 1 16,-13 5 0-16,9-19-1 15,-8 5 0-15,1-8 0 16,-2-7 0-16,-3-3-1 16,0-8 1-16,-1-6-2 15,-3-5 3-15,-1-7-2 0,0-1 5 16,-1 3-1-1,-1 1 2-15,1 3-1 16,1 6 1-16,-1 7 3 16,0 5-1-16,2 12 1 0,1 2-1 15,2 7-1-15,4 13 2 16,0 0-1-16,0 0-3 16,-13-2-1-16,13 2 0 15,-1 22-1-15,1-3-1 16,2 4 0-16,3 7-3 15,2 5 2-15,2 5 1 16,1 8 0-16,3 4 0 16,0 1 4-16,3 3-2 0,-1-1 2 15,4-4-1 1,-1-2 1-16,3-5-2 16,2-5 1-16,-1-4-3 15,1-8-3-15,0-6 1 0,0-7 0 16,0-5-1-16,-1-5 1 15,-3-7 2-15,-1-3 0 16,0-5 0-16,-4-4-1 16,1-3-3-16,-5-8-4 15,1-5-2-15,-4-10-3 16,1-6-1-16,-4-5-2 16,-1-1 8-16,0-5 4 15,-5 3 10-15,-1 6 6 16,-1 5 5-16,1 9 3 15,-3 8 5-15,4 8-1 16,-4 6-2-16,6 13-4 16,0 0-5-16,0 0-2 0,0 0-4 15,0 0-1-15,0 0-4 16,0 0 2-16,0 0-4 16,0 0 0-16,-6 17-2 15,6-17 0-15,0 22 1 16,0-6-1-16,1 2 2 15,1 6-2-15,-2 4 3 16,3 7 2-16,-2 3 1 16,2 2-1-16,1 0 1 15,-1 7 2-15,2-1-1 16,0 0 1-16,1-3-2 16,-1-2 1-16,0-2-1 0,1-5 1 15,-2-5-4-15,-1-6-5 16,0-1-7-16,-3-9-7 15,3 0-14-15,-3-13-12 16,0 0-12-16,0 0-12 16,-16-12-1-16,5-5 19 15,1-3 28-15,-3-1 21 16,-5-3 19-16,4 5 20 16,-4-4 15-16,7 10 14 15,-3 0 5-15,14 13-12 16,-18-13-21-16,18 13-13 15,0 0-10-15,0 0-6 0,-3-16-9 16,3 16-5-16,15-20-10 16,-2 0-14-16,14 0-38 15,2-12-29-15,14 0 0 16,1-4-5-16</inkml:trace>
  <inkml:trace contextRef="#ctx0" brushRef="#br0" timeOffset="229494.8091">20224 9768 111 0,'2'-13'90'0,"-2"13"2"16,-4-14-21-16,4 14-53 15,0 0-8-15,0 0-4 16,0 0-4-16,-13-9-2 15,13 9-1-15,0 0 0 16,-18 20 3-16,8-7-2 16,2 3 2-16,-1 3 1 0,0 3 2 15,-1 8-2 1,1 2 1-16,-1 5-2 16,3 6-1-16,-2 4 0 15,2 0 0-15,0 8-2 0,3 1-1 16,-1-1 3-16,4 3 1 15,1-2-1-15,3 0 3 16,4 1-3-16,2-3 2 16,2-6-1-16,4 0 2 15,1-4-4-15,1 0 1 16,5-2-2-16,1-5 2 16,-2-2-2-16,2-4 1 15,-1-3 0-15,0-4 0 16,-2-5 0-16,-1-2-1 15,-5-4 0-15,-1-3-1 16,0-1-2-16,-13-9-5 16,16 13-7-16,-16-13-14 0,0 0-29 15,0 0-29-15,16 4-2 16,-16-4-2-16</inkml:trace>
  <inkml:trace contextRef="#ctx0" brushRef="#br0" timeOffset="230089.0797">20385 10227 91 0,'0'0'104'15,"0"0"-9"-15,0 0-2 16,0 0-62-16,-6 14-33 15,6-14-5-15,0 23 0 16,1-4 2-16,2 3-1 16,0 7 7-16,3 4 2 15,0 3 1-15,2 4 2 16,1 1 1-16,1-1 0 16,2 1-2-16,1-5 0 15,1-5-4-15,0-5 0 16,1-5-2-16,-4-4 0 15,4-8-2-15,-2-8 1 0,0-5-2 16,-13 4 3-16,20-25-1 16,-13 6-1-16,-2-5 3 15,-3-6-2-15,-3-2 4 16,-3-1-2-16,-4-1 5 16,1 1-3-16,-1 4 5 15,0 2-2-15,0 5 4 16,3 8-4-16,1 1 2 15,4 13-3-15,0 0-3 16,0 0-1-16,0 0-5 16,0 0 1-16,-4 22-2 15,7-8 5-15,-3 6-2 0,0 5 3 16,2 1-2-16,0 5 2 16,4 3 2-16,1 2 1 15,3-3-5-15,0-3-4 16,6 2-10-16,-2-8-9 15,9 5-22-15,-5-14-41 16,6 5-1-16,-2-9-1 16,1 4 15-16</inkml:trace>
  <inkml:trace contextRef="#ctx0" brushRef="#br0" timeOffset="230513.9106">20816 11045 89 0,'3'16'84'0,"-3"-16"-4"16,0 0-3-1,16 6-71-15,-16-6-10 0,10-23 0 16,-4 7 1-16,-2-3 2 16,2-4 2-16,-5-5 3 15,2-2 3-15,-3-2 3 16,0 2 1-16,-4 0-1 15,2 2-2-15,-2 1 1 16,1 5-2-16,0 5 1 16,0 4-1-16,3 13 0 15,-3-16-2-15,3 16 0 0,0 0-1 16,0 0-1-16,0 0-2 16,0 0-1-16,0 0-1 15,2 19-1 1,-2-19 1-16,6 24-2 0,-2-6 2 15,2 3 0-15,1 4 1 16,-1 2-1-16,1 1 1 16,0 1-4-16,0 0-3 15,-1 1-8-15,-1-9-19 16,3 11-39-16,-2-12-18 16,1-2 5-16,-7-18-3 15</inkml:trace>
  <inkml:trace contextRef="#ctx0" brushRef="#br0" timeOffset="230841.8141">21106 10673 136 0,'4'16'104'16,"1"-2"-8"-16,-5-14-6 15,0 0-84-15,0 0-17 16,0 0 1-16,17-4-1 16,-17 4 1-16,0 0 2 15,20 4 4-15,-20-4 3 16,19 9 5-16,-19-9 0 16,16 17-2-16,-16-17-1 15,11 23-6-15,-8-8-2 0,-3-1-4 16,0 3-2-16,-4-2-7 15,0 4-12-15,-6-7-19 16,4 4-31-16,6-16 4 16,-22 21-1-16</inkml:trace>
  <inkml:trace contextRef="#ctx0" brushRef="#br0" timeOffset="231067.0588">21377 10567 157 0,'22'19'87'0,"-22"-19"-11"16,0 0-34-16,12 13-73 15,-12-13-5-15,1 13-3 16,-1-13-4-16,0 19-10 15,0-19-24-15,-1 17 7 16,1-17 58-16</inkml:trace>
  <inkml:trace contextRef="#ctx0" brushRef="#br0" timeOffset="231206.0951">21517 10690 68 0,'0'0'71'0,"15"10"-29"15,-15-10-40-15,0 0-51 16,0 0-27-16,0 0 19 16</inkml:trace>
  <inkml:trace contextRef="#ctx0" brushRef="#br0" timeOffset="231339.8386">21578 10651 13 0,'0'0'35'16,"0"0"-56"-16,13-7-5 0,-13 7 26 16,0 0 0-16</inkml:trace>
  <inkml:trace contextRef="#ctx0" brushRef="#br0" timeOffset="231690.2319">21882 10517 26 0,'0'0'74'0,"23"19"-4"16,-23-19 2-16,0 0-55 15,5 13-6-15,-5-13 1 16,-2 13 2-16,2-13 0 15,0 0 2-15,-3 16 1 16,3-16-3-16,0 0-1 16,0 0-6-16,0 15 0 15,0-15-4-15,5 13-2 16,-5-13-4-16,4 21-2 16,0-4-2-16,-4 2-4 15,2 10-5-15,-5-2-8 16,-1 12-11-16,-12 0-44 15,-2 10 0-15,-6-1-2 0,-5-2 34 16</inkml:trace>
  <inkml:trace contextRef="#ctx0" brushRef="#br0" timeOffset="232391.0219">21986 10214 118 0,'0'0'94'0,"0"0"1"15,-17 4-3-15,17-4-73 16,-13-3-10-16,13 3-3 16,0 0-3-16,0 0 1 15,0 0-2-15,-12 19 1 16,12-19-3-16,2 28 1 16,2-10 2-16,3 7-3 15,2 1 1-15,1 4 0 16,2 0 0-16,1 1-1 15,0-1-1-15,0-7 1 16,0 0-2-16,-2-5 3 16,-11-18-3-16,22 20-3 15,-22-20 1-15,20 1-2 0,-20-1 1 16,19-17-1-16,-12-2 0 16,-1-3-1-16,-1-4 5 15,-2-5-1-15,-1-2 4 16,-1-2 2-16,-1-1 1 15,2 0-1-15,1 4 1 16,-3 3 3-16,4 5-4 16,-3 5 3-16,4 6-3 15,-5 13-2-15,0 0 0 16,0 0 1-16,0 0 1 16,0 0-2-16,10 26 0 15,-10-10 0-15,1 4 0 0,2 0-1 16,1 6 3-16,2 2-5 15,3-1 1-15,0 2 2 16,-1 1-3-16,2 0-3 16,3 2-8-16,-1-4-5 15,4 0-14-15,-6-9-14 16,9 7-39-16,-4-13-6 16,7-1-1-16,-3-8 27 15</inkml:trace>
  <inkml:trace contextRef="#ctx0" brushRef="#br0" timeOffset="233040.2866">22497 10631 123 0,'0'0'88'15,"0"0"-4"-15,0 0-28 16,0 0-43-16,0 0-5 15,-1-14-3-15,1 14-1 16,0 0 0-16,-2-19 0 0,2 19 1 16,0 0 3-1,3-13-1-15,-3 13 0 16,0 0 0-16,0 0-2 16,0 0-1-16,13-2 0 0,-13 2-2 15,0 0-3-15,13 12 0 16,-13-12-2-16,13 14 0 15,-13-14-4-15,16 21 2 16,-9-7-2-16,0 0 1 16,0 4 1-16,-2 0 0 15,-1 4 0-15,-1-2 2 16,1 0 4-16,-1-1 0 16,-1-4 0-16,-1-2 1 15,-1-13 2-15,3 14 1 16,-3-14-2-16,0 0 1 15,3-14-3-15,0 1 2 16,0-6 1-16,0 2 0 0,-1-4-1 16,4-2-2-16,-1 0 2 15,2 3-1-15,0 0 0 16,2 5-1-16,1 2-1 16,-10 13-3-16,23-21 0 15,-10 15-1-15,3 3-2 16,-2 2 2-16,0 4 0 15,-1 4 0-15,-13-7 1 16,22 24 2-16,-13-6 1 16,-2 2 3-16,-3 3-1 15,1 4 0-15,-4 5-1 16,1-3-8-16,2 4-12 0,-6-4-23 16,7 4-45-16,-7-5-2 15,2-4-1-15,0-24 17 16</inkml:trace>
  <inkml:trace contextRef="#ctx0" brushRef="#br0" timeOffset="233724.4104">22686 9699 138 0,'0'0'94'0,"0"0"0"16,0 0-33-16,0 0-52 0,0 0-2 15,0 0-3-15,0 0 1 16,0 0-2-16,0 0-2 16,0 0-2-16,10 13 2 15,-10-13 0-15,19 9-1 16,-3-4 3-16,2 2-3 16,6 4 0-16,2 3 0 15,1-1 1-15,0 6-2 16,7 0-1-16,-4 4 1 15,3 5-1-15,-1 6 2 16,0 2-2-16,-2 4 1 16,2 6 0-16,-2 2 1 15,-7 5-1-15,-4-1 0 0,-3 3 2 16,-8 1 0-16,-5-1 0 16,-4-1 2-16,-7-4 0 15,-2-1 1-15,0-3-1 16,-3-1 2-16,0-9-7 15,0-4-5-15,5-2-14 16,-7-7-22-16,12 6-47 16,-8-6-2-16,1-3-3 15,10-20 16-15</inkml:trace>
  <inkml:trace contextRef="#ctx0" brushRef="#br0" timeOffset="243161.2605">7426 12166 17 0,'0'0'88'0,"0"0"0"16,-5-17-7-16,5 17-43 16,0 0-12-16,-9-16-4 15,9 16-6-15,0 0-5 0,0 0-5 16,-16 4-2-16,16-4-2 16,-6 20-1-1,3-4 1-15,2 3-1 16,0 3-1-16,1 4 1 0,1 1 0 15,0 2 2-15,1 1-1 16,-1 3 0-16,2 5-2 16,-1 1-1-16,1 4-2 15,-2-2 1-15,2 3 1 16,-2-2-1-16,2 0 1 16,0-6-1-16,0-4 1 15,0-6 0-15,0-7 1 16,0-6-1-16,-3-13-2 0,4 13 1 15,-4-13-3 1,0 0 2-16,-2-21-1 16,0 4 2-16,-3-6-1 15,1-3 3-15,-2-7 0 0,-1-5-1 16,1-6 3-16,0-3-1 16,1-3 1-16,2 1-2 15,0 1 1-15,3 2-1 16,3 3 2-16,1 7 0 15,2 7 0-15,3 4-1 16,-1 8-2-16,-8 17 1 16,22-19-1-16,-22 19-2 15,23 0 0-15,-23 0 1 16,22 18-3-16,-11-4 3 16,-1 5 1-16,-1 4-1 15,-1 4 0-15,-2 4 0 0,0 3 1 16,-5 4-2-16,1-1 2 15,-5 2-1-15,-1-3 0 16,-4-1 2-16,1-5 1 16,-1-4 2-16,-1-7 0 15,2-3 2-15,7-16 0 16,-13 11-1-16,13-11-1 16,0 0 0-16,0 0-3 15,-7-17 2-15,7 17-2 16,7-22-1-16,-7 22 1 15,14-20-1-15,-14 20 2 16,22-14-1-16,-8 9 2 16,1 5-3-16,-1 3 0 0,1 3 0 15,-1 3 1-15,0 1-1 16,-2 3-1-16,-1 3 0 16,-3 0 1-16,-4 1 1 15,-3-1 0-15,-1 1 2 16,-5 0-1-16,-1 2 4 15,-4-4 0-15,0-2 2 16,10-13 0-16,-23 18-2 16,23-18 0-16,-21 7-2 15,21-7-3-15,-17-4-3 16,17 4-6-16,-11-19-10 16,11 19-20-16,-2-31-51 15,8 8 1-15,0-8-4 0,5 0 21 16</inkml:trace>
  <inkml:trace contextRef="#ctx0" brushRef="#br0" timeOffset="243795.7364">7934 12349 87 0,'0'0'95'0,"16"19"-4"16,-16-19-8-16,2 17-80 15,-2-17-8-15,-9 15-1 16,9-15 1-16,-12 13 1 0,12-13 1 16,-13 6 5-16,13-6 4 15,0 0 3-15,-15-13 1 16,15 13 0-16,-3-18 0 16,3 18-3-16,1-24-3 15,2 9 0-15,1 2-2 16,5-4 0-16,1 1-3 15,2 0 1-15,2 2-2 16,0 2 2-16,2 4-3 16,2 6-2-16,-3 7-2 15,-2 9-2-15,-1 6 1 16,-3 9-1-16,-4 7 2 0,-2 6-1 16,-4 4 8-16,-5-1 0 15,-3 1 4-15,-2-3 1 16,-2-5 2-1,-3-6 0-15,0-6-1 16,-1-9 1-16,1-4-3 0,2-9 1 16,14-4-3-16,-22-3 1 15,22 3 0-15,-14-14-1 16,14 14 2-16,-3-15-2 16,3 15-2-16,0 0 1 15,13-1 0-15,-13 1-1 16,24 16-1-16,-7-2 1 15,4 1-3-15,2 4 3 0,0-2-4 16,3-4 5-16,0-3-4 16,-2-3 3-1,-1-4-3-15,-1-6-3 16,-3-6-3-16,0-5-11 0,-4-10-19 16,1 6-29-16,-6-9-20 15,2 1-3-15,-6 0 20 16</inkml:trace>
  <inkml:trace contextRef="#ctx0" brushRef="#br0" timeOffset="244246.6403">7441 13090 89 0,'4'13'105'0,"-4"-13"-3"15,0 0-8-15,0 0-84 16,13 5-13-16,-13-5 1 15,0 0 1-15,19-5-1 0,-19 5 0 16,23-5-1 0,-7 5 3-16,5 0 0 0,5 2 3 15,11 1-1-15,1-1 1 16,9 3-2-16,2-1 2 16,3 0 0-16,0 2-1 15,0-1 0-15,-6 0-2 16,-4 0 2-16,-5-1-2 15,-4-3 2-15,-4 4-2 16,-7-2 1-16,-2-1 1 16,-6 1-12-16,-14-3-23 15,26 3-58-15,-26-3-3 16,0 0-7-16,0 0 18 16</inkml:trace>
  <inkml:trace contextRef="#ctx0" brushRef="#br0" timeOffset="249782.892">9866 12186 50 0,'10'-13'99'0,"-10"13"-5"16,0 0-6-16,-16-4-83 16,16 4-6-16,-23 9-3 0,6 2 0 15,-3 7-2-15,-3 3 0 16,-2 8 5 0,-1 4 4-16,0 3 3 15,2 5 4-15,1 1-1 0,2-1 0 16,4 3-1-16,1-1-2 15,3-1-1-15,3 1-3 16,4 3 0-16,1 2-3 16,3-5 1-16,5 0-1 15,3-1 2-15,3-3-2 16,5-4 0-16,3-2 0 16,3-7-1-16,4-6 2 15,3-2-1-15,2-10-1 0,0-1 1 16,1-7 0-1,2-5 1-15,-1-8-1 16,0-9 1-16,2-4-1 0,-4-10-1 16,3-6 2-16,-1-5-2 15,-2-4 3-15,-1-4-1 16,-5-1 1-16,-6 3 1 16,-7-1 2-16,-4 8 0 15,-10 1 2-15,-7 6 1 16,-4 3-2-16,-9 4 0 15,0 4-1-15,-5 2 0 16,2 3-2-16,-4 2-1 16,4 8-3-16,1 2 0 0,-1 5-2 15,2 5-5 1,2 1-5-16,9 7-11 16,-4 0-20-16,11 12-34 0,-2-5-10 15,11 9-3-15,2-1 51 16</inkml:trace>
  <inkml:trace contextRef="#ctx0" brushRef="#br0" timeOffset="250230.4237">9762 12652 45 0,'0'0'98'16,"-14"9"1"-16,14-9-4 15,0 0-58-15,-15-7-29 16,15 7-3-16,0 0-4 16,0 0-1-16,0 0-1 15,0 0-1-15,21 16-1 16,-21-16-2-16,26 27 2 15,-8-8 0-15,7 5 2 0,5 4-1 16,-1 1 3 0,7 1-2-16,6-1 1 15,0-2 1-15,4-4 0 16,-3 0 0-16,-2-7 0 0,-4-3 0 16,-2-1 0-16,-6-4 1 15,-9 0 0-15,-4-3 1 16,-16-5-2-16,17 6 1 15,-17-6-2-15,0 0-5 16,0 0-12-16,0 0-25 16,0 0-47-16,0 0-3 15,0 0-5-15,0 0 56 0</inkml:trace>
  <inkml:trace contextRef="#ctx0" brushRef="#br0" timeOffset="251418.1061">10517 12549 56 0,'0'0'101'0,"0"0"-5"16,0 0-3-16,0 0-74 0,0 0-8 15,0 0-5 1,0 0-4-16,0 0-1 0,0 0-3 16,0 0 2-16,22 1 0 15,-9 0 0-15,2 2-1 16,3-3 0-16,2 0 2 15,3 0 0-15,2-1-1 16,-2 2 0-16,0-2 0 16,-3 2-1-16,-1-1 2 15,-1 0-1-15,-2 0-2 16,-3 2-5-16,-13-2-4 0,22 3-11 16,-22-3-23-1,19 5-42-15,-19-5-5 16,0 0 2-16,0 0 64 15</inkml:trace>
  <inkml:trace contextRef="#ctx0" brushRef="#br0" timeOffset="251781.3217">10578 12824 63 0,'-19'16'91'0,"19"-16"1"16,0 0-12-16,-3-17-66 15,3 17-4-15,17-23-6 16,-17 23-1-16,25-22-1 0,-9 13 0 16,-2 1-1-16,5 3 1 15,0 4-2-15,-1 2 1 16,3 1 0-16,0 3 0 15,1-2-1-15,-1 2 0 16,3 2 0-16,-1-3-1 16,-2 3 1-16,1-1-1 15,-3 0 3-15,-5-2-2 16,1 1-5-16,-15-5-10 16,20 8-24-16,-20-8-48 15,0 0-3-15,-9 15-2 16,9-15 54-16</inkml:trace>
  <inkml:trace contextRef="#ctx0" brushRef="#br0" timeOffset="252699.1379">11302 11973 117 0,'0'0'100'0,"0"0"-5"15,0 0-42-15,0 0-41 16,0 0-4-16,0 0-9 16,0 0 4-16,0 0-1 15,-15 11-4-15,15-11 5 16,-2 15-4-16,2-15 0 0,1 27-3 15,3-7 5-15,2 5-3 16,0 7 0 0,5 2 0-16,2 8 0 0,0 1 2 15,3 5-3-15,-1 0 5 16,1 2-3-16,-1 4 0 16,0-1 0-16,-2 2 0 15,-2-3 0-15,1 3-1 16,-2-1 1-16,0-3 1 15,-3-5 0-15,1-4 0 16,-1-5 1-16,-3-5 0 16,0-3 0-16,-1-6 0 0,0-6 0 15,0-1 0-15,-1-3-1 16,-2-13 2 0,1 16-1-16,-1-16 0 15,1 13-1-15,-1-13 1 0,0 0 0 16,0 0 0-16,0 15 1 15,0-15-2-15,0 0 1 16,0 0-1-16,0 0 1 16,0 0 0-16,0 0-1 15,0 0 2-15,0 0-2 16,0 0 1-16,0 0-2 16,0 0 1-16,0 0-1 0,13-9-1 15,-13 9 0-15,0 0 0 16,19-9 0-16,-19 9 1 15,22-1 0 1,-22 1 1-16,24-2-1 0,-8 4 1 16,2-1 0-16,0 1 0 15,1 1 0-15,0-2-1 16,0 0 2-16,-1-1-2 16,-2 3 1-16,-1-3-3 15,-15 0-7-15,21 5-6 16,-21-5-17-16,0 0-25 15,0 0-32-15,0 0-2 16,-1-19 20-16</inkml:trace>
  <inkml:trace contextRef="#ctx0" brushRef="#br0" timeOffset="253065.7118">11326 11992 54 0,'0'0'103'0,"0"0"-1"0,0 0-7 16,0 0-58-1,0 0-35-15,0 0-7 0,3-13 3 16,-3 13-4-16,16-3 4 16,-3 4-1-16,2 2 0 15,2 0 1-15,3 1 0 16,2 1 1-16,2-1 1 16,1-1 4-16,-1 0-8 15,-2-3-6-15,0 1-5 16,-4-5-18-16,4 10-54 15,-6-9 1-15,-2 3-6 0,-14 0 49 16</inkml:trace>
  <inkml:trace contextRef="#ctx0" brushRef="#br0" timeOffset="256050.7289">12015 12342 38 0,'0'0'91'15,"17"5"-5"-15,-17-5-7 0,0 0-79 16,0 0-5-16,0 0 1 15,0 0-1-15,0 0 3 16,0 0 0-16,0 0 5 16,-10-15 2-16,10 15 2 15,0 0-1-15,-20-14 1 16,20 14 0-16,-21-9-2 16,8 10-2-16,0-2-1 15,-2 4 0-15,0 1-1 0,-1 5 0 16,2 2 2-16,-1 5-3 15,5 2 1 1,2 3 0-16,3 2-1 0,7 3-1 16,2 2 2-1,5-1-3-15,2-2 2 0,4-2-1 16,1-5 0-16,1-3 1 16,0-4 1-16,1-5-2 15,-3-4 4-15,0-7 1 16,-2-5-2-16,-2-6 2 15,0-2-1-15,-4-7 1 16,0 1 0-16,-3-5 2 0,-2 1-4 16,-1 2 1-16,1 5 1 15,-2 2-2 1,-2 6 1-16,2 13 0 16,-3-14 1-16,3 14-1 0,0 0 1 15,0 0-2-15,0 0-1 16,-3 14 0-16,3-14 0 15,0 16 0-15,2-3-2 16,-1 1 0-16,2 5-1 16,1 3 2-16,-1 5-1 15,2 5 1-15,0 4-2 16,3 9 0-16,-3 4-1 0,4 5 2 16,-2 4-1-1,3 3 1-15,-1-2 0 16,4-1 0-16,-3-1 3 15,2-9-1-15,-1-3 2 0,-1-3-2 16,0-6 2-16,-1-6-1 16,-2-3 1-16,-2-5 0 15,0-3-1-15,0-5 0 16,-5-14-1-16,4 20-4 16,-4-20-6-16,0 0-16 15,0 0-37-15,0 0-29 16,0 0-5-16,12-14-3 15</inkml:trace>
  <inkml:trace contextRef="#ctx0" brushRef="#br0" timeOffset="257049.6499">12361 12935 46 0,'-2'20'92'15,"2"-20"-3"-15,0 0-8 16,0 0-72-16,0 0-5 16,0 0 0-16,0 0-3 15,0 0 0-15,0 0-2 16,0 0 2-16,0 0 1 16,0 0-1-16,0 0 1 15,0 0-2-15,8-18 1 0,-8 18 0 16,1-26 0-16,1 11 0 15,-2-1-1-15,0 0 2 16,1 1 1-16,-2-1 1 16,1 16-1-16,-3-19 1 15,3 19 1-15,-2-13 0 16,2 13-2-16,0 0 0 16,-1-14-2-16,1 14 1 15,0 0-1-15,0 0-1 16,4-13-1-16,-4 13 0 15,0 0 0-15,0 0 0 16,0 0 1-16,0 0 0 16,6 17 0-16,-6-17 1 0,0 0 0 15,1 17 2-15,-1-17-2 16,2 18 2-16,-2-18-2 16,3 23 0-1,-2-8 1-15,2 3-1 0,0 2 1 16,0 3-3-16,1 3 2 15,0 1-1-15,1-1 2 16,-1-1-1-16,0-1 0 16,-1 1 0-16,0-5 0 15,0-5 0-15,0-2 0 16,-3-13 0-16,4 16 0 16,-4-16-6-16,0 0-8 0,0 0-20 15,0 0-56-15,0 0-2 16,0 0-3-16,0 0 26 15</inkml:trace>
  <inkml:trace contextRef="#ctx0" brushRef="#br0" timeOffset="258152.3319">12820 12749 56 0,'8'14'99'15,"-8"-14"-5"-15,9 15-14 16,-9-15-87-16,0 0-31 16,4 19-22-16,-4-19-27 15,8 16-4-15,-8-16 46 0</inkml:trace>
  <inkml:trace contextRef="#ctx0" brushRef="#br0" timeOffset="258338.3097">13082 12811 9 0,'0'0'49'0,"0"0"-23"16,0 0-31-16,13 19-42 16,-13-19 16-16,-1 17 31 0</inkml:trace>
  <inkml:trace contextRef="#ctx0" brushRef="#br0" timeOffset="258517.39">13225 12766 22 0,'0'0'88'0,"18"16"-27"16,-18-16-56-16,12 3-56 16,-12-3-34-16,0 0 46 0</inkml:trace>
  <inkml:trace contextRef="#ctx0" brushRef="#br0" timeOffset="259502.7088">13853 12553 36 0,'0'0'89'0,"10"-13"-1"15,-10 13-7-15,-6-16-64 16,6 16-14-16,-13-14-4 16,13 14 0-16,-24-15 0 15,9 11 0-15,1 1 3 16,-2 1 2-16,1 2 1 16,1 2 1-16,14-2 0 0,-20 7 0 15,20-7-1 1,-16 16-2-16,16-16-2 15,-13 25 3-15,9-10-5 0,1 4 0 16,1 0-1-16,4 1 0 16,-1 0-2-1,4 3 3-15,0 0-1 0,3-1-1 16,0-2 3-16,4-1 0 16,-1-5-2-16,4-2 0 15,1-2 1-15,1-8-1 16,-3-7 0-16,4-6-1 15,-1-5 1-15,0-6-1 0,-1-5 4 16,-3-2 0 0,-3-1 0-16,0-2 2 15,-1 3 1-15,-3 3 1 16,-2 3 1-16,-2 4 1 0,-2 3 0 16,0 3-1-16,0 13 1 15,-3-17-3-15,3 17 1 16,0 0-3-16,0 0 0 15,-6-14-1-15,6 14-1 16,0 0-1-16,0 0 1 16,0 0-2-16,-2 14 0 15,2-14 1-15,3 20-1 16,-1-4 1-16,1 0 0 16,0 4-3-16,-1 3 2 15,3 3 0-15,-1 5 1 16,3 5 0-16,1 3 0 0,0 1 0 15,1 2-1-15,-1 1 3 16,0 0-1-16,0-1 2 16,1 2-2-16,-2-6 1 15,2 0 1-15,-2-5 0 16,2 0 0-16,-3-2 0 16,1-4 1-16,-1-2-1 15,1-5 1-15,-2-3-2 16,0-1 0-16,-4-2 2 15,-1-14-1-15,7 21 0 16,-7-21-3-16,6 14-2 16,-6-14-5-16,0 0-7 15,0 0-12-15,0 0-25 0,0 0-35 16,0 0-2-16,0 0-1 16</inkml:trace>
  <inkml:trace contextRef="#ctx0" brushRef="#br0" timeOffset="260155.2558">14224 12761 77 0,'0'0'97'16,"8"13"-6"-16,-8-13-5 15,0 0-80-15,0 0-7 16,-5 15-1-16,5-15 0 16,1 19-3-16,2-6 2 15,1 3 2-15,2 3 2 16,0 1 2-16,2 3-2 16,1 0 1-16,1 0-1 15,-1-1 1-15,-1-2 0 16,1-4 0-16,-3 0 1 15,-6-16-3-15,9 19 0 16,-9-19-1-16,0 0-3 16,0 0 0-16,0 0-1 0,10-13 1 15,-10 13-3 1,3-26 2-16,-1 10 2 0,-2 0 2 16,2 0 5-1,1 2 0-15,-2 1 2 0,-1 13 0 16,5-18 0-16,-5 18 0 15,0 0-2-15,0 0-1 16,10-13-3-16,-10 13 0 16,0 0-3-16,0 0-1 15,0 0 0-15,14-1 0 16,-14 1 1-16,0 0 0 16,0 0 1-16,14 17 3 0,-14-17 0 15,11 23 2-15,-6-10 1 16,3 5 0-1,-1 0-1-15,0 4 0 0,-1 0-1 16,1 1-3-16,0 0 0 16,0-2-2-16,-1 1-5 15,-1-6-3-15,0 3-5 16,-5-19-8-16,7 27-18 16,-7-27-40-16,0 15-1 15,0-15-1-15,0 0 77 16</inkml:trace>
  <inkml:trace contextRef="#ctx0" brushRef="#br0" timeOffset="261371.8473">14453 12081 50 0,'0'0'99'0,"10"14"-5"15,-10-14-3-15,0 0-67 0,0 0-21 16,0 0-2-16,0 0-2 16,0 0 0-16,0 0 0 15,0 0 2-15,16-11 1 16,-16 11-2-16,17-7 1 16,-17 7 0-16,31-9-2 15,-10 2 4-15,2 1-3 16,5-1 3-16,-1 1-4 15,4 3 5-15,-3-3-4 16,3 4 4-16,-4-1-5 16,0 0 2-16,-1 0 0 15,-1-1-1-15,0-1 0 16,-2-1-1-16,-2 1 2 0,-2-1 0 16,0 0 2-16,-5 2-2 15,-1 1 0-15,-13 3 1 16,17-4 2-16,-17 4 0 15,0 0-1-15,0 0 0 16,0 0 3-16,0 0-2 16,0 0-1-16,0 0 0 15,0 0-1-15,0 0 0 16,0 0 0-16,0 0-1 16,0 0-5-16,0 0 6 15,0 0-2-15,9 17 0 16,-9-17-1-16,2 23 1 15,0-6-1-15,0 3-2 0,2 4 4 16,1 2-6-16,-1 0 5 16,3 7-3-16,-1 0 3 15,1-3-2-15,-1 3 3 16,3 1-1-16,-2 3 1 16,0 2 1-16,3 1-1 15,0 1-1-15,0 1-2 16,0-2 2-16,0 3-2 15,2-1 3-15,-2-1-1 16,-1-1-1-16,-1-2 0 16,1-2 1-16,0 0 2 15,-1-2-2-15,1-2 3 0,-2-2-4 16,0-1 1-16,1-3 2 16,-3-3-1-16,1-1 1 15,-1-3-1-15,-3-5 0 16,1 0-1-16,-3-14 1 15,5 18 1-15,-5-18-1 16,0 0 0-16,3 14 1 16,-3-14-1-16,0 0 1 15,0 0-1-15,0 0 0 16,0 0 0-16,0 0-1 16,0 0 1-16,0 0 0 15,0 0-2-15,-16 12 2 0,16-12-1 16,-15 0 1-16,15 0 0 15,-20-2 1-15,7 4 0 16,0-4 1-16,-1 1 0 16,-1 1 0-16,-2-2 1 15,1 2 0-15,-1 0 0 16,-1 0 0-16,3 0-1 16,-1 0-1-16,0-1 1 15,1 1-2-15,15 0 1 16,-24 0-1-16,24 0-2 15,-17 0 1-15,17 0 0 16,0 0-2-16,-13 0-6 0,13 0-8 16,0 0-20-16,0 0-60 15,0 0-3-15,-21-13-3 16,21 13-3-16</inkml:trace>
  <inkml:trace contextRef="#ctx0" brushRef="#br0" timeOffset="266755.2774">7715 13984 1 0,'0'0'71'0,"0"0"17"16,9-13-2-16,-9 13-58 15,0 0-14-15,0 0-4 16,0 0-3-16,0 0-1 15,0 0-4-15,0 0-2 16,0 0 0-16,0 0 2 16,0 0-3-16,4 16 2 15,-4-16-2-15,11 13-1 16,-11-13 4-16,18 26-1 16,-8-6-1-16,0 5-1 15,2 2 1-15,-2 6 0 16,1 5 0-16,-1 2-1 0,-1 4-2 15,0 3 2-15,-5-1 1 16,2 2-2-16,-3-2 4 16,-2 0-3-16,0-4 2 15,-1 0 0-15,0-7 1 16,-1-2 0-16,0-7 0 16,-1-2 1-16,-1-5-1 15,0-3 2-15,3-16 0 16,-7 22-1-16,7-22 0 15,0 0-1-15,-7 14 0 16,7-14 1-16,0 0-1 16,0 0-1-16,0 0 1 0,0 0 0 15,-10-14-1-15,10 14 1 16,0 0-1 0,-5-18 0-16,5 18-1 15,0 0 0-15,-4-19 1 0,4 19-1 16,0 0 1-16,-4-17-1 15,4 17 0-15,0 0 0 16,-2-17 2-16,2 17-2 16,0 0 1-16,0 0 1 15,0 0-2-15,0 0 0 16,0 0 0-16,0 0 0 16,0 0 1-16,0 0 1 15,0 0-1-15,0 0-1 0,0 0 0 16,0 0 2-16,0 0-3 15,0 0 3 1,0 0-2-16,0 0-1 16,-4-13 0-16,4 13 1 0,0 0 0 15,-3-15 0-15,3 15 1 16,-3-21-3-16,2 6 1 16,-1-3-1-16,1-7 2 15,1-7-3-15,1-4 2 16,1-3 2-16,4-5-2 15,-2-4 3-15,3 2-2 16,2-2 1-16,1 5 0 16,3 2 4-16,-3 8-4 0,3 3 1 15,0 5 0-15,1 4-1 16,1 5 0 0,1 3-1-16,-2 4 0 0,1 6-4 15,-1 3 3-15,0 6-5 16,-1 6 2-16,-1 5-1 15,-1 8 0-15,-2 3-2 16,-2 4 1-16,-1 0 3 16,-2 3 0-16,-2-4 2 15,-4 1 0-15,0-6 3 16,-3-3 1-16,1-4 2 16,-2-5-1-16,6-14 0 15,-13 19 0-15,13-19-1 16,0 0 1-16,-14 4-1 15,14-4 0-15,0 0-2 16,0 0 2-16,-7-13-1 0,7 13-1 16,0 0 1-16,0 0-3 15,14-8 2-15,-14 8-2 16,19 4 0-16,-5 3 0 16,2 3 0-16,4 6 0 15,0 3-2-15,1 3 2 16,-1 4-2-16,-1 1 3 15,-4 2-2-15,-2 1 1 16,-4 2-1-16,-7-2 3 16,-5 3 1-16,-7-4 0 15,-5-1 0-15,-2-2 1 16,-5-2 0-16,-4-4 1 0,-1-4 0 16,-4-9-1-16,1-2 0 15,1-7 2-15,5 1-2 16,-2-6 0-16,4-1-2 15,5 0 0-15,2-2-4 16,15 10 0-16,-15-19-10 16,15 19-9-16,1-16-16 15,-1 16-37-15,22-9-19 16,-5 5 0-16,-1-5 42 16</inkml:trace>
  <inkml:trace contextRef="#ctx0" brushRef="#br0" timeOffset="267471.5405">8259 14483 27 0,'0'0'81'0,"0"0"3"15,7-16-43-15,-7 16-22 16,0 0-2-16,-11-12-2 15,11 12-3-15,0 0-3 16,-18-16 1-16,18 16-4 16,-11-15-1-16,11 15-2 15,-8-17 2-15,8 17-2 0,-2-17 1 16,2 17 1-16,7-21 0 16,-7 21-2-16,16-18 0 15,-16 18 0-15,24-16-4 16,-8 11 3-16,1 3-3 15,4 6-4-15,-4 2-2 16,3 5-3 0,-3 1 1-16,1 8 2 0,-7 2 0 15,-2-1 1-15,-5 2 3 16,-4-4 6-16,-1 3 1 16,-5-6 6-16,0-1-4 15,6-15 3-15,-14 15-1 16,14-15-1-16,-15 6-2 0,15-6-1 15,0 0-1-15,-13-5-3 16,13 5 1-16,0 0-2 16,2-14 0-16,-2 14 0 15,19-13-1-15,-5 11 0 16,5 0 0-16,4 4 0 16,1 1 1-16,4 6 0 15,-1 1 1-15,1 6 0 16,-2 3-1-16,-5 1 2 15,-2 3-2-15,-6 0 2 16,-3 5 1-16,-4-5 1 16,-6 1-1-16,-6 1 1 0,-4-1 0 15,-4-1 2-15,-8-1 1 16,-1-2-3-16,-5-3 1 16,-2 4-3-16,0-7 1 15,0 0-3-15,-1-5-3 16,5-2-6-16,3-5-4 15,6-1-7-15,1-7-11 16,16 6-20-16,-20-11-40 16,20 11 1-16,-13-19 22 15</inkml:trace>
  <inkml:trace contextRef="#ctx0" brushRef="#br0" timeOffset="267905.6464">7848 15048 9 0,'0'0'98'0,"-16"5"-3"16,16-5-3-16,0 0-50 15,0 0-37-15,0 0-3 16,11-13 1-16,4 10-3 0,2 1-1 16,5-1 0-16,2 3 1 15,4 3-2 1,3-2 3-16,4 2 0 16,4 1-1-16,-1 2 2 0,2 1 1 15,2-1-1-15,0 1 0 16,2-3 1-16,4 5-1 15,-2-2-1-15,-1 2 0 16,0-2-1-16,-2 0-1 16,-4 4 1-16,-3-3-1 15,-6 5-1-15,-2-4-4 16,-7 1-10-16,-5-4-21 16,3 7-51-16,-19-13-4 0,23 11-3 15,-23-11 74 1</inkml:trace>
  <inkml:trace contextRef="#ctx0" brushRef="#br0" timeOffset="275814.5821">9647 13843 1 0,'0'0'58'0,"0"0"26"16,0 0 0-16,0 0-57 15,-16-3-11-15,16 3 1 16,0 0-4-16,0 0 0 16,0 0-1-16,0 0-1 0,0 0 0 15,0 0-3-15,0 0-2 16,0 0-3-1,0 0 0-15,0 0-1 0,0 0 1 16,0 0 0 0,0 0-1-16,0 0-1 0,0 0 1 15,0 0-2-15,14 3 2 16,-14-3-2-16,0 0 0 16,15 14-2-16,-15-14 2 15,14 19 2-15,-14-19-1 16,22 27 0-16,-9-12-2 15,3 2 2-15,0 3-2 16,1 3 2-16,2 2-2 0,0 2 0 16,1 4-1-16,0 0 2 15,0 7 0-15,0-4 0 16,2 5 0 0,1-2-1-16,0-1 1 0,0-2 0 15,0-2-3-15,3 0 1 16,-1-3-1-16,-1-2 0 15,-1-2 0-15,-1-4 1 16,0 1 1-16,-2-2-1 16,-1-4 2-16,-3 0 0 15,-2-3 2-15,-14-13-2 16,23 23 1-16,-23-23-1 16,16 14 0-16,-16-14 1 0,0 0 0 15,11 15-1 1,-11-15 0-16,0 0 1 15,0 0-1-15,0 0 0 16,0 0 1-16,0 0-1 0,0 0 0 16,3-13 0-16,-3 13-1 15,-1-19 1-15,-1 3 0 16,1-6 0-16,1-4 0 16,0-7-2-16,0-7 4 15,0-3 3-15,1-6-2 16,1-2 1-16,2-2-1 15,2-1 1-15,-2 1 0 16,1 5 1-16,2 5-3 16,0 5-2-16,0 4 1 15,-1 5-1-15,-2 3 1 16,2 7 0-16,-1 3 0 0,0 2-1 16,0 1 0-16,-5 13 1 15,5-22-1-15,-5 22 0 16,6-17 1-16,-6 17-2 15,3-13 1-15,-3 13-1 16,1-13 2-16,-1 13 0 16,0 0 0-16,0 0 0 15,0 0-2-15,0 0 1 16,0 0-2-16,0 0-2 16,0 0-5-16,0 0-4 15,0 0-7-15,0 0-7 16,0 0-22-16,0 0-42 15,0 0-2-15,0 0 1 0,0 0 90 16</inkml:trace>
  <inkml:trace contextRef="#ctx0" brushRef="#br0" timeOffset="276430.9521">9990 14216 7 0,'0'0'52'16,"-14"13"5"-16,14-13-11 15,0 0-12-15,0 0-9 16,0 0-2-16,0 0-3 0,0 0-1 15,0 0-3-15,0 0-2 16,0 0-4-16,0 0-3 16,0 0 0-16,0 0-5 15,0 0 2-15,0 0-3 16,0 0 0-16,0 0-2 16,0 0 3-16,16 2-1 15,-16-2 0-15,24 0 1 16,-8 0-2-16,3 0 0 15,1 1-2-15,3-2 4 16,-1 1-4-16,-1-2 3 16,1 2-1-16,-3-2 0 0,-3 2 1 15,-2-5 0 1,-14 5 0-16,22-3-1 0,-22 3 1 16,14 0-3-1,-14 0-5-15,0 0-15 0,0 0-39 16,13 9-27-16,-13-9-6 15,0 0 16-15</inkml:trace>
  <inkml:trace contextRef="#ctx0" brushRef="#br0" timeOffset="279027.2538">10477 14517 25 0,'0'0'91'0,"0"0"-4"16,0 0-39-16,0 0-38 15,0 0-4-15,0 0-3 16,0 0 0-16,0 0-3 16,0 0 1-16,0 0-1 0,0 0 2 15,14 8-3-15,-14-8 2 16,0 0 1-1,0 0 0-15,16 7 1 0,-16-7-1 16,0 0 0-16,17-4-1 16,-17 4 1-16,13-6-2 15,-13 6 0-15,16-10-2 16,-16 10 2-16,13-10 1 16,-13 10-2-16,0 0 1 15,14-17-1-15,-14 17 2 16,6-18 0-16,-6 18 0 15,5-15-1-15,-5 15 0 16,4-22 0-16,-4 22 1 16,4-23 4-16,-4 23-2 15,2-22 1-15,-2 22-4 16,0-14 0-16,0 14 2 0,0 0 5 16,0 0-5-16,0 0-2 15,0 0-2-15,0 0-2 16,0 0 6-16,-15 8 0 15,15-8-3-15,0 0-7 16,-3 16 7-16,3-16-3 16,0 0 4-16,-1 21 1 15,1-21-2-15,1 15 1 16,-1-15 0-16,-3 24 4 16,5-10-5-16,-1 0 2 15,-1 2 0-15,0-1 1 16,0 2 0-16,2-1-1 15,-1 0 1-15,1-3 1 0,-2-13-1 16,3 21-1-16,-3-21 1 16,5 15-1-16,-5-15-1 15,0 0 0-15,15 11 0 16,-15-11 0-16,13 8 0 16,-13-8 0-16,17 4-1 15,-17-4 1-15,16 0 1 16,-16 0 0-16,14 0-1 15,-14 0 0-15,13-7 1 16,-13 7-2-16,0 0 1 16,13-9-1-16,-13 9-2 15,0 0-2-15,0 0-4 0,0 0-7 16,13-7-20-16,-13 7-27 16,3-15-26-16,-3 1-2 15,0-2 85-15</inkml:trace>
  <inkml:trace contextRef="#ctx0" brushRef="#br0" timeOffset="279378.0811">10569 14089 48 0,'0'0'103'0,"14"-7"-6"15,-14 7-1-15,0 0-82 16,13 2-8-16,-13-2-1 16,0 0-2-16,0 0-2 15,0 0 0-15,0 0-1 16,-1 13 0-16,1-13 0 15,0 0-1-15,0 0-1 16,0 0-4-16,0 0-10 16,0 0-22-16,0 0-52 0,0 0-5 15,16 10-2-15,-16-10 69 16</inkml:trace>
  <inkml:trace contextRef="#ctx0" brushRef="#br0" timeOffset="290176.8378">11224 13866 1 0,'0'0'95'16,"0"0"1"-16,0 0-5 16,0 0-67-16,0 0-18 15,0 0-3-15,-13-10-1 16,13 10-2-16,-17 4 0 15,17-4-2-15,-15 9 3 16,15-9 1-16,-16 13 0 16,16-13-1-16,-13 16 2 0,13-16 1 15,-13 18-2-15,13-18 1 16,-14 26-1-16,5-8-1 16,-1 2 0-1,0 3-1-15,1 6 0 0,-1 4-1 16,2 6-1-16,-1 4 0 15,3 5-2-15,3 2 0 16,3 4 3-16,3-1-1 16,0-2 0-16,4-1 0 15,1-4 3-15,2-2-1 16,0-4 3-16,-2-4-2 16,4-4 0-16,-2-5 0 15,0-2 0-15,-1-4 0 0,1-3-1 16,-1-4 0-16,-1-1 0 15,-8-13 0 1,16 13 1-16,-16-13 0 16,0 0-1-16,16 12 0 0,-16-12 0 15,0 0 1-15,0 0-1 16,14 4-1-16,-14-4-2 16,0 0-3-16,0 0-9 15,0 0-18-15,0 0-48 16,0 0-9-16,13 6-3 15,-13-6 86-15</inkml:trace>
  <inkml:trace contextRef="#ctx0" brushRef="#br0" timeOffset="291149.9675">11425 14544 25 0,'0'0'88'16,"5"14"-3"-16,-5-14-44 0,0 0-34 16,0 0-4-16,0 0-2 15,0 0 2-15,0 0-1 16,0 0 1-16,0 0 0 15,0 0 0-15,0 0 0 16,0 0 1-16,0 0 0 16,0 0 0-16,0 0-2 15,8-17 0-15,-8 17 0 16,0 0 0-16,7-22 0 16,-7 22-2-16,5-21 1 15,-2 6 0-15,0-2 0 16,0 0 1-16,0-2-1 15,-2-1 1-15,1 1 0 0,-2 0 4 16,1-1 2-16,-1 1-4 16,2 1 3-16,-2-1-3 15,1 3 3-15,-1 0-3 16,2 3 2-16,-2 13-5 16,0-19 1-16,0 19 3 15,0 0-1-15,0-13 1 16,0 13-2-16,0 0 2 15,0 0-2-15,0 0 0 16,0 0-2-16,0 0-2 16,0 0 1-16,-3 13-1 15,3-13 1-15,0 0-3 0,0 21 2 16,1-9-2-16,-1 4 2 16,2-1-1-16,-1 5-4 15,2 2 3-15,1-1-3 16,-1 4 4-16,2-1-3 15,-1 2 4-15,0-1-2 16,1-1 1-16,0-2 2 16,0-5 0-16,-1-1 0 15,0-1-3-15,-4-15-2 16,9 18-7-16,-9-18-10 16,0 0-29-16,0 0-36 15,0 0-5-15,0 0 28 16</inkml:trace>
  <inkml:trace contextRef="#ctx0" brushRef="#br0" timeOffset="291698.7582">11873 14035 59 0,'0'0'88'16,"10"13"-2"-16,-10-13-46 16,0 0-28-16,-8 13-3 15,8-13-2-15,-9 13-4 0,9-13 0 16,-12 14-3 0,12-14 0-16,-15 16-1 15,15-16 0-15,-19 23 0 0,19-23-1 16,-20 23 2-16,10-9 2 15,-2 1 0-15,2 2 1 16,0-1 0-16,0 1 0 16,0-4 0-16,2 3 0 15,3-1-3-15,5-15-4 16,-8 21 5-16,8-21-1 16,3 19-2-16,-3-19-3 15,12 17 3-15,-12-17-3 0,21 19 6 16,-5-7-1-16,0 2-1 15,3 1-1 1,3-1 4-16,-1 2 0 0,1 1-1 16,1-1 2-16,-1-3-2 15,-2 1 0-15,0-2 0 16,-1 0 0-16,-2-1 0 16,-2-4 0-16,-15-7-1 15,23 16-2-15,-23-16-4 16,14 12-11-16,-14-12-28 15,0 0-39-15,10 16-4 16,-10-16 15-16</inkml:trace>
  <inkml:trace contextRef="#ctx0" brushRef="#br0" timeOffset="292032.0666">11886 14638 38 0,'0'0'98'0,"-11"23"-3"16,11-23-3-16,-13 0-82 15,13 0-6-15,0 0-4 16,0 0-1-16,0 0-1 16,14-3 0-16,-14 3-1 0,17 7 2 15,-17-7 0 1,24 17-1-16,-10-6 2 15,2-1 0-15,-2 0 1 16,2 3-1-16,0-3 1 0,-2 0 1 16,1-3-3-16,-1-2 2 15,-14-5-3-15,23 15-3 16,-23-15-5-16,22 10-11 16,-22-10-27-16,16 11-37 15,-16-11-3-15,0 0 19 16</inkml:trace>
  <inkml:trace contextRef="#ctx0" brushRef="#br0" timeOffset="292582.8176">12276 14540 37 0,'11'14'96'15,"-11"-14"-5"-15,13 20-7 16,-13-20-75-16,0 0-16 16,0 0-3-16,2 13 1 15,-2-13 3-15,0 0 0 16,0 0 5-16,0 0 4 16,16-8-1-16,-16 8 0 15,14-22 2-15,-7 6-1 16,2-3 1-16,0-2-1 15,-2-4 0-15,0-1-1 0,-3 0-1 16,1-3 1 0,-1 0 0-16,-1 1 2 0,1 3-2 15,-1 2 3-15,0 4-3 16,0 3 3-16,-3 16-1 16,6-15 4-16,-6 15-5 15,0 0 2-15,0 13-1 16,0-13-5-16,-5 27 5 0,4-8-4 15,-2 2 0 1,0 4-4-16,3-1 4 16,0 4-4-16,2-1 4 15,2 1 1-15,2-1-1 0,2-1 0 16,1 1 0-16,0-3 0 16,4-1-1-16,-2-6-1 15,4-1-2-15,-1-6-2 16,0-1-5-16,-1-9-8 15,5-5-25-15,-12-11-41 16,5-8-4-16,-7-12 4 16</inkml:trace>
  <inkml:trace contextRef="#ctx0" brushRef="#br0" timeOffset="292744.0957">12310 14012 110 0,'0'0'100'0,"-10"20"-13"16,10-20-18-16,0 0-119 15,0 0-42-15,0 0-3 16,15 6-2-16</inkml:trace>
  <inkml:trace contextRef="#ctx0" brushRef="#br0" timeOffset="293650.0595">13013 14058 33 0,'15'-2'92'0,"-15"2"-4"0,0 0 0 15,0 0-70-15,0 0-9 16,0 0-4-16,0 0-1 15,-2 13-2-15,2-13-2 16,-6 15 1-16,6-15-1 16,-7 21-3-16,7-21 1 15,-13 21 3-15,13-21 1 16,-14 23 1-16,6-10 2 16,1 0 0-16,7-13-1 0,-16 23 1 15,16-23 0 1,-10 21-2-16,10-21-1 15,-8 19 0-15,8-19-5 16,-5 13 6-16,5-13-2 0,0 0 0 16,0 0-1-16,-1 17-2 15,1-17-2-15,0 0 1 16,11 21 2-16,-11-21-3 16,23 26-1-16,-8-12 2 15,-1 2 0-15,4 0 3 16,-1 1 1-16,2-1-1 15,-1-2 2-15,-2 1-3 16,-1-4 2-16,-1-1 0 16,1 1-1-16,-2-1 0 15,-13-10-4-15,20 17-3 0,-20-17-7 16,19 16-13-16,-19-16-28 16,13 19-33-16,-13-19 0 15,7 21 19-15</inkml:trace>
  <inkml:trace contextRef="#ctx0" brushRef="#br0" timeOffset="293966.2982">13029 14662 52 0,'-14'10'93'0,"14"-10"-4"16,0 0-2-16,0 0-70 15,0 0-15-15,0 0-4 0,0 0-1 16,0 0 2-16,0 0-1 16,0 0 1-16,13 3 0 15,-13-3-1-15,20 13 2 16,-20-13 0-16,26 16-1 16,-12-7 1-16,3 1-1 15,-1-3-2-15,0-1-1 16,-1 3-5-16,0-2-11 15,-15-7-17-15,26 16-40 16,-26-16-7-16,19 2-1 16,-19-2 79-16</inkml:trace>
  <inkml:trace contextRef="#ctx0" brushRef="#br0" timeOffset="294667.0927">13277 14277 60 0,'0'0'98'15,"0"0"-7"-15,0 0-2 16,15-4-88-16,-15 4-4 16,0 0-2-16,0 0-2 15,4 13 5-15,-4-13-4 0,3 17 4 16,-3-17-2-16,8 25 6 15,0-11-4-15,0-1 3 16,4 4-1-16,-1-1 1 16,1 3 0-1,1-3 0-15,0 0 1 0,-3 1-1 16,0 0-1-16,-1 1 3 16,-1-3 0-16,-2 0 0 15,-6-15 1-15,9 22 1 16,-9-22-2-16,0 0 1 15,6 15 0-15,-6-15-3 16,0 0 0-16,0 0 1 16,0 0-2-16,3-15 1 0,-3 15-3 15,0-19 2-15,0 3-1 16,1-4 0-16,2-2 1 16,0-1-2-16,1-3 2 15,2 0 0-15,0 0 5 16,1 4-4-16,-1 7 5 15,-6 15-3-15,11-16-1 16,-11 16 1-16,0 0 0 16,0 0-1-16,15 11-3 15,-15-11 3-15,5 15-6 16,-5-15 4-16,6 13 0 16,-6-13 0-16,9 18-1 15,-9-18 0-15,11 26 0 0,-5-8 0 16,3 0 2-16,-1 6 1 15,1-1-1-15,3 0 0 16,-2 0 1 0,1 0-1-16,-1-4 0 0,0-4-3 15,-1-2-3-15,-9-13-5 16,17 15-4-16,-17-15-19 16,0 0-35-16,21 9-21 15,-21-9-1-15,2-16 30 16</inkml:trace>
  <inkml:trace contextRef="#ctx0" brushRef="#br0" timeOffset="295134.0933">13694 13899 1 0,'0'0'57'16,"9"-14"24"-16,-9 14 0 16,0 0-46-16,0 0-19 15,13-2-2-15,-13 2-2 16,0 0-1-16,0 0-4 16,16 12 0-16,-16-12-2 15,20 10-3-15,-4-6 0 16,1 3 0-16,3 2-2 15,2 0 1-15,2-1 2 16,-1 4-1-16,3 2 1 0,-2 1 1 16,-1 5-1-16,0 3 1 15,0 4-1-15,-3 5 0 16,-3 4 0-16,-1 3-3 16,-3 0 2-16,-4 4-1 15,-3 4-3-15,-6-3 2 16,0 2-1-16,-3 2 1 15,-5 0-2-15,-2-4 3 16,-1 0-4-16,-2-7 2 16,-2-2-3-16,2-5-11 15,-4-7-24-15,4 0-48 16,-6-7-2-16,4-3-3 0,-4-10 62 16</inkml:trace>
  <inkml:trace contextRef="#ctx0" brushRef="#br0" timeOffset="297336.6532">10058 14962 1 0,'-14'-2'79'0,"14"2"-5"15,-13-6-26-15,13 6-17 0,-15-3-9 16,15 3-3-16,-13-3-4 15,13 3-2-15,0 0-2 16,-14 0-2-16,14 0-4 16,0 0 0-16,0 0-2 15,0 0-2-15,0 0-2 16,-2 14 1-16,2-14 0 16,9 13-1-16,-9-13 2 15,19 21 0-15,-5-7 0 16,2 3 0-16,3 6 0 15,5 2-2-15,4 7 1 16,2 4 0-16,3 6-4 16,2 2 2-16,1 2-3 0,0 2 5 15,2 1-3-15,-1 0 4 16,-2-1-1-16,1-5 1 16,-2-2-1-16,-3-3 2 15,-1-3 0-15,-5-3-1 16,-4-6 0-16,-3-5 2 15,-3-3-4-15,-4-4 1 16,-3-1 2-16,-8-13-2 16,10 15 1-16,-10-15-1 15,0 0-2-15,0 0-1 16,0 0 2-16,0 0-1 16,13-12-1-16,-10-4 1 0,-1-4-2 15,0-7 0-15,0-12 2 16,1-10-1-16,-3-8 0 15,1-8 0-15,-1-5 4 16,0-1-2-16,0 0 4 16,2 6-2-16,-2 8 4 15,1 9-2-15,2 9 4 16,-2 12-2-16,-1 8 1 16,0 19-2-16,0 0 0 15,0 0-2-15,0 0-3 16,0 0-4-16,0 0-6 15,0 0-8-15,0 0-12 16,0 0-21-16,0 0-23 0,2 19-16 16,-2-19 32-16</inkml:trace>
  <inkml:trace contextRef="#ctx0" brushRef="#br0" timeOffset="297667.0878">10363 15537 22 0,'0'0'104'0,"2"20"-4"16,-2-20-5-16,0 0-86 15,0 0-6-15,0 0-2 16,0 0-3-16,24-15-2 16,-10 13 0-16,2 2-2 15,7 1-1-15,1 0-6 16,4 1-8-16,-1-9-18 16,8 10-49-16,-3-15-1 15,2 2 29-15,-2-9 60 16</inkml:trace>
  <inkml:trace contextRef="#ctx0" brushRef="#br0" timeOffset="302470.0769">11009 15398 1 0,'0'0'50'0,"-14"-10"40"16,14 10-36-16,0 0-22 16,0 0-8-16,0 0-7 15,0 0-3-15,-13-3-6 16,13 3-2-16,0 0-5 16,-6 15-1-16,6-15-1 0,3 20 0 15,-3-20 0-15,10 24-1 16,-3-6 3-16,2 5 0 15,1-2 0 1,1 2 0-16,-1 1 0 0,0 1 0 16,1 3-1-16,-1 2 0 15,-2-2 0-15,1-1 0 16,0 8 0-16,-2 1 3 16,2 1-6-16,-2-1 3 15,0 0-4-15,0 0-1 16,-2 2 3-16,-1-3-3 15,-1-7 4-15,-2-2-6 0,-2-1 12 16,-2-3-6-16,-4-8 8 16,7-14-3-16,-18 17 1 15,5-14-1-15,-1-7 0 16,-2-3-2-16,-1-3-1 16,-1-5-1-16,1 2-1 15,1-3 6-15,3-2-8 16,2-4 9-16,3 2-10 15,3 1 11-15,5-1-9 16,1 0 9-16,3-2-8 16,5 0 1-16,1 2 2 15,-10 20-6-15,26-27 6 16,-11 11-6-16,0 3 4 0,0-2-5 16,-1 5 3-1,1 4-4-15,-2 1 1 16,-13 5-2-16,23-13-4 15,-23 13-3-15,17-6-11 0,-17 6-17 16,13 3-32-16,-13-3-8 16,6-19 41-16</inkml:trace>
  <inkml:trace contextRef="#ctx0" brushRef="#br0" timeOffset="302679.0823">10963 15017 65 0,'1'25'104'16,"-8"-12"-5"-16,8 3-15 15,-1-16-115-15,0 0-35 16,0 0-29-16,13 20-4 15,-13-20 39-15</inkml:trace>
  <inkml:trace contextRef="#ctx0" brushRef="#br0" timeOffset="312740.7428">11436 15053 1 0,'0'0'17'0,"0"0"57"16,0 0-40-16,0 0-12 0,0 0-8 16,0 0-2-16,0 0-3 15,3-13-2-15,-3 13-4 16,0 0 1-16,0 0 1 16,0 0 1-16,0 0 1 15,0 0-1-15,0 0 2 16,-9 16 1-16,9-16-1 15,-7 19-1-15,4-6 0 16,-1 1-3-16,-2 7 1 16,-1 2-2-16,1 3 1 15,-1 4-5-15,1 3 4 16,-1-1-5-16,3 4 4 16,-4 0-3-16,4-3 2 0,0 2 0 15,-1-1 1-15,5 2 1 16,2-7 0-16,2 2 0 15,-1-5 1-15,4 1-1 16,2-7 0-16,2 2-1 16,1-5 1-16,-12-17-3 15,22 28 0-15,-22-28 1 16,20 21-1-16,-20-21 1 16,20 25 0-16,-20-25-1 15,17 13 0-15,-17-13 0 16,15 11 1-16,-15-11-1 15,13 10 0-15,-13-10-2 0,0 0 0 16,0 0 2-16,13 16-14 16,-13-16-15-16,0 0-55 15,0 0 1 1,0 0-9-16,0 0 90 0</inkml:trace>
  <inkml:trace contextRef="#ctx0" brushRef="#br0" timeOffset="314866.2667">11836 15573 1 0,'11'17'18'0,"-11"-17"59"16,0 0-2-16,0 0-61 0,0 0-8 16,0 0-2-1,0 0 1-15,0 0 0 0,0 0-2 16,0 0 0-1,0 0 0-15,0 0-1 0,15-4 1 16,-15 4 0-16,8-25-3 16,-2 9 1-16,1-2 0 15,1-10 0-15,2-1 1 16,-2-2-1-16,2-7-2 16,1 2 0-16,-1-3 3 15,-2 4-4-15,2 1 5 16,-2 5-1-16,-3 3 3 0,0 6 0 15,-1 7 7-15,-4 13-2 16,0 0 4 0,0 0 0-16,0 0-1 15,0 0-3-15,-14 10-1 0,14-10-2 16,-12 14-2-16,12-14-3 16,-10 19-4-16,10-19 0 15,-4 13-1-15,4-13 2 16,0 0-3-16,3 17 3 15,-3-17-3-15,5 16 4 16,-5-16-2-16,9 19 2 16,-3-5 0-16,-2 2 1 15,2 3 0-15,0 1 1 0,-4 3 0 16,3 2-2 0,-2-1 2-16,-2 1-1 15,1-2 0-15,-1 0 0 16,-1 0 0-16,1-3-1 0,-1-1 1 15,2-2-1-15,-2 1 1 16,1-2-4-16,-2-3-6 16,4 1-11-16,-3-14-39 15,0 16-28-15,0-16-3 16,0 0 27-16</inkml:trace>
  <inkml:trace contextRef="#ctx0" brushRef="#br0" timeOffset="316261.943">12507 15150 1 0,'0'0'78'0,"0"17"15"15,0-17-1-15,-9 16-52 16,9-16-28-16,-13 6-4 0,13-6-5 16,-13 11-3-16,13-11-2 15,-13 11 0-15,13-11 0 16,-13 13 2-1,13-13-2-15,-13 17 4 0,13-17-1 16,-11 17 5-16,11-17-1 16,-15 23 0-16,15-23-2 15,-13 22 0-15,13-22-1 16,-11 17 0-16,11-17-2 16,0 0 0-16,-12 15-1 15,12-15 1-15,0 0 0 16,0 0-1-16,0 0 1 15,0 0 0-15,0 0 1 0,0 0-2 16,0 0 0-16,0 0 0 16,0 0-1-1,0 0 2-15,12 16-1 0,-12-16 0 16,15 11-1-16,-15-11 2 16,19 17 1-16,-19-17-1 15,22 16 1-15,-22-16-2 16,23 18 1-16,-23-18 0 15,20 15 1-15,-20-15-3 16,19 12-1-16,-19-12-1 16,0 0-4-16,19 17-8 15,-19-17-10-15,0 0-15 16,0 0-20-16,0 0-23 16,1 13 0-16,-1-13 74 15</inkml:trace>
  <inkml:trace contextRef="#ctx0" brushRef="#br0" timeOffset="316581.5679">12397 15574 1 0,'0'0'37'16,"-19"7"41"-16,19-7-9 16,-13 3-35-16,13-3-9 15,0 0-4-15,0 0-2 0,0 0 0 16,0 0-5-1,0 0-1-15,0 0-5 16,0 0-1-16,0 0-4 16,0 0-1-16,0 0-1 0,0 0-2 15,15 16 1-15,-15-16-1 16,18 10 1-16,-18-10-2 16,22 12 2-16,-9-6 1 15,-13-6-1-15,25 11-1 16,-25-11-3-16,21 13-5 15,-21-13-10-15,19 10-31 16,-19-10-37-16,6 16-1 16,-6-16-1-16</inkml:trace>
  <inkml:trace contextRef="#ctx0" brushRef="#br0" timeOffset="317509.9127">12802 15228 1 0,'0'0'84'16,"12"19"-1"-16,-12-19-2 15,0 0-72-15,0 0-9 16,0 0-1-16,0 0 0 16,0 0 3-16,0 0 2 0,0 0 2 15,-12 13 2-15,12-13-1 16,0 0 1-16,0 0-1 15,0 0-1 1,0 0-1-16,0 0-2 0,-5 14 0 16,5-14-2-16,0 0 1 15,1 17 0-15,-1-17-1 16,4 22-1-16,-1-6 1 16,0 1 1-16,3 6-2 15,0 2 1-15,2 4 0 16,1 4-1-16,1 1 1 15,2 1-1-15,1 1 1 0,1 0-1 16,1-1 1-16,3 4-1 16,1-5 3-16,1 4-4 15,-1-2 4-15,-2 0-4 16,-1-4 4-16,-1 0-3 16,-4-4 4-16,-5-7-4 15,-3 0 2-15,-3-21 0 16,-10 19-2-16,10-19 2 15,-28 10-1-15,11-10 0 16,-3-1-2-16,-2-2 1 16,1-1-1-16,0 1 0 15,4-2 1-15,4 0-2 16,13 5 0-16,-20-15 0 0,14 2 2 16,5-1-2-16,1-2 2 15,3-6 0-15,2-2-5 16,2-2 7-1,4 0-5-15,-1-3 4 0,1 6-5 16,1 1 4-16,-2 0-9 16,4 7-1-16,-6-1-17 15,-8 16-23-15,12-26-33 16,-12 26-1-16,6-28 20 16</inkml:trace>
  <inkml:trace contextRef="#ctx0" brushRef="#br0" timeOffset="317693.0943">12823 14978 68 0,'0'0'101'15,"0"0"-11"-15,1 13-27 16,-1-13-133-16,0 0-21 15,0 0-4-15,0 0 30 16</inkml:trace>
  <inkml:trace contextRef="#ctx0" brushRef="#br0" timeOffset="318476.7815">13331 15043 63 0,'0'0'100'15,"0"0"-3"-15,0 0-6 16,0 0-83-16,0 0-9 16,0 0-2-16,2 13-1 15,-2-13 0-15,-5 16-2 16,5-16 3-16,-9 23 1 16,3-7-1-16,0 0 2 15,1 0 0-15,-3-2 3 0,1 2-2 16,-1 0 5-16,-1 0-4 15,0-2 3-15,2-1 0 16,7-13 1-16,-14 22-4 16,14-22 3-16,-8 14 1 15,8-14-2-15,0 0-2 16,0 0 1-16,0 0-2 16,0 0 1-16,0 0-1 15,6 13-1-15,-6-13 0 16,0 0 0-16,16 16 1 15,-16-16-1-15,19 17 2 16,-19-17-1-16,24 21 0 0,-8-10 0 16,0 1-1-16,0-2 0 15,1 1 1-15,-1-2 1 16,-1 1-1-16,-15-10 1 16,23 17-1-16,-23-17 1 15,20 12 1-15,-20-12-1 16,16 13-1-16,-16-13-4 15,0 0-4-15,17 17-14 16,-17-17-28-16,0 0-38 16,9 18-1-16,-6-4-3 15</inkml:trace>
  <inkml:trace contextRef="#ctx0" brushRef="#br0" timeOffset="319034.6502">13375 15535 46 0,'0'0'95'16,"-1"26"-6"-16,1-26-1 15,0 0-74 1,0 0-10-16,0 0-2 0,0 0-1 16,0 0 2-16,0 0-1 15,0 0 0-15,0 0 0 16,0 0 3-16,0 0-4 15,0 0 1-15,0 0 0 16,0 0-2-16,0 0 1 16,0 0 0-16,0 0-1 15,0 0-1-15,17 12 1 16,-17-12-1-16,19 10 0 0,-19-10 1 16,24 13 0-16,-9-5-1 15,-1 3 1-15,-1-3-1 16,2-1 2-1,-1 2 1-15,-14-9-1 0,23 15 3 16,-23-15-3-16,18 13 0 16,-18-13 1-16,0 0-1 15,15 8 1-15,-15-8-1 16,0 0-5-16,0 0-6 16,0 0-14-16,0 0-43 15,0 0-22-15,0 0-2 16,0 0 6-16</inkml:trace>
  <inkml:trace contextRef="#ctx0" brushRef="#br0" timeOffset="321977.6543">11960 14975 1 0,'0'0'10'16,"0"0"38"-16,0 0-43 15,0 0-18-15,4-13 6 16,-4 13 8-16,0 0 7 16,0 0 12-16,0 0 5 15,0 0 9-15,0 0 1 16,0 0-4-16,0 0-7 16,0 0-7-16,0 0-5 0,0 0-5 15,0 0-3-15,0 0-3 16,0 0-3-16,3 13 2 15,-3-13-1 1,0 0-2-16,0 0 2 0,0 0 2 16,0 0 2-16,0 0 0 15,0 0 0-15,0 0 0 16,0 0 0-16,0 0-1 16,0 0 1-16,0 0-1 15,0 0-1-15,-12-15-1 16,12 15 1-16,0 0 0 15,-15-8-2-15,15 8 3 0,0 0-1 16,-13 0 0-16,13 0-1 16,0 0-1-1,0 0 1-15,-9 13-2 0,9-13-1 16,0 0-1-16,0 0 0 16,-3 13 1-16,3-13 0 15,0 0 0-15,0 0 2 16,0 0 1-16,0 0 1 15,10 13 1-15,-10-13 0 16,0 0-1-16,0 0 1 16,0 0 0-16,0 0 0 15,0 0 1-15,0 0-1 16,0 0 1-16,5-14 0 0,-5 14 2 16,0 0 0-1,0 0-1-15,-11-15-1 16,11 15-2-16,0 0 0 15,0 0-6-15,0 0-7 0,-11-15-10 16,11 15-25-16,0 0-38 16,0 0-1-16,0 0 41 15</inkml:trace>
  <inkml:trace contextRef="#ctx0" brushRef="#br0" timeOffset="323711.9285">12016 15146 1 0,'15'7'68'0,"-15"-7"8"16,0 0-43-16,0 0-17 15,0 0-6-15,0 0-2 16,0 0-2-16,0 0-2 16,-12 14 1-16,12-14-2 0,0 0 0 15,0 0 3-15,-4 13 0 16,4-13-1-16,0 0 1 15,0 0 3-15,0 15-5 16,0-15 0-16,0 0-1 16,-2 18 0-16,2-18-2 15,0 18 2-15,0-18-3 16,-1 19 0-16,1-19 1 16,-3 17 2-16,3-17-2 15,-3 19 3-15,3-19-3 16,-3 21 2-16,3-21 1 15,-3 22 0-15,3-22-1 0,0 22 0 16,0-22 0-16,0 18-2 16,0-18 2-16,2 15-1 15,-2-15 0-15,3 14 0 16,-3-14-1-16,1 16 1 16,-1-16-1-16,0 19 2 15,0-19-2-15,0 26 2 16,-1-12-1-16,-1 2 0 15,-1 0 0-15,2 3 0 16,-2-1 0-16,1 0 0 16,1-1 0-16,0 0 0 15,-1-1-1-15,2 0-1 16,0-1 2-16,0-15-1 0,0 23 0 16,0-23 0-1,2 23-1-15,-2-23 1 16,2 20 0-16,-2-20-1 15,5 13 1-15,-5-13-1 0,6 13-1 16,-6-13 1-16,0 0 0 16,8 17-2-16,-8-17 2 15,0 0 0-15,10 15 0 16,-10-15 1-16,0 0-1 16,0 0 0-16,15 14 1 15,-15-14-1-15,0 0 0 16,13 10 0-16,-13-10 3 0,0 0-3 15,13 9 4-15,-13-9-4 16,0 0 0 0,18-6 0-16,-18 6 0 15,22-17 1-15,-7 5-4 0,-2-1 3 16,1 5-2-16,-1-3 3 16,1 3-1-16,-14 8 0 15,22-12 1-15,-22 12-2 16,0 0-5-16,14-10-13 15,-14 10-36-15,0 0-35 16,0 0-3-16,5-14-3 16</inkml:trace>
  <inkml:trace contextRef="#ctx0" brushRef="#br0" timeOffset="325328.9304">13603 15187 26 0,'5'-14'95'15,"-5"14"-4"-15,0 0-2 0,-2-14-72 16,2 14-9-16,0 0 1 16,0 0-1-16,-3-13-1 15,3 13-1-15,0 0 0 16,0 0-1-16,0 0-1 16,-1 16-2-16,1-16-2 15,0 0-1-15,6 17 1 16,-6-17-4-16,5 17 5 15,-5-17-4-15,8 25 5 16,-6-8-3-16,3 2 4 16,-4 1-1-16,2 3 3 15,-1 2-2-15,-2-1-1 16,1-2 0-16,-1-4 0 0,0 0-1 16,0-4 0-16,0-14 2 15,0 20-4 1,0-20 1-16,0 0 2 15,0 0-2-15,0 0-1 0,0 0 2 16,0 0 0-16,0 0-4 16,0 0 3-16,1-14-1 15,-1 14 0-15,2-22 0 16,-1 6 0-16,2-1-1 16,2 1 0-16,-1-1 2 15,0 1-1-15,2 3 1 16,-2 0 1-16,-4 13 0 0,12-17 1 15,-12 17-1 1,0 0 0-16,14-6-1 0,-14 6 0 16,0 0-2-1,15-3 2-15,-15 3-3 0,0 0 1 16,16-1 1-16,-16 1 0 16,0 0 1-16,15 11 0 15,-15-11 1-15,11 16-1 16,-11-16 2-16,11 26 1 15,-5-11-1-15,0 0 0 16,-1 4-1-16,0 0 2 16,0 3-1-16,1 1-1 15,0 0 0-15,1-2-2 0,-1 0-1 16,1-3 2 0,-1 0-1-16,-2 0 0 15,2-5-3-15,-6-13-1 16,6 21-4-16,-6-21-7 0,3 14-10 15,-3-14-25-15,0 0-36 16,0 0 0-16,0 0 0 16</inkml:trace>
  <inkml:trace contextRef="#ctx0" brushRef="#br0" timeOffset="325814.4656">14016 14978 1 0,'13'-11'56'0,"-13"11"18"0,0 0-2 15,0 0-43-15,0 0-13 16,0 0 0-16,0 0 0 16,0 0 0-16,0 0 0 15,0 0 0-15,0 0-3 16,0 0-4-16,9 14-3 15,-9-14-2-15,14 9-2 16,-14-9 0-16,23 10 0 16,-9-3-1-16,4 2 0 15,1 4 1-15,4 3-1 16,0 1 1-16,0 5-1 16,1 4 0-16,-1 2 2 0,-1 1-5 15,-3 2 5-15,-3-3-5 16,-3 3 5-16,-3 0-4 15,-4-2 5-15,-2 2-4 16,-4-4 2-16,-3 3 0 16,-1-1 0-16,-4 2 0 15,0-3-1-15,-1-2 1 16,0 2-2-16,-1-5-2 16,2-2-2-16,-1-3-4 15,2-1-8-15,7-17-18 16,-10 26-52-16,10-26-5 15,-13 13 1-15,13-13 28 16</inkml:trace>
  <inkml:trace contextRef="#ctx0" brushRef="#br0" timeOffset="333533.3143">15290 14606 92 0,'0'0'88'16,"7"-14"0"-16,-7 14-27 15,0 0-48-15,0 0-3 0,0 0-3 16,0 0 1-16,0 0-1 16,0 0 0-16,0 0-1 15,0 0 0 1,0 0-2-16,0 0-2 0,0 17 0 16,0-17-1-16,0 0 1 15,9 22-1-15,-9-22 0 16,7 23 0-16,-3-8 1 15,1 4 1-15,-1 0-1 16,-1 4 0-16,1 3-2 16,1 1 3-16,0 2-2 15,0 2 1-15,0 0-3 16,3 0 1-16,-3 0 0 0,3 1 0 16,-3-3 1-16,3 0-3 15,-3 0 2-15,1-2 1 16,0-1 2-1,-2 3-6-15,2 0 7 0,-2-2-6 16,1 1 4-16,0 1-4 16,0-4 3-16,-1-1-4 15,0-4 3-15,-1-3 1 16,0-1-2-16,-3-16 2 16,5 22-1-16,-5-22 1 15,0 0 1-15,0 0-5 16,0 0 1-16,1 13-2 0,-1-13-3 15,0 0-2 1,0 0-4-16,-7-18 0 0,7 18 0 16,-6-27 0-1,2 11 0-15,-2-10 7 0,-1 0-4 16,-3-7 8-16,-1-2-4 16,-2-4 8-16,0 0-5 15,-2 0 7-15,0 0-5 16,1 3 2-16,-1 0 3 15,2 6 2-15,2 1 2 16,4 2-1-16,-2 4 4 16,5 1 1-16,-1 0-1 15,5 5 0-15,0-2-3 16,5 2-2-16,-1 1-2 16,2 0 0-16,-6 16-2 15,17-26-2-15,-17 26 1 16,23-24 0-16,-10 12 0 0,3 1-1 15,-2 2 1-15,1 2 1 16,-1 1-1-16,1 3 0 16,-2 2 0-16,0 2-3 15,-13-1 4-15,21 15-1 16,-21-15 0-16,19 17 0 16,-19-17-2-16,17 20 2 15,-17-20-1-15,15 23 2 0,-15-23-2 16,8 20-1-1,-5-7 0-15,0 0 1 16,-3 0 0-16,0 5 1 16,-1-1-2-16,-4 2 2 0,1 2-1 15,-3 2 1-15,-2-2 0 16,-1 0 0-16,-1 2 0 16,-1-4-1-16,-1-2 2 15,0-1-1-15,0-3 1 16,0-1 1-16,13-12 0 15,-20 14-1-15,20-14 1 16,-15 6 0-16,15-6-1 16,0 0 0-16,0 0-2 15,0 0 2-15,0 0-2 16,0 0 0-16,0 0 0 16,0 0-2-16,0 0 1 15,0 0 1-15,18-3-2 0,-18 3 0 16,20 7 1-16,-20-7-1 15,25 12 1-15,-12-5 0 16,2 3 1-16,1 0-1 16,0 2 1-16,1 4 1 15,1-2 0-15,-2 2-4 16,1 0 6-16,0 1-6 16,-1-2 5-16,1-1-6 15,-2 2 6-15,1-2-6 16,0 1 4-16,-1-4 0 15,1-1 0-15,0 2 1 16,-1-3 0-16,1-1 0 0,-2-1 0 16,-1-4 0-16,-13-3-1 15,22 8 1-15,-22-8 0 16,17 8 1-16,-17-8-1 16,0 0 1-16,16 12-2 15,-16-12 1-15,0 0 0 16,0 0 1-16,0 0-2 15,0 0 1-15,13 10 0 16,-13-10-1-16,0 0 2 16,0 0-1-16,0 0 0 15,0 0-2-15,0 0-2 16,0 0-6-16,0 0-11 16,0 0-19-16,0 0-47 0,0 0-7 15,8 14-2-15,-8-14 0 16</inkml:trace>
  <inkml:trace contextRef="#ctx0" brushRef="#br0" timeOffset="333989.031">15929 15325 34 0,'7'13'80'0,"-7"-13"4"16,0 0-4-16,0 0-48 16,0 0-12-16,0 0-5 15,0 0 0-15,0 0-2 16,0 0-1-16,0 0-4 16,0 0-3-16,0 0-1 15,0 0-1-15,-3 14-1 16,3-14-2-16,0 0 1 15,0 0 0-15,3 13-1 16,-3-13 1-16,0 0 0 16,5 17 0-16,-5-17 1 15,4 16-1-15,-4-16-1 16,6 23-1-16,-3-10 2 0,1 3-2 16,2 0 1-1,-2 0-1-15,2 0 1 16,0-2-1-16,-1 1 1 0,-5-15 0 15,10 20-1-15,-10-20-4 16,11 14-7-16,-11-14-8 16,0 0-22-16,0 0-43 15,0 0-3-15,0 0-2 16,13-17 22-16</inkml:trace>
  <inkml:trace contextRef="#ctx0" brushRef="#br0" timeOffset="334199.2537">15957 15046 108 0,'0'15'102'0,"0"-15"-14"16,-5 20-7-16,2-7-74 15,3-13-33-15,0 0-20 16,0 0-44-16,0 0 1 15,10 13-1-15,-10-13 46 16</inkml:trace>
  <inkml:trace contextRef="#ctx0" brushRef="#br0" timeOffset="334949.2075">16206 15348 127 0,'6'18'99'0,"-6"-18"-3"16,3 19-7-16,-3-19-83 15,0 0-6 1,0 0-2-16,0 0-1 16,0 0 1-16,0 0 1 0,0 0 0 15,7 16 1-15,-7-16 0 16,0 0-1-16,6 20 0 16,-6-20 0-16,10 25 0 15,-3-9 1-15,-1 1 1 16,1 2-1-16,2-1-1 15,-2 4 1-15,2 0-1 16,-1-1 1-16,1 2-1 16,0 1 0-16,1 4-3 0,-2 1 2 15,2 2-2 1,-1-4 1-16,-2 5 1 16,1-3 8-16,-4-1-8 15,-1 0 8-15,0-5-7 0,-5-1 10 16,-1-4-7-16,-2 0 7 15,5-18-9-15,-19 21 1 16,19-21 1-16,-25 12 1 16,12-12 0-16,13 0 0 15,-24-3-1-15,24 3 1 16,-20-10-1-16,20 10 1 16,-16-28-1-16,10 10-9 15,2-1 10-15,-1 0-10 16,4 0 10-16,1-2-9 15,0 3 11-15,1 4-10 16,-1 14 8-16,6-16 0 0,-6 16-1 16,0 0 1-16,13-9-2 15,-13 9-1-15,0 0-2 16,16-4-3-16,-16 4-2 16,13 0-3-16,-13 0-3 15,13-1-4-15,-13 1-7 16,13 1-10-16,-13-1-20 15,0 0-31-15,13 3 2 16,-13-3-1-16,0-14 66 16</inkml:trace>
  <inkml:trace contextRef="#ctx0" brushRef="#br0" timeOffset="335162.0639">16187 15190 109 0,'-13'-21'97'0,"13"21"-2"16,0 0-5-16,-13-16-70 15,13 16-22-15,0 0 2 16,0 0-10-16,0 0-9 16,0 0-15-16,0 0-54 15,5 26 2-15,-5-26-7 16,8 26 15-16</inkml:trace>
  <inkml:trace contextRef="#ctx0" brushRef="#br0" timeOffset="335583.8834">16428 14772 108 0,'0'0'103'0,"5"16"-3"15,-5-16-5-15,-2 16-69 0,2-16-22 16,0 0-1-16,0 0-4 16,0 0-1-16,0 0-1 15,0 0 1-15,16 0 0 16,-16 0 1-1,15 0 1-15,-15 0-1 0,25 4 3 16,-9-3 1-16,5-1 1 16,-3 2 0-16,4 1-1 15,1 0-1-15,0-2 0 16,-3 2-1-16,1 0-1 16,-4-2-3-16,-3 1-5 15,-1 1-3-15,-13-3-8 16,18 7-10-16,-18-7-18 0,13 7-40 15,-13-7-4-15,0 0 3 16,2 13 24-16</inkml:trace>
  <inkml:trace contextRef="#ctx0" brushRef="#br0" timeOffset="335918.1344">16551 15032 124 0,'-9'21'92'0,"9"-21"-5"15,0 0-11-15,0 0-69 16,0 0-1-16,12-17-3 0,-12 17-2 16,17-12 2-1,-17 12 0-15,23-11 1 16,-8 8-2-16,-1 2-1 0,2-2 0 15,1 3 1-15,2-2-1 16,0 4-2-16,1-1 0 16,2-1 1-16,-1 2 0 15,1-4 1-15,-2 2-1 16,0-1-3-16,-4-1-3 16,0 4-13-16,-16-2-26 15,23-2-40-15,-23 2-3 16,0 0-3-16,0 0 17 15</inkml:trace>
  <inkml:trace contextRef="#ctx0" brushRef="#br0" timeOffset="336945.5586">17583 14190 133 0,'14'11'99'16,"-14"-11"-8"-16,14 14-7 15,-14-14-82-15,0 0-9 16,2 13-1-16,-2-13 0 0,-4 19 1 16,1-5 3-16,-2 2 3 15,0 3 3-15,-3 4 0 16,0 1 3-16,-2 4-3 16,-2 2-3-16,-1 0 4 15,-3 1-3-15,-1-1 5 16,-2 2-4-16,-1-3 5 15,1 1-5-15,-1-4 6 16,0 0 0-16,0-3-1 16,2-1 1-16,1-5 0 15,1 0-1-15,2-2-3 16,-1-4 0-16,15-11-1 16,-20 19 1-16,20-19-2 0,-11 13 1 15,11-13 0-15,0 0-1 16,0 0 1-1,-8 14-1-15,8-14 1 0,0 0 0 16,0 0 1-16,15 16-4 16,-15-16 3-16,14 15-1 15,-14-15 0-15,20 14-1 16,-20-14 1-16,23 19 0 16,-8-10-1-16,-1 1 3 15,2 3-4-15,3-2 2 16,0 1-2-16,1 1 2 15,2-2 0-15,1 2-1 0,0 2 1 16,0-2-2-16,0-2 2 16,0 8 0-16,-3-6 0 15,0 0 0 1,-2-2-1-16,-2 2 0 0,-3 0 1 16,0-1-6-16,-13-12 6 15,20 16 1-15,-20-16-3 16,18 14 3-16,-18-14-2 15,15 13 1-15,-15-13-1 16,16 12 8-16,-16-12-7 16,0 0-7-16,17 17 7 15,-17-17-8-15,0 0 9 16,13 15-8-16,-13-15 7 0,0 0-8 16,0 0 7-16,0 0 4 15,10 12-9 1,-10-12-8-16,0 0-21 15,0 0-42-15,0 0-22 0,0 0 5 16,0 0-13-16</inkml:trace>
  <inkml:trace contextRef="#ctx0" brushRef="#br0" timeOffset="338301.4143">17725 14307 109 0,'0'0'100'0,"0"0"-4"16,16 0-3-16,-16 0-71 15,0 0-11-15,0 0-4 16,0 0-2-16,-3 13 0 16,3-13-1-16,0 0-4 15,-4 18 1-15,4-18-2 0,-3 17 2 16,3-17 0-16,3 27 2 15,0-8-3-15,0 3-4 16,3 2 6-16,-2 5-3 16,3 0 3-16,0 4-5 15,2-3 3-15,1 4-4 16,-1-3 5-16,1 0 0 16,-1-2-1-16,1 2 1 15,-2-2 0-15,2-3 0 16,-2 0 0-16,0-3-1 15,0-4 0-15,-1 3 1 16,0-8 0-16,-7-14-1 0,13 19 0 16,-13-19 0-16,0 0-1 15,16 10 0-15,-16-10 0 16,0 0-1-16,14-16-1 16,-9 0 0-16,-1-3 0 15,-1-5 0-15,1-5 1 16,-1-3 1-16,1-2-1 15,-1 0 1-15,-1 1 1 16,-1 4 1-16,1 3 2 16,-1 5-2-16,0 1 1 15,1 5-1-15,-2 2 2 16,0 13-1-16,0-21-1 16,0 21 0-16,0-13-1 0,0 13 2 15,0 0 1-15,0 0-3 16,0 0 1-16,0 0-1 15,0 0 2-15,0 0-2 16,-6 17-1-16,6-17-1 16,0 22 1-16,2-8 1 15,-1 2 0-15,0 5-1 16,2 3 1-16,2 4 1 16,-1 0-2-16,0 2 2 15,2 3-3-15,0 0 3 16,0-1-1-16,1-1 1 15,0-3 0-15,0 0-1 0,0-5 1 16,1-6 0-16,2-2 1 16,0-2-2-16,-10-13-3 15,20 11-2-15,-7-9-4 16,0-5-5-16,3 3-11 16,-3-9-17-16,6 8-47 15,-5-14-3-15,5 2-2 16,-6-4 10-16</inkml:trace>
  <inkml:trace contextRef="#ctx0" brushRef="#br0" timeOffset="338817.5676">18246 15167 94 0,'3'22'77'0,"-3"-22"2"0,0 0-29 16,13 10-52-16,-13-10 3 16,13 1-2-16,-13-1 3 15,18-5 3-15,-18 5 2 16,20-9-1-16,-20 9 5 16,23-19-5-16,-12 3 0 15,4-1-3-15,-4-6 3 16,2 0-2-16,-3-2 2 0,0 1-2 15,-1 2-3-15,-2-1 3 16,-1 7-1 0,-3 0 2-16,-3 16 0 15,4-15 1-15,-4 15 1 0,0 0 0 16,0 0 2-16,0 0-3 16,-4 13 2-16,4-13-2 15,-9 18-1-15,4-5 0 16,0 2-3-16,1-1-1 15,0 6-1-15,1-2-1 16,0-1 0-16,3 2-2 16,0 2-3-16,3 0 5 15,1-3-5-15,0-2 3 0,-4-16-4 16,13 26 4 0,-13-26-6-16,13 17 2 15,-13-17-4-15,13 5-9 16,-13-5-10-16,13-12-24 0,-13-5-29 15,6-2-2-15,-6-8 0 16</inkml:trace>
  <inkml:trace contextRef="#ctx0" brushRef="#br0" timeOffset="339001.299">18398 14639 201 0,'0'0'100'0,"-2"26"-11"16,2-26-46-16,0 0-75 0,0 20-39 15,0-20-23-15,9 26-4 16,-5-13-1-16</inkml:trace>
  <inkml:trace contextRef="#ctx0" brushRef="#br0" timeOffset="339502.3405">18720 15078 162 0,'13'21'98'16,"-13"-21"-7"-16,0 0-36 0,13 3-52 15,-13-3-5-15,0 0 0 16,0 0 0-16,17 12-4 16,-17-12-2-16,11 16 5 15,-11-16-4-15,12 23 1 16,-12-23-3-16,12 24 4 15,-8-8-3-15,-1-3 8 16,-3 3-4-16,-3 1-5 16,-3-2-7-16,2 8-18 15,-9-6-47-15,1 8-7 16,-5-9 0-16,1 2 58 16</inkml:trace>
  <inkml:trace contextRef="#ctx0" brushRef="#br0" timeOffset="340958.4473">19098 14444 67 0,'0'0'87'0,"0"0"-3"15,0 0-4-15,0 0-73 16,0 0-5-16,-13 3-2 16,13-3 0-16,-18 0 2 15,18 0 1-15,-20 10 4 0,20-10-1 16,-23 16 2-16,10-6-2 16,0 2 0-16,0 2-1 15,-1 1 1 1,-1 4 1-16,2-2-1 15,3 2 0-15,-1 1-2 0,3 3 0 16,3 0-2 0,0 0 0-16,4-1-3 0,2-1 0 15,2 0 0-15,-1-1-1 16,3-2 1-16,1-2-1 16,-6-16-1-16,19 25 2 15,-6-18 0-15,0-1-1 16,3-2 0-16,0-2-1 0,-1-4 2 15,0-2 0 1,-1-2 2-16,-1-4-1 0,-13 10 2 16,18-19 1-1,-18 19 0-15,11-24 1 16,-8 9-2-16,0 2 0 0,-2-1 0 16,1 1 1-16,-2-2-1 15,0 15-1-15,1-23 0 16,-1 23 1-16,2-15 0 15,-2 15 0-15,0 0 1 16,3-15-2-16,-3 15 1 16,0 0 1-16,0 0 0 15,-2-13-3-15,2 13 1 0,0 0-1 16,0 0 0 0,-6-16 0-16,6 16-1 15,0 0 1-15,0 0-1 16,-5-14 2-16,5 14-1 0,0 0 0 15,0 0 1-15,0 0-1 16,-6-13 0-16,6 13 0 16,0 0 0-16,0 0-1 15,-3-13-1-15,3 13 1 16,0 0-1-16,-1-13 0 16,1 13 0-16,0 0 1 15,0 0 0-15,0 0 0 0,0 0 2 16,2-15 1-1,-2 15 1-15,0 0 0 16,0 0 2-16,0 0-1 16,0 0 1-16,0 0 1 0,0 0-2 15,0 0 1-15,0 0 0 16,0 0-1-16,0 0-1 16,0 0 0-16,0 0-2 15,0 0 0-15,0 0 0 16,0 0-1-16,8 16 0 15,-8-16-1-15,0 13 2 16,0-13-1-16,1 19 1 16,1-6-1-16,-1 1 0 15,0 4 1-15,2-1-1 16,-1 5 0-16,1-2-1 16,-1 2 1-16,1 2 1 15,2 2-1-15,-1 0 0 0,2-1 1 16,0 2-2-16,-1-1 2 15,3 6-2-15,-1-2 1 16,0 5 0-16,0 1-6 16,2-2 3-16,-2 5-4 15,2 2 3-15,-2 1-2 16,2-4 4-16,-2 3-3 16,-1-7 2-16,-1 0 5 15,0-3-1-15,-1-2 2 16,-1-3 0-16,1-1 0 15,-2-2-1-15,1-1 1 16,-1-2 0-16,0 0-1 0,1-3-1 16,0-1 0-16,-2-3-1 15,-1-13 1-15,4 22-1 16,-4-22 0-16,3 14 0 16,-3-14 1-16,3 13 0 15,-3-13 0-15,0 0-4 16,0 0-5-16,0 0-9 15,0 0-16-15,9 16-47 16,-9-16-18-16,0 0-4 16,1-17-2-16</inkml:trace>
  <inkml:trace contextRef="#ctx0" brushRef="#br0" timeOffset="342286.5915">19378 14939 26 0,'0'0'78'16,"-6"-14"1"-16,6 14-22 15,0 0-18-15,0 0-7 0,0 0-5 16,0 0-2-16,0 0-4 16,0 0-3-16,0 0-3 15,0 0-5-15,0 0-3 16,0 0-2-16,0 0-3 15,0 0 0-15,0 0-1 16,6 17 0-16,-6-17 0 16,2 13-1-16,-2-13 0 15,5 17 0-15,-1-4 0 0,0 5 1 16,1 1 0 0,1 1-10-16,-1 3 4 15,2 3-2-15,1 3 3 16,-1 0-3-16,4 2 2 0,0 0-3 15,0 0 4-15,-1 1 5 16,2 1 1-16,-1-1-2 16,-1 0 0-16,0 1 1 15,-2-1 1-15,-3-3 0 16,0-4 0-16,1 3-1 16,-4-5 0-16,1-3-1 15,-1-1-2-15,-2-3 0 0,0-3-2 16,0-13 1-1,-5 21-1-15,5-21 1 16,0 0 0-16,-15 18 2 16,15-18 1-16,-18 4 2 0,18-4 2 15,-20-3-1-15,20 3 2 16,-22-6 0-16,22 6-1 16,-18-14-1-16,18 14 1 15,-13-20-1-15,13 20 0 16,-8-22-2-16,8 22-1 15,-2-24-1-15,2 11 1 16,1 0-2-16,-1 13 1 16,6-23-1-16,-6 23-1 15,10-21 2-15,-10 21-1 16,17-17 0-16,-17 17 2 16,20-14-2-16,-20 14 1 15,19-12-1-15,-19 12 0 0,20-6 1 16,-20 6 1-16,16-3-1 15,-16 3 0-15,15 3 1 16,-15-3-3-16,13 2 0 16,-13-2-2-16,0 0-4 15,14 1-4-15,-14-1-6 16,0 0-8-16,0 0-17 16,0 0-31-16,0 0-13 15,3-21 0-15,-10 2 61 16</inkml:trace>
  <inkml:trace contextRef="#ctx0" brushRef="#br0" timeOffset="342603.3782">19386 14760 85 0,'0'0'95'0,"0"0"-2"16,0 0-2-16,0 0-65 16,0 0-7-16,0 0-6 15,0 0-3-15,0 0-4 16,0 0 0-16,0 0-1 0,0 0-3 16,0 0-2-16,0 0-3 15,0 0-2-15,0 0-2 16,0 0-5-16,0 0-11 15,15 9-21-15,-15-9-48 16,1 13-1-16,-1-13-3 16,2 16 21-16</inkml:trace>
  <inkml:trace contextRef="#ctx0" brushRef="#br0" timeOffset="343853.9446">19555 13999 71 0,'-3'14'92'16,"3"-14"-3"-16,0 0 1 15,0 0-62-15,0 0-13 16,0 0-2-16,0 0-3 16,0 0 0-16,0 0-3 15,0 0-1-15,0 0-1 16,0 0-1-16,0 0-1 0,0 0-2 15,0 0 1-15,0 0-2 16,0 0 2-16,0 0-1 16,0 0-1-1,0 0-1-15,15 14 1 0,-15-14-1 16,11 13 0-16,-11-13 1 16,19 22-1-16,-6-8 1 15,1 2 0-15,4 0-1 16,2 3 1-16,6 3 2 15,3-1-2-15,2 4-5 16,3-1 2-16,0 2-2 16,2 2 4-16,2 1-3 15,-2-2-3-15,-3 0 0 16,-1 1 1-16,-3-2 8 16,-2 0-5-16,-1-3 4 15,-3-2-5-15,-3 0 6 16,-1-3-2-16,0-2 4 0,-3 0-2 15,-3-3-1-15,0 0 0 16,-13-13 0-16,20 19-1 16,-20-19 1-16,14 13 0 15,-14-13-1-15,0 0 0 16,15 14 1-16,-15-14 0 16,0 0 2-16,0 0-1 15,0 0-1-15,8 13 0 16,-8-13 1-16,0 0-2 15,0 0 2-15,0 0 0 16,0 0-1-16,-3 13-1 16,3-13 2-16,0 0-1 0,0 0 0 15,-8 13 1-15,8-13-1 16,0 0 0-16,-16 15-1 16,16-15 2-16,-16 16-1 15,16-16-1-15,-20 18 3 16,20-18-3-16,-25 26 0 15,12-11 0-15,-1-1 1 16,-2 3-1-16,0-4 2 16,0 3-2-16,0 5-1 15,1-4 2-15,0 0 0 16,1 0 1-16,-1 1-2 16,2 1 3-16,0-1-4 15,0 0 2-15,0 0 1 0,0 3-2 16,0-3-3-16,0 1 3 15,2 0-5-15,-1-2-2 16,1-1 3-16,1 0-2 16,1-3 3-16,9-13-3 15,-17 22 8-15,17-22-7 16,-12 17 7-16,12-17-1 16,0 0 2-16,-13 17-2 15,13-17 1-15,0 0-2 16,0 0-2-16,0 0-1 15,-3 13-7-15,3-13-7 16,0 0-17-16,0 0-30 0,0 0-34 16,0 0 1-16,-17 4-4 15</inkml:trace>
  <inkml:trace contextRef="#ctx0" brushRef="#br0" timeOffset="348289.1767">8214 16412 39 0,'0'0'91'0,"0"0"-2"16,-17 2-44-16,17-2-27 0,0 0-5 15,0 0-6-15,-15-10 0 16,15 10-5-16,0 0-2 15,-1 20-1-15,2-4-1 16,2 4 2-16,2 5-1 16,-1 3 0-16,3 9-1 15,-1-1 4-15,0 4 0 16,1-1 5-16,-1-2-5 0,1 0 4 16,0 3-6-16,0-1 7 15,1-6-5 1,-1 5 4-16,0-11-7 15,0 8 2-15,-1-6-1 0,0 4 2 16,-3-6-3-16,1-4 0 16,-1-1 1-16,-2-2 2 15,1-7-3-15,-2-13 0 16,0 0-1-16,0 0 1 16,0 0 2-16,0 0-1 15,0 0-3-15,-6-13-1 16,0-7 1-16,-1-3 0 15,-3-6-1-15,-2-17 1 0,1-3-2 16,-2-12 2 0,0-1 1-16,1-10-3 15,2 11 9-15,4-1-6 16,1 6 8-16,3 7-8 0,4 6 9 16,1 9-8-16,1 7 8 15,3 7-6-15,0-3 3 16,3 8-3-16,2 1 0 15,1 2-1-15,1 5-3 16,1-3-1-16,1 7 0 16,0-1 0-16,1 10-3 15,-1 1 3-15,-2 7-3 16,-2 6 4-16,-1-2 2 16,-4 13 3-16,1-5-2 15,-5 9 2-15,-2 0 4 16,-1-1-1-16,-4-2 2 0,-1 0-2 15,0 1-1-15,-1-6-1 16,0-2 2-16,0-8 1 16,0 3-4-16,1-5 8 15,5-15-7-15,0 0 5 16,-6 13-5-16,6-13 6 16,0 0-7-16,4-13 1 15,-4 13-1-15,10-16-7 16,-10 16 6-16,23-7-5 15,-7 0 5-15,3 4-8 16,1 10 6-16,3 2 7 16,3 1-6-16,-1-3 3 15,-1 3-3-15,-2 6 5 0,0 1-6 16,-5 0 5-16,-1 2-5 16,-5 3 0-16,-2-3 0 15,-5 7 3-15,-4 0-4 16,-3 0 3-16,-2-3 2 15,-5 3 0-15,-6-9 0 16,-2-1-1-16,-3 3 1 16,-2-14-2-16,-5 3 2 15,-1-6-1-15,1 3-2 16,2-7 2-16,0-2 0 16,4 3 0-16,3-10-1 15,5 9 1-15,14 2 0 0,-15-13-3 16,12 0 2-16,5-2-4 15,4 2 1-15,1-10 0 16,6 7 1-16,3-5 0 16,5 5-1-16,2-10-1 15,5 7-2-15,-2 0-5 16,6 6-7-16,-4 0-14 16,7 9-20-16,-7-11-34 15,2 10-7-15,-3-2-1 16</inkml:trace>
  <inkml:trace contextRef="#ctx0" brushRef="#br0" timeOffset="349105.4293">8827 16632 32 0,'-1'-13'83'16,"1"13"-7"-16,-6-18-25 16,6 18-22-16,-8-15-5 15,8 15-17-15,0 0 2 16,0 0-2-16,-15 1-5 15,15-1-1-15,0 0-1 16,0 0-1-16,-1 14 0 16,1-14 2-16,0 0 0 15,0 0 0-15,3 19-1 16,-3-19 7-16,0 0-4 16,2 16-1-16,-2-16-1 0,-2 28 5 15,0-11-5-15,-1 0 5 16,0 2-3-16,0 5 1 15,1-2-3-15,0 1 5 16,2-23-4-16,0 25-1 16,0-25 2-16,3 27-1 15,-3-27-1-15,9 16-2 16,-2-3 1-16,-7-13 1 16,19 17-2-16,-19-17 1 15,24 13-1-15,-9-14-2 16,0 4 2-16,3-9-2 15,-1 3 1-15,0-3 2 16,-1 2-2-16,0-3 0 0,0-2 2 16,-2 2-1-16,-1-6 2 15,-13 13-1-15,21-22-1 16,-21 22 0 0,15-14 0-16,-15 14 0 0,0 0-1 15,15-18-2-15,-15 18-5 16,0 0-3-16,0 0-5 15,0 0-7-15,6-12 2 16,-6 12-3-16,-8-18 2 16,8 18 0-16,-14-26 6 15,4 10 9-15,0-1 11 16,1 4 11-16,-4-4 4 0,3 4 2 16,-3-2 6-1,13 15-3-15,-19-13 5 16,19 13-9-16,-14-5 1 15,14 5-12-15,-13 2 2 0,13-2 0 16,0 0-5-16,-9 15-1 16,9-15-3-16,2 19 6 15,2-1-9-15,2 0 6 16,0 2-5-16,-1 7 1 16,4 7-2-16,-2-9 6 15,0 7-5-15,2-1 0 16,-3 2 0-16,0-2-3 15,1 1-7-15,-3-9-8 0,5-3-18 16,-6 5-24-16,8-3-31 16,-8-5-4-1,3 2 35-15</inkml:trace>
  <inkml:trace contextRef="#ctx0" brushRef="#br0" timeOffset="349539.2434">8524 17267 81 0,'-15'37'109'16,"10"-5"-11"-16,-5-19 1 16,10-13-93-16,0 0-6 15,13-3-2-15,1 12 1 16,7-27-1-16,3 14 0 16,7 1 1-16,3 2 2 15,5 1-2-15,3-6 1 16,6 4-2-16,2-9 0 15,-1 18 0-15,2-17-2 16,-2-2 2-16,0 8 0 16,-5-10-1-16,1 7 1 15,-4-6 1-15,-2 0-1 0,-3-5 1 16,-3 15-6-16,0-1-8 16,-7-8-15-16,6 10-26 15,-14 6-40-15,8-1 5 16,-5 1 25-16</inkml:trace>
  <inkml:trace contextRef="#ctx0" brushRef="#br0" timeOffset="351525.6099">10195 16352 1 0,'-17'3'67'0,"17"-3"27"16,0 0 1-16,0 0-68 15,0 0-23-15,-4 16-2 16,4-16-1-16,8 28-5 15,-1-6 2-15,4 7-1 16,0 10-1-16,5 4 11 0,1 3-8 16,2 2 8-16,0 1-8 15,1 4 10-15,-1-8-10 16,-2 3 8-16,0-9-6 16,-2 1-1-16,-4 2 2 15,-2-10-1-15,-2-2 0 16,-1-8-1-16,-2 2 0 15,-2-5-1-15,-1-2-1 16,-1-17-1-16,0 0-1 16,0 0-3-16,-14-3 2 15,14 3-2-15,-20-30 0 16,4 3 1-16,-2-9-1 0,-2-5 2 16,1 2 4-16,-1-5 3 15,3-1 1-15,1-6 3 16,4 9 3-1,5 2-7-15,3 8 9 0,7-1-9 16,1 3 7-16,6 2-11 16,2 0 7-16,2-3-11 15,4 4 8-15,0-5-2 16,3 5 2-16,0 2-3 16,1 6 1-16,-2 2 0 15,2 11 1-15,-2 14 1 16,1 0-1-16,1 15 1 15,-3 0-1-15,0 8 0 0,-3 2 0 16,-2 3-1 0,-5 0-1-16,-2-1 6 15,-6-2-7-15,-1-1 7 16,-4-2-9-16,-6-4 9 0,1 0-9 16,-5-7 11-16,-1-5-8 15,-1-1 4-15,-1-3-2 16,1-7 2-16,-1-5 1 15,17 2-1-15,-25-7 0 16,25 7 0-16,-13-11-1 16,13 11-1-16,0 0-4 15,-2-18 2-15,2 18-1 0,0 0 1 16,17-1-1 0,-17 1 1-16,29 9 0 15,-11-8-2-15,4 1 5 16,1 9-3-16,2-4 3 0,2 8-2 15,-1-2 0-15,3 0 2 16,-5-2 0-16,4 5 1 16,-1 0-1-16,-1-3-1 15,2-3 0-15,1 0 1 16,-1 0-1-16,0-7-1 16,-1 1 2-16,-2-5-2 15,-2-3 1-15,-3-4 0 16,-3-2 0-16,-2-5-1 15,-7-6 2-15,-2 3-2 16,-6-4 0-16,-4-3 0 16,-2-2 0-16,-4 2 1 15,-2 5-1-15,-2 1 2 0,0 2-1 16,-1 0-1-16,1 2 2 16,14 15-7-16,-25-4 6 15,25 4 1-15,-23 2 0 16,23-2-2-16,-16 13 0 15,11 0 0-15,0 2-2 16,4 4 9-16,-1 0-8 16,4 1-1-16,2 9-1 15,2-3 1-15,4 4 1 16,1 3 1-16,7 5 1 16,-2-9-1-16,4 4 1 15,3 0 1-15,0-4-1 0,2 1 2 16,-1-11-1-16,-1-3 0 15,0-7-2-15,2 1 2 16,-4-5-2-16,0-7 0 16,-1-9 1-16,-3-3-2 15,0-6-1-15,-2-10-2 16,-1-2 2-16,-1-6-3 16,-1-8 5-16,-3 1-2 15,-2-2 0-15,-3-4 0 16,-1 2 4-16,-2 6-8 15,-2 3 8-15,0 2-7 16,-2 8 5-16,1 2-6 16,1 7 8-16,-1 8-8 0,2 13 6 15,-1-15-1-15,1 15 1 16,0 0-2-16,0 0 1 16,0 0 0-16,1 18-2 15,-1-18 1-15,6 23-1 16,-2-6 0-16,4 3 1 15,-1 8 8-15,4 3-9 16,2 5 7-16,3 2-6 16,3 2 8-16,-2 8-11 15,2-3 7-15,-2-4-13 16,1-4-7-16,-1-3-8 16,-5-6-21-16,1 2-29 0,-8-11-12 15,-5-19 34-15</inkml:trace>
  <inkml:trace contextRef="#ctx0" brushRef="#br0" timeOffset="351737.5352">11241 16796 28 0,'-24'-8'89'0,"24"8"1"15,-13 0-20-15,13 0-50 16,0 0-10-16,0 0-7 15,0 0-1-15,0 0-2 16,11-15-5-16,4 8-10 0,9 4-8 16,4-7-28-16,11 7-30 15,-2-3-3 1,9 5 32-16</inkml:trace>
  <inkml:trace contextRef="#ctx0" brushRef="#br0" timeOffset="352591.3045">12214 16482 1 0,'8'14'36'16,"-8"-14"42"-16,0 0-2 16,0 0-51-16,0 0-11 15,0 0-1-15,-14 0-2 16,14 0-2-16,0 0 0 0,-19 13 1 15,19-13-1-15,-16 17-3 16,16-17-1 0,-11 13-1-16,11-13-3 15,-9 18 4-15,3-4-4 16,5-1 1-16,5 0 4 0,-4 2-3 16,0 5 4-16,2 0-7 15,2 5 7 1,-1 2-8-16,3 2 9 0,-3 0-8 15,-1 1 0-15,3-3-2 16,-1 4 1-16,2-2 0 16,1-4 0-16,2 4 0 15,1-7 0-15,0-9 0 16,2 9 2-16,1-9-1 0,-13-13 2 16,24 14-1-1,-10-14-1-15,1-7 2 16,-1 5-1-16,4-3 1 0,0-13-2 15,1 0 1-15,3-6-1 16,1 4 1-16,1-6 2 16,2-1-4-16,0-6 2 15,0 1 0-15,-1 0 1 16,-2 3 0-16,-3 2 0 16,-4-2 1-16,-2 3-1 15,-3 0 3-15,-4 3-7 16,-6 1 5-16,-1 1-5 15,-4 1 4-15,-5-1-5 16,-1 3 4-16,-3-4-6 16,-3 5 7-16,0 1-2 15,-1 0 2-15,1 6-2 0,-3 1 1 16,4 3-2-16,-3 2 2 16,2 4-2-16,-1 1-2 15,1 4 0-15,0 2-3 16,2-4-1-16,1 4-3 15,-2 0-4-15,7 6-16 16,-5-10-32-16,7 13-26 16,6-16 0-16,-13 26 34 15</inkml:trace>
  <inkml:trace contextRef="#ctx0" brushRef="#br0" timeOffset="352997.9066">12292 16720 89 0,'0'0'94'16,"0"0"-3"-16,0 0-21 15,0 0-59-15,14 8-9 16,-14-8 0-16,0 0-2 15,15 16-1-15,-15-16 1 16,17 23-1-16,-6-8 1 16,5 9-3-16,4 2 4 0,5 5-2 15,4 3 1-15,3-1 0 16,1-2 1-16,1 0 2 16,1 0-2-16,-5-10 3 15,-2 4-2-15,-7-9 1 16,-3-5 1-16,-18-11 1 15,18 13-2-15,-18-13-2 16,0 0 2-16,0 0-6 16,0 0-5-16,0 0-13 15,0 0-44-15,0 0-25 16,0 0-4-16,0 0-2 16</inkml:trace>
  <inkml:trace contextRef="#ctx0" brushRef="#br0" timeOffset="354157.8546">12948 17014 72 0,'-1'26'103'0,"-4"-9"-11"16,5-17 0-16,2 13-85 15,-2-13-6-15,0 0 1 16,13 15-1-16,-13-15-1 16,20 16-1-16,-20-16 2 15,25 18-2-15,-12-5 2 0,-2 8-1 16,-2 0-3-16,1 10 2 15,-4 10-2-15,-4-6 0 16,0 4 7 0,-4 3-5-16,2-42 5 0,-7 82 0 15,7-82-3-15,-14 69-1 16,14-69-8-16,0 0-31 16,-23 54-42-16,10-51-5 15,6-18-4-15,-5-11 23 16</inkml:trace>
  <inkml:trace contextRef="#ctx0" brushRef="#br0" timeOffset="355242.7836">13267 16343 87 0,'10'-20'93'16,"-10"20"-5"-16,0 0-34 15,0 0-40-15,-11 14-4 16,8 1-2-16,3-15-2 16,-6 29 0-16,3-11-2 0,3 8 1 15,0 0-4-15,1 5 3 16,5 0-3-1,0 3-1-15,3 5 0 16,2 1 4-16,2 2-7 0,-1-2 7 16,1 5-7-16,0-6 6 15,0-6-5-15,-3 2 5 16,0-5-7-16,-4-8-1 16,-1-4-2-16,-5-18-1 15,5 15 0-15,-5-15-4 16,0 0 1-16,-15-19-5 15,7 0 2-15,-8-9 1 0,0-6 1 16,-1-13 1 0,1 3 4-16,3-6 1 15,0 1 10-15,6 1 0 16,2 1 8-16,8 8-4 16,3 3 7-16,5 10-7 0,2-3 4 15,6 3-5-15,1-4-1 16,5 6-1-16,-1 6-3 15,4-1 2-15,-4 6-1 16,2 4 1-16,-3 3 0 16,2 12 1-16,-3 9-3 15,-2 2 0-15,-1-1-1 16,-2 7-2-16,-1 0 2 16,-3 2-3-16,-5 5 1 15,0-6-1-15,-5 5 1 16,-5-6-1-16,-2 6 2 15,-3-3 1-15,-4-1-2 0,0-4 7 16,-4-3-5-16,1-1 5 16,0-7-2-16,-1 5 6 15,15-15-6-15,-23 5 1 16,23-5 1-16,-17-3-1 16,17 3 0-16,0 0-5 15,-12-15 4-15,12 15-5 16,0 0 3-16,0 0-1 15,0 0-1-15,0 0 1 16,20 8-2-16,-20-8 7 16,24 13-8-16,-9-7 7 15,4 3-6-15,1-5 6 0,2 3-5 16,3 2 0-16,0-1 2 16,0 0-4-16,4 5 2 15,1-5-2-15,-1 5 3 16,0 0-1-16,-3 0 1 15,0-3-2-15,-2 0 1 16,-2-1 0-16,-5-3 2 16,-1 4 0-16,-3-6-1 15,-13-4-2-15,22 5 1 16,-22-5 2-16,16 4-1 16,-16-4 1-16,0 0-2 15,17 4 0-15,-17-4 2 16,0 0 1-16,0 0-2 0,0 0 0 15,14 10 0-15,-14-10-2 16,0 0-7-16,0 0-9 16,0 0-27-16,0 0-47 15,0 0-2-15,11-21-6 16,-11 1 13-16</inkml:trace>
  <inkml:trace contextRef="#ctx0" brushRef="#br1" timeOffset="381236.5507">22949 11753 55 0,'0'0'89'0,"0"0"-1"15,0 0-13-15,0 0-59 16,0 0-6-16,0 0-4 15,0 0-1-15,0 0-1 16,0 0-4-16,0 0 1 16,0 0 0-16,1 18 0 15,-1-18 1-15,0 13 0 0,0-13-1 16,3 17 0-16,-3-17 2 16,4 26-1-1,-1-10-2-15,0 3 1 16,0 2-1-16,3 5-2 0,2 2 0 15,0 2 0-15,0 0 0 16,-1 1 0-16,4 0 2 16,-3 0 0-16,2-5 2 15,-3-2-1-15,-1-1 1 16,0 0 0-16,1-2 0 16,-1-1-1-16,0-4 0 15,-2-1-1-15,2-2 0 16,-6-13 2-16,10 25-2 0,-10-25 1 15,6 14-3 1,-6-14 1-16,0 0-1 16,0 0 0-16,0 0-2 15,0 0-1-15,0 0-1 0,0 0 1 16,-5-23 0-16,0 9 0 16,-3-5 2-16,-3-2-1 15,1-3 2-15,-3-4-1 16,1-1 2-16,1-2 1 15,1 0 1-15,1-3 0 16,-1 1 1-16,4 0 2 16,0 1 0-16,2 1 1 0,3 0-1 15,-1 0-1 1,4 0 0-16,0 7 1 16,6 1-1-16,0 2-1 15,4 4 0-15,1 1-1 0,1 5 0 16,2 2 0-16,0 2 1 15,0 4-2-15,-2 3 1 16,1 1-3-16,-15-1 0 16,23 11 1-16,-23-11-1 15,19 17-2-15,-19-17-2 16,13 23 2-16,-8-9-3 16,-3-1 2-16,-1 3 1 15,-2 2-1-15,-2 0-3 16,-3 2 7-16,-3 1 0 15,-1 2 1-15,0-3 3 16,0 2 0-16,0-2 0 16,1-3 0-16,9-17 5 0,-13 23-5 15,13-23 2-15,0 0-4 16,0 0 2-16,0 0-1 16,0 0 1-16,0 0-1 15,0 0-1-15,18 0 0 16,-18 0 1-16,19 0 0 15,-19 0-2-15,27 6 1 16,-11-2 0-16,1 5-1 16,3-3 2-16,-1 2-2 15,0 1 1-15,-2 3 0 16,-1-1-1-16,-2 1-1 16,-2 2 0-16,-3-1 1 0,-2 2 0 15,-3-2 1-15,-4-13-1 16,-1 23 1-16,1-23 0 15,-10 21 1-15,10-21 0 16,-21 19 1-16,8-12 0 16,-1 2 0-16,-5-2 0 15,2 0 1-15,-2-2 1 16,0-1-2-16,1-3 1 16,0-2-1-16,2 0-1 15,4-4 0-15,12 5 0 16,-16-11-2-16,16 11-1 15,0 0-1-15,-9-18-3 16,9 18-3-16,0 0-10 0,0 0-18 16,0 0-34-16,13-18-21 15,-13 18-1-15,16-16 14 16</inkml:trace>
  <inkml:trace contextRef="#ctx0" brushRef="#br1" timeOffset="381619.5497">23604 11550 58 0,'13'3'100'0,"-13"-3"-6"15,0 0-1-15,8 16-54 16,-8-16-36-16,-5 23-1 15,2-9-2-15,1 7-1 16,1 2 0-16,1 3 0 16,1 2 0-16,2 4 2 15,3 1 0-15,1 2-4 16,3 4 2-16,3 1-2 16,0 2 1-16,2 0 0 15,-1 0 2-15,0-2-1 16,1-2 1-16,-4-6 2 15,1-5-1-15,-5-5-1 0,0-7-6 16,-2-2-8 0,-5-13-12-16,0 0-27 15,0 0-36-15,-18-7-2 16,1-13-3-16</inkml:trace>
  <inkml:trace contextRef="#ctx0" brushRef="#br1" timeOffset="381953.2177">23428 11678 70 0,'-19'-7'92'16,"19"7"-2"-16,0 0-2 16,0 0-68-1,-9-14-13-15,9 14-1 16,0 0-1-16,13-5-1 0,-13 5-3 15,19-2 0-15,-6 0 0 16,4 4 0-16,5-4 1 16,1 2-1-16,2 2-1 15,2-2-1-15,-1 0 2 16,0 1-1-16,0 0-1 16,-5-2 0-16,0 2-2 15,-4-1-5-15,-1 2-5 16,-16-2-12-16,24 4-22 15,-24-4-37-15,15 10-2 16,-15-10-1-16,6 22 54 16</inkml:trace>
  <inkml:trace contextRef="#ctx0" brushRef="#br1" timeOffset="382453.2116">23231 12410 48 0,'-4'13'98'16,"4"-13"-3"-16,-3 13-3 15,3-13-64-15,0 0-22 16,0 0 0-16,0 0-4 16,0 0 0-16,12-13-1 15,-12 13 1-15,13-1-1 16,-13 1 1-16,26-3-1 16,-8 0-1-16,6 1 2 15,1-1 0-15,6 1-1 16,3 0 1-16,4-2 2 15,-1 2-1-15,1-2 0 16,-1 0 0-16,0 1 0 16,-1-3-2-16,-2 2 1 0,-2 1-1 15,0 1 0-15,-1-1-2 16,-2 2 2-16,-1 0-1 16,-2 1 0-1,-2 1 0-15,-2 0-3 0,-5 1-4 16,-1 2-9-16,-16-4-17 15,22 15-45-15,-22-15-13 16,13 16-4-16,-13-16 7 16</inkml:trace>
  <inkml:trace contextRef="#ctx0" brushRef="#br1" timeOffset="401361.0438">24472 11775 57 0,'0'0'97'0,"6"-13"-4"16,-6 13-4-1,0 0-69-15,0 0-15 0,0 0-3 16,0 0-3-16,0 0-1 16,0 0-6-16,0 0 3 15,-9 15-1-15,14-1-1 16,0 8 1-16,6 7 2 15,3 4-1-15,0 7 0 16,7 3 4-16,0 8-2 16,4 2 3-16,-1 4 0 0,1 0 2 15,-1 2-2-15,1 5 4 16,-1 1 2 0,-2 1-1-16,0 2 5 15,-5-3-3-15,-1 1 2 0,0-4-2 16,-3-4-3-16,-2-7 2 15,-1-8-4-15,-1-6 2 16,-2-3-6-16,-1-7 4 16,1-5-5-16,-4-7 2 15,-3-15 1-15,4 19-5 16,-4-19-1-16,0 0-6 16,0 0-2-16,-14-27-3 15,1-6 0-15,-1-6-1 0,-5-13 2 16,-3-6 0-1,-4-10 4-15,2-7 5 16,-4 2 7-16,1-1 8 16,4 6 2-16,0 2 5 0,5 8 1 15,3 2 6-15,4 11-2 16,0 0 2-16,8 6-4 16,-1 3-6-16,5 2-2 15,2-1-1-15,3 5-3 16,5 1-4-16,4 2 0 15,4 3-5-15,1 6 1 16,6 5-4-16,-2 5 3 0,4 7-6 16,-5 4-1-16,-2 7-2 15,-2 2 0-15,-4 9-2 16,-5 1-4-16,-5 4 3 16,-6 1-3-16,-5 2 7 15,-7 1 3-15,-4-2 8 16,-5-1 2-16,-1-8 6 15,-3-2 5-15,0-8 1 16,6-5 3-16,1-7-2 16,6-2 0-16,13 5-3 15,-11-25-2-15,11 8 0 16,7 1-4-16,3-1 2 16,4 2-4-16,5 4-2 0,4 3 0 15,6 6-3 1,4 2-2-16,6 5-1 15,2 4 0-15,2 2-3 16,-1 1 3-16,4-2-1 0,-4-3 0 16,-3-2 3-16,-3-5 1 15,-7-5 2-15,-2-6 0 16,-5-8 0-16,-3-7 2 16,-9-9-1-16,-3-9 1 15,-4-8-3-15,-6-9 2 16,-6-7-2-16,-4 2 1 15,-6 3 3-15,1 5-2 16,-4 6 3-16,-1 10-2 16,0 10 1-16,1 12 0 15,1 10-1-15,5 4-1 16,0 8-3-16,3 3 2 0,13-5-1 16,-20 28 0-16,14-8 0 15,2 7 0-15,1 8 1 16,3 5-1-16,0 7 0 15,4 3-2-15,2 5 0 16,2 6 3-16,5-1-3 16,0-4-1-16,5-4 0 15,1-4 2-15,2-9 0 16,1-6 0-16,-1-10 1 16,0-8-6-16,-4-8 5 15,2-7 0-15,-5-4 2 16,1-8-3-16,-5-2 1 15,-2-5-1-15,1-1 3 0,-2-3-2 16,-1 1 1-16,-2 0 4 16,2 6-4-16,0 3 2 15,-6 13-2-15,14-5-1 16,-14 5-1-16,23 18 0 16,-5 0 0-16,0 2-3 15,3 2 2-15,-1-1-2 16,4-1 3-16,1-4 0 15,-1-1 0-15,2-7 2 16,2-3 0-16,2-7-1 16,0-4 1-16,4-7 1 15,-4-2-1-15,0-10 0 0,-2-5 1 16,-5-2 3-16,-5-6-1 16,-3 0 2-16,-5-3-1 15,-4 2 0-15,-6 5 1 16,0 5 4-16,-6 6-5 15,-1 5-1-15,7 18 0 16,-19-16-2-16,19 16-2 16,-22 8 1-16,22-8-1 15,-21 20-1-15,9-4 2 16,2 0-1-16,1 5-1 16,-1 4 1-16,2 4 1 15,2 2-3-15,3 3 3 16,0 0-2-16,5 1 1 0,0-3 1 15,4-5 0-15,4-3 0 16,2-6 1-16,-12-18 0 16,26 17 0-1,-12-15-1-15,2-5-2 0,1-9 1 16,-1-4 0-16,-3-4-2 16,2-7 3-16,-4-2 0 15,-1-2-1-15,-2 0 1 16,-1 0 2-16,-3 7 0 15,-1 4 1-15,0 4 1 16,-3 16-2-16,0 0 1 16,0 0-1-16,0 0-1 0,0 0-1 15,11 24 0 1,-6-5-2-16,-1 1 1 0,2 2 0 16,0 1-2-16,1 0 3 15,0-1-2-15,0-3 3 16,2-4-3-16,-9-15 3 15,23 21-3-15,-23-21 1 16,23 10 1-16,-23-10 0 16,25-2-1-16,-25 2 0 15,24-13 2-15,-24 13-1 16,17-23 2-16,-8 9-2 16,-2-5-2-16,-1-1 3 15,0 2 4-15,-3 1-1 0,1 3-1 16,-4 14 1-16,4-19 1 15,-4 19-3 1,0 0 3-16,0 0-6 16,0 0-3-16,0 0 0 0,9 13 0 15,-9-13-1-15,7 20-1 16,-2-5 3-16,-1-1-1 16,2 2 2-16,0 1 0 15,-1-2 2-15,1-1-2 16,-6-14 1-16,12 22 1 15,-12-22-1-15,15 8 0 16,-15-8 1-16,13-3 0 0,-13 3 1 16,18-20-1-1,-10 6 0-15,3-6-1 16,-1-2 4-16,0-1 0 16,1-2 0-16,-1 4 0 0,0 1 0 15,3 2 1-15,-1 5-1 16,-12 13 2-16,23-7-5 15,-10 10-1-15,-13-3 0 16,27 19 0-16,-12-2-1 16,-1 2 0-16,4 1 0 15,-2 3-1-15,1-3 5 16,-1 2-4-16,0-2 3 16,-1-3-3-16,-2-5 3 15,2-2-1-15,-2-4 1 16,1-3-2-16,-1-3-3 15,0-6 2-15,0-3-7 16,-1-8-5-16,1 0-11 0,-6-12-27 16,5-2-37-16,-11-9 0 15,-1 0-2-15</inkml:trace>
  <inkml:trace contextRef="#ctx0" brushRef="#br1" timeOffset="401712.3719">25446 11625 89 0,'-17'4'104'0,"17"-4"-3"15,-15-8-4-15,18-5-82 16,0-3-13-16,4-4-1 16,1-3-3-16,0 0 2 15,5-2-3-15,-1 0 0 16,2 2 0-16,2 6 0 16,-1 1-2-16,0 5 0 15,1 6 0-15,3 4 1 16,-2 1 0-16,2 4 0 15,0 2-7-15,4 3-11 0,-3-6-29 16,13 4-35 0,-4-9-2-16,4-3-1 0</inkml:trace>
  <inkml:trace contextRef="#ctx0" brushRef="#br1" timeOffset="403245.4329">27033 12103 39 0,'2'17'91'15,"-2"-17"-6"-15,4 13-5 16,-4-13-69-16,0 0-13 16,10-17 1-1,-10 17 2-15,5-15 2 0,-5 15 3 16,2-24 2-16,-3 2 0 15,0-5-4-15,-2-8-1 16,-2-5-2-16,0-7-1 16,0-2 0-16,-1-3 0 15,4 2 1-15,-4 2 1 16,1 9 5-16,3 5-3 16,0 9 3-16,2 6-2 15,0 6 1-15,0 13-1 16,0 0 0-16,0 0-2 0,0 0-3 15,0 0-1 1,4 16-1-16,-4-16-3 16,2 21-1-16,-1-8 1 0,-1-13 0 15,10 20 0-15,-10-20 1 16,18 21 0-16,-5-12 1 16,4-2 1-16,0-2 1 15,5-1 0-15,1 0 0 16,0 1 2-16,2-3-1 15,-2 4 1-15,-2-1-1 16,-2 2 2-16,-2 3-1 0,-4 1 0 16,-1 2-1-1,-3 3-1-15,-2 3-1 16,-1 1 1-16,-1 5-1 0,0-1 0 16,1 2 1-16,-4-1 0 15,3-1 0-15,-2-1 2 16,1-2-2-16,0-4 1 15,1-3 1-15,-5-14 1 16,10 19-2-16,-10-19 0 16,17 9 1-16,-17-9-1 15,26-3 0-15,-10-3-1 16,1-5-2-16,5-4 1 16,1-5-2-16,1-3 3 15,-2-6 2-15,1-4-1 16,-1-3 1-16,-3-3 1 15,-2 1 3-15,-6 2-2 16,0 4 5-16,-6 5-3 0,0 4 2 16,-7 10-1-16,2 13 1 15,0 0 0-15,-13-10-2 16,13 10 1-16,-19 17-2 16,9-4-2-16,-3 4-1 15,0 1-1-15,-1 5-1 16,1 3 1-16,0 4-1 15,1 3-1-15,2 0-2 16,2 1 2-16,5-1-2 16,3-4 1-16,1-5-1 15,5-4 0-15,-6-20 0 16,19 21-1-16,-19-21 2 0,23 1 0 16,-9-10-2-16,-1-2 3 15,3-8-3-15,-4-3 2 16,-1-2 2-16,-1-2 1 15,-1 0 2-15,0 3 1 16,-2 4 2-16,-3 5 0 16,-4 14 4-16,0 0-2 15,0 0-2-15,0 0-1 16,0 0 0-16,9 26-3 16,-6-8-1-16,-2 4 0 15,3 3-3-15,1-1 1 16,2 2 2-16,3-1 0 15,2-2-2-15,2-3 2 0,1-7-3 16,2 0-5-16,2-7-6 16,7-3-16-16,0-16-33 15,8-6-27-15,-1-14-2 16,5-6 16-16</inkml:trace>
  <inkml:trace contextRef="#ctx0" brushRef="#br1" timeOffset="404095.4547">28646 11456 26 0,'0'0'88'15,"-1"-13"1"-15,1 13-4 16,0 0-38-16,0 0-22 15,-22-5-9-15,22 5-7 16,-18 10-5-16,18-10-3 16,-24 15-1-16,12-2 1 0,-1 2-1 15,-3 1 2-15,1 4 0 16,1 4 1 0,-1 2-1-16,4 3-1 15,-2 6 0-15,3 2-1 0,1 5-2 16,5 4-1-16,1 4-2 15,1-1 1-15,5 0-2 16,0-2-2-16,4-3 2 16,4-7-2-16,1-7 2 15,3-7 0-15,4-7 1 16,1-10-1-16,6-9 3 16,1-8 1-16,6-11 1 15,1-5 2-15,2-15 3 0,0-7 2 16,-3-8 2-1,2-5 0-15,-7-1 2 0,-3-2 1 16,-8 0-1 0,-2 3 0-16,-10 6-2 0,-2 5-1 15,-7 5 0-15,-5 4-2 16,-4 5-2-16,-4 1-3 16,-2 7 1-16,-5 4-3 15,-1 8-3-15,1 3-2 16,-1 8-6-16,-2 4-3 15,5 12-11-15,-2 6-14 16,5 17-27-16,0 5-21 0,6 10 1 16,-3-1 15-16</inkml:trace>
  <inkml:trace contextRef="#ctx0" brushRef="#br1" timeOffset="405311.6833">28540 11680 132 0,'0'0'102'15,"18"-4"-4"-15,-18 4-10 16,0 0-92-16,16 5-8 16,-16-5-1-16,23 23-1 0,-7-7 0 15,3 10-2 1,1 0 3-16,5 3 6 15,1 3 4-15,3-2 2 16,2-1-1-16,2-4 1 0,-1-2 0 16,3-9 2-16,-2-2 3 15,-1-4-2-15,0-5 0 16,-1-4 2-16,-2-4 1 16,-3-3 0-16,-1-7-2 15,-2-3 1-15,-2-10-6 16,-3-7-1-16,-4-12-4 15,-1-7-8-15,-4-12-7 0,4-3-6 16,-6-8 1 0,4 4-1-16,-2 1 9 15,4 5 11-15,0 12 10 16,-1 11 12-16,2 12 9 0,-5 6 8 16,4 13 2-16,-13 13 0 15,13-12-4-15,-13 12-9 16,0 0-8-16,0 0-4 15,4 13-5-15,-4-13 1 16,-4 19-2-16,4-19 0 16,-3 26-1-16,3-6-1 15,0 5 2-15,3 7-1 16,1 5 1-16,3 2-1 16,0 9 0-16,2 5-2 15,1 5 4-15,2 2-3 16,-2 2 0-16,1-1 0 15,0-3-1-15,-3 0 0 0,-1-8-2 16,-1-7 3-16,-2-5 0 16,-1-8-2-16,0-10-1 15,0-4-1-15,-3-16-3 16,0 0-1-16,0 0-3 16,2-17-3-16,-5-12-2 15,-3-7 3-15,-3-10 6 16,1-6-1-16,-2-3 5 15,1-7 5-15,-1 3 4 16,4 1 5-16,2 10 2 16,2 7 0-16,7 3-2 0,0 5 0 15,5 6-2-15,1 2-1 16,3 2-2-16,5 3-5 16,-1 1-2-16,4 3-2 15,0 6 0-15,1 4 0 16,-3 5-2-16,3 7-1 15,-6 2 0-15,-1 8 3 16,-1 3-1-16,-7 2 0 16,-2 4 1-16,-3-2 3 15,-4 0 1-15,-4 2 2 16,-3-4 0-16,-4 2 0 16,-2-2 2-16,-4-3 0 15,0 1 0-15,-4-2-2 16,3-1 3-16,0-3-2 0,5 0 1 15,1-5-1-15,13-8-2 16,-13 10-1-16,13-10 0 16,0 0-1-16,0 0-1 15,14 8-2-15,-14-8 0 16,25 10 1-16,-11-1-2 16,7 4 2-16,2-1 0 15,3 5 0-15,3 0 0 16,2 5 1-16,4-3-1 15,-2 2 0-15,0 1 2 16,2-2 4-16,0 0-2 16,-5-2 2-16,-3-4 0 0,-2-2-1 15,-6-1 3-15,-2-2-2 16,-3-2 0-16,-14-7-6 16,16 7-1-1,-16-7-9-15,0 0-21 0,10 17-55 16,-10-17-2-16,-6 22-4 15,6-22 0-15</inkml:trace>
  <inkml:trace contextRef="#ctx0" brushRef="#br1" timeOffset="407847.6784">30503 11461 93 0,'15'15'91'0,"-15"-15"-2"16,0 0-6-16,0 0-77 15,0 0-4-15,0 0-1 16,13 11-1-16,-13-11 1 0,0 0-1 15,0 0 0-15,0 0 2 16,0 0-1-16,13 4 1 16,-13-4-1-16,0 0 1 15,0 0 0-15,0 0 0 16,3-16 1-16,-3 16 0 16,0 0 1-16,-12-16-1 15,12 16 0-15,-14-7 3 16,14 7-3-16,-13-3 1 15,13 3 1-15,-13 3 1 16,13-3-2-16,0 0 2 16,-16 13-1-16,16-13-3 0,-3 14 2 15,3-14-1-15,-1 18-1 16,1-18-2-16,2 26 0 16,0-9 0-1,1 2-1-15,0 1 1 0,1 3-1 16,0 2 0-16,3-2 0 15,-1-2 2-15,4-2-1 16,2-3 0-16,-1-3-1 16,2-2 2-16,0-2-2 15,0-5 2-15,2-2-2 16,-1-2 0-16,-14 0 1 16,22-9 1-16,-22 9 0 15,19-17-3-15,-6 2 7 0,0 0-1 16,-3-6 0-1,0 1 0-15,1 1 1 16,-2-1-1-16,0 1 0 16,1 2 1-16,-7 4-4 0,-3 13 1 15,3-17 0-15,-3 17 0 16,0 0 0-16,0 0-1 16,0 0 0-16,0 0-1 15,0 0-1-15,-3 20 0 16,1-7-1-16,2-13 1 15,2 26-1-15,-1-9 0 16,5 2 0-16,-3 0 2 16,3-2-1-16,-2 0 0 15,5-1 1-15,-1-3 0 16,-8-13 0-16,20 16 0 0,-20-16 1 16,22 6-1-16,-9-7-1 15,-13 1-1-15,25-9 1 16,-25 9 0-16,20-19 0 15,-10 6 1-15,-1-1-1 16,-2-5 0-16,-2-1 2 16,1-2 0-16,-3-1 0 15,1 0 0-15,-1 4 0 16,0 2 0-16,0 4 0 16,-3 13 0-16,3-16 0 15,-3 16-2-15,0 0 0 16,0 0-1-16,0 0 0 15,1 20-1-15,-1-20 0 16,3 23 0-16,0-7 0 0,3 0 1 16,1 1 1-16,2 1-1 15,4 0 1-15,1 0 1 16,4-4-1-16,-1-4 0 16,2-4 2-16,1-3-2 15,2-2 1-15,-1-5 0 16,1-6 2-16,-2-2-1 15,-3-4 0-15,1-1 2 0,-2-3-2 16,-6-2 2 0,-5 1-1-16,1 0 0 15,-3 1-1-15,-3 3 1 16,-3 4 0-16,3 13-2 0,-11-13 2 16,11 13-1-16,0 0 1 15,-15 7-1-15,15-7 0 16,-14 25 0-16,5-9-1 15,5-1 2-15,1 7-3 16,1-2 0-16,2 1-2 16,5-3 3-16,-1-3-3 15,-4-15 2-15,17 18-2 16,-4-15 0-16,0-7 1 16,2-5 1-16,-1-4-1 15,1-5 0-15,2-3 1 16,-1 1 2-16,0 0 0 15,-3 3 0-15,-3 4 1 0,-10 13 0 16,14-12 2-16,-14 12-2 16,0 0 0-16,15 20-1 15,-12-5 0-15,2 1 0 16,1 1-1-16,1-1-1 16,6 0-1-16,-4-2 1 15,4-1-1-15,1-4-2 16,2-3-5-16,0-8-5 15,7-2 2-15,-5-9-15 16,5-3-20-16,-6-13-49 16,5-6 6-16,-7-8 0 15,-4-4 13-15</inkml:trace>
  <inkml:trace contextRef="#ctx0" brushRef="#br1" timeOffset="408075.1933">31148 11021 175 0,'-26'0'106'15,"9"-2"-1"-15,4-9-7 16,6-4-93-16,7 2-8 16,9-3-2-16,2 2-2 15,2 1-4-15,6 4-5 16,-3 3-9-16,5 14-15 0,-5 3-23 15,0 22-31-15,-15 11 1 16,-5 10-3-16</inkml:trace>
  <inkml:trace contextRef="#ctx0" brushRef="#br1" timeOffset="409014.3585">23990 13362 44 0,'0'0'94'15,"0"0"1"-15,0 0-5 16,0 0-70-16,0 0-7 15,2 19-2-15,-2-19-6 16,-12 25-2-16,5-5-1 0,-2 4-2 16,-2 9-1-16,2 5 3 15,-2 4-2-15,1 4 1 16,1 4 1-16,-1 4 0 16,1-1-2-16,-1 4 1 15,0-4 0-15,-2 2-1 16,1-2 0-16,-2-2 1 15,0-4-2-15,3-8 2 16,-2-4-3-16,5-8-2 16,1-5-4-16,6-22-7 15,-4 20-13-15,4-20-26 16,3-19-35-16,-3-8-5 0,6-9 3 16</inkml:trace>
  <inkml:trace contextRef="#ctx0" brushRef="#br1" timeOffset="409329.9424">23967 13400 97 0,'22'1'101'0,"-22"-1"-4"16,9 18-3-16,-7-5-84 15,1 4-7-15,3 4-3 16,0 5 1-16,3 8-2 15,2 5 0-15,3 1-1 0,4 5 3 16,1 1-1-16,2 0 1 16,5 0 1-16,0 3-3 15,3-4 3-15,-2-2-1 16,-1-2 0-16,0-4 0 16,-3-4-2-16,-4-4 2 15,-3-6-4-15,-4-4-5 16,-4-4-10-16,-8-15-10 15,10 14-25-15,-10-14-41 16,0 0 0-16,-18-12-2 16</inkml:trace>
  <inkml:trace contextRef="#ctx0" brushRef="#br1" timeOffset="409664.3818">23837 14027 49 0,'-17'8'98'16,"17"-8"-4"-16,-14 7-2 15,14-7-63-15,11-19-25 16,-11 19-3-16,26-16-2 16,-9 10 0-16,4-4 1 15,5 0 0-15,1 2-1 16,5-3 1-16,1 3 0 0,2-2 0 15,-1 1-1-15,2-2 1 16,-2 0 0-16,-1 1 1 16,-2 0-1-1,-2 2 0-15,-4-1 1 0,-2 0-4 16,-1 2-6-16,-7 0-11 16,1 4-24-16,-16 3-43 15,20-13-2-15,-20 13-2 16,12-20 70-16</inkml:trace>
  <inkml:trace contextRef="#ctx0" brushRef="#br1" timeOffset="409997.7042">24619 13596 1 0,'13'3'70'16,"-13"-3"17"-16,15 7-3 15,-15-7-48-15,0 0-28 16,0 0-1-16,0 0 1 16,0 0 3-16,0 0-4 15,0 0 0-15,0 0 0 16,13 10 0-16,-13-10-2 16,19-3-1-16,-6 2-1 15,4-1-1-15,3 1-1 0,3-3 0 16,-3 2-1-1,3-2-3-15,-2 2-1 16,0-2-5-16,-3 6-7 16,-4-8-22-16,0 13-45 0,-14-7-4 15,22 6-1-15,-22-6 61 16</inkml:trace>
  <inkml:trace contextRef="#ctx0" brushRef="#br1" timeOffset="410329.8956">24676 13853 96 0,'13'13'101'0,"-13"-13"-5"15,23 6-7-15,-10-8-89 16,-13 2-1-16,26-4 0 15,-13 1 0-15,3 0 1 16,-3 2 0-16,0-2 2 16,0 3 1-16,0-2 1 15,0 2-4-15,-13 0 2 16,24-3 1-16,-24 3 0 16,22-2 0-16,-22 2-1 15,18-3 1-15,-18 3-5 16,0 0-7-16,21-2-20 15,-21 2-50-15,0 0-15 16,8-17-3-16,-8 17 4 0</inkml:trace>
  <inkml:trace contextRef="#ctx0" brushRef="#br1" timeOffset="413282.3378">25295 12710 48 0,'0'0'81'15,"0"0"4"-15,0 0-44 16,0 0-20-16,0 0-3 16,0 0-5-16,0 0-1 15,0 0-3-15,0 17-4 16,0-17-2-16,0 15 3 0,0-15 0 15,1 23-3-15,1-7 1 16,0 3 1 0,3 4-1-16,-1 1 2 15,2 5-2-15,0 0-2 0,-1 4-3 16,3 2 4-16,-1 1-1 16,-1 6 0-16,1-1-1 15,-1 7-1-15,1 1 2 16,-1 3-2-16,-1 1 0 15,1 5-2-15,1 1 1 16,2 0-3-16,0 1 4 16,1-6-1-16,0 1 1 0,1 0-1 15,1 0 1-15,2-5 1 16,-2 1 0-16,-1-2 0 16,1 2-1-16,0-2-1 15,-2-3 1-15,0 0 0 16,0 0-1-16,0 2-1 15,-1-2 0-15,-1 1 0 16,1-2-1-16,-2 4 1 16,2-1 0-16,-1-2 1 15,0 0 0-15,-1-5 2 16,0 3-1-16,-1-6 1 16,1 1 0-16,-1-3 0 15,0-1-1-15,-1-4 1 0,1 0 0 16,0-3-2-16,-3-3 2 15,1 1-1 1,-1-3 1-16,0-1-2 16,0-2 3-16,-2 0-2 0,1-3 0 15,-1 1 0-15,1-2 1 16,-2-16-1-16,4 23-1 16,-4-23 1-16,3 17-1 15,-3-17 1-15,0 0 0 16,0 0 2-16,7 14-2 15,-7-14 0-15,0 0 3 16,0 0-2-16,0 0 0 0,0 0 0 16,0 0-1-1,0 0 1-15,16-13-1 16,-16 13-1-16,0 0 0 16,17-4-1-16,-17 4 2 0,19-3 0 15,-19 3-1-15,23-7 1 16,-9 6 0-16,1-4 0 15,1 2 0-15,0 2 1 16,-1-2 0-16,3 0-2 16,-2 3 2-16,-3 2-1 15,0-4-3-15,-13 2-4 16,20 0-10-16,-20 0-18 16,14-1-31-16,-14 1-25 15,5-18-3-15,-7 4 33 16</inkml:trace>
  <inkml:trace contextRef="#ctx0" brushRef="#br1" timeOffset="413892.8727">25312 12671 42 0,'0'0'98'0,"0"0"-3"16,3 16-2-16,-3-16-57 15,0 0-29-15,0 0-2 0,0 0-4 16,0 0 0-16,0 0-1 16,0 0-2-16,0 0 1 15,0 0 0-15,19 10 1 16,-19-10 0-16,24-3 0 16,-5 3 0-16,4-3 1 15,2 2 1-15,2-2-1 16,0 0 2-16,-1 0-1 15,0 2 0-15,-3-1 0 16,-4-1 1-16,-3 2-2 16,-16 1 1-16,22-1-2 15,-22 1-5-15,0 0-10 0,14 2-20 16,-14-2-52-16,0 0-4 16,0 0-2-16,0 0 27 15</inkml:trace>
  <inkml:trace contextRef="#ctx0" brushRef="#br1" timeOffset="416483.9012">25961 12655 58 0,'0'0'87'15,"0"0"-2"-15,0 0-36 16,0 0-27-16,0 0-5 16,-14 3-6-16,14-3-4 15,-19 13-3-15,19-13-2 16,-23 17 0-16,10-2-2 15,1 2 5-15,-2 3 0 16,1 5 0-16,4 2 0 0,1-1 1 16,-1 5-2-16,2-3 3 15,1 6-2 1,0-3-3-16,2 1-2 16,0-2 2-16,2-2 1 0,1 1-1 15,4-3 0-15,1 0-2 16,2-3 2-16,4-3-1 15,3 0-2-15,1-4 1 16,1 0-1-16,5-5-1 16,2-2 2-16,1-5-1 15,0-2 1-15,-3-2-2 16,2-4 3-16,-2-2-1 16,-1-1 0-16,-6-6 0 0,-2 0-1 15,-1-2 1 1,-1 1-1-16,-2-2-1 15,-1 0 1-15,-2 2 1 16,-1-2-1-16,-2 1 3 0,-2 2-2 16,1 13 0-16,-7-23 3 15,7 23 0-15,-15-16-1 16,15 16 1-16,-20-8 0 16,20 8-1-16,-24 1 0 15,9 3-1-15,2 2 0 16,-4 1-5-16,0 3-1 15,-1 2-3-15,0 2-6 16,3 8-11-16,-4-2-28 16,11 13-35-16,-5 4-4 15,10 2 4-15</inkml:trace>
  <inkml:trace contextRef="#ctx0" brushRef="#br1" timeOffset="417648.6985">26293 13779 48 0,'0'0'88'16,"0"0"-1"-16,0 0-18 15,0 0-57-15,-17-1-6 16,17 1 0-16,-23-5-1 16,8 4-1-16,1 1-2 15,-1 3 1-15,2 1 1 16,-1 3-1-16,1 2 1 0,13-9-2 16,-22 17-1-16,12-4 1 15,0 0 1-15,2 0 1 16,0 2-1-16,0-1-2 15,3 4 0-15,0 0-1 16,0 1 0-16,2 0 1 16,2 1-2-16,1-1 1 15,1 0 1-15,2-2-2 16,2-4 0-16,-5-13-2 16,13 17 2-16,-13-17-1 15,20 7-1-15,-7-11 1 16,0-3-1-16,1-2 0 0,1-5 2 15,0-2 1-15,1-3-1 16,-3-3 2-16,-1 2 0 16,-1 0 0-16,-2 3 1 15,0-2 0-15,-4 6 1 16,0 0-1-16,-5 13-1 16,6-19 1-16,-6 19 1 15,0 0 1-15,4-13 0 16,-4 13 1-16,0 0-1 15,0 0 1-15,0 0 1 16,0 0-3-16,0 0 0 16,-4 13-2-16,4-13 0 0,0 0-2 15,-5 16 0-15,5-16 0 16,2 19-2 0,-2-19 1-16,3 23-1 0,1-9 2 15,0 2-2 1,3 4 1-16,2 1 1 0,0 2-1 15,1 1-1-15,1 4 0 16,2-1 0-16,-3 1 3 16,3-1-2-16,-2-1 0 15,-1 0 0-15,-3 1-1 16,0-2-1-16,-1-4 4 16,-5 4-2-16,2-3-1 15,-4-1 1-15,-4 1 2 0,1-2-1 16,-5-4 3-16,-1 0 2 15,-3-2-3 1,-1-2 2-16,-3-5 0 16,-1 0 0-16,-2-2 1 0,0-2-1 15,-2-3 0-15,2 0 0 16,1-3 1-16,2 0 0 16,0-2 0-16,1 1-1 15,3 0-1-15,13 4 0 16,-20-15 1-16,20 15-2 15,-16-13 2-15,16 13-1 16,-9-13 1-16,9 13 0 0,0 0-1 16,0 0 1-1,-9-13-5-15,9 13-4 16,0 0-9-16,0 0-13 16,0 0-30-16,2-14-39 0,-2 14-3 15,0 0-3-15</inkml:trace>
  <inkml:trace contextRef="#ctx0" brushRef="#br1" timeOffset="420124.8203">26230 14719 7 0,'0'0'95'0,"1"15"-3"0,-1-15-2 16,0 0-60 0,0 0-24-16,0 0-2 15,0 0 2-15,-14-10-1 16,14 10 2-16,0 0-1 0,0 0-1 16,-8-17 2-16,8 17-3 15,8-14-1-15,-8 14-2 16,16-16 1-16,-16 16 0 15,24-16 0-15,-11 10-1 16,1 0-1-16,1 2 1 16,-1 3 0-16,-1 1-1 15,0 2-2-15,0 3-2 16,-13-5-2-16,22 14 0 16,-22-14 0-16,14 22 0 15,-14-22-2-15,10 24 3 16,-10-24 0-16,3 23 3 15,-4-10 2-15,-3 0 1 0,4-13 0 16,-8 25 1-16,8-25 2 16,-11 24-1-16,11-24 1 15,-13 18-2-15,13-18 2 16,0 0-1-16,0 0-2 16,0 0 2-16,0 0-3 15,0 0 1-15,0 0-2 16,0 0 0-16,16 0 0 15,-16 0 1-15,23-3-1 16,-23 3 0-16,26 1 3 16,-10 1-2-16,1 2 1 15,0 2-1-15,2 3 1 0,-3-1-1 16,1 2 1-16,-2 2-2 16,-2 1 0-16,-2 3 0 15,-2 1 2-15,-2 2-1 16,-6 2 0-16,1 5-1 15,-5 0 0-15,-3 5 2 16,-1 2-2-16,-5 1 3 16,-2 0-2-16,-5-4 2 15,1-1-1-15,-4-8 3 16,-1 1 0-16,0-6-2 16,1-6 2-16,2-7-1 15,3-2 1-15,2-4 1 16,15 3-1-16,-19-8-1 0,19 8-1 15,-8-17 1-15,8 17-3 16,-3-19-4-16,3 19-4 16,-2-15-9-1,2 15-11-15,0-13-29 0,0 13-40 16,0 0-1-16,0 0 13 16</inkml:trace>
  <inkml:trace contextRef="#ctx0" brushRef="#br1" timeOffset="422164.4754">26743 12958 75 0,'-13'20'99'0,"13"-20"-2"16,-11 13-4-16,11-13-76 15,0 0-12-15,0 0-3 0,0 0 0 16,0 0 0-16,0 0-2 15,0 0 1-15,0 0 1 16,14-4-1 0,-14 4-1-16,19-3 0 0,-6 2 0 15,-13 1 0-15,27 1 1 16,-12-1-1-16,-1 2 0 16,2-1-1-16,0 1 2 15,-2 0-2-15,-1-2 1 16,0 2 0-16,-13-2-1 15,21 0 2-15,-21 0 0 16,17 0 1-16,-17 0 0 0,0 0 0 16,16 0-1-1,-16 0 0-15,0 0 0 16,0 0-5-16,0 0-5 16,0 0-12-16,0 0-24 0,0 0-44 15,0 0-2-15,0 0-2 16,13 0 40-16</inkml:trace>
  <inkml:trace contextRef="#ctx0" brushRef="#br1" timeOffset="422986.3218">27247 12794 1 0,'0'0'58'0,"9"17"17"0,-9-17 3 16,0 0-58-16,0 0-8 15,0 0 3-15,0 0 1 16,0 0-1-16,0 0-1 16,-15 6-1-16,15-6-2 15,0 0-5-15,0 0-3 16,-7-15-3-16,7 15 1 15,0 0 2-15,6-13-3 16,-6 13 4-16,0 0-4 16,0 0 5-16,0 0-5 15,13-14 6-15,-13 14-7 16,0 0 3-16,14-3 4 16,-14 3-2-16,0 0-4 0,19 3 1 15,-19-3-2-15,16 1 0 16,-16-1-1-16,18 3-1 15,-18-3-2-15,18 10-1 16,-18-10 7-16,14 12-7 16,-14-12 5-16,9 19-3 15,-9-19 5-15,6 23-3 16,-6-23 0-16,-2 26 2 16,1-12 0-16,-4 2 2 15,1 1-2-15,-3 1 1 16,-2-1-1-16,-1 2-1 15,-1 1 4-15,-1 0-2 0,-1-1 0 16,1-2-1-16,1-1 2 16,2-1 0-16,9-15 1 15,-13 21-1-15,13-21 0 16,0 0 1-16,-5 15-1 16,5-15 2-16,0 0-2 15,0 0 0-15,13 0 1 16,-13 0-1-16,15-5-1 15,-15 5 2-15,21-3-2 16,-21 3-1-16,24 0 1 16,-11-1 0-16,3-2-1 15,-2 3 1-15,1-3 0 0,1 3 0 16,-2-3 1-16,1 2 0 16,-2-1 1-16,0 1 1 15,-13 1-2-15,21 0 1 16,-21 0-1-16,16-1 0 15,-16 1-1-15,0 0-4 16,16 1-9-16,-16-1-18 16,0 0-34-16,0 0-27 15,0 0-1-15,16 17-2 16</inkml:trace>
  <inkml:trace contextRef="#ctx0" brushRef="#br1" timeOffset="423636.9602">26866 13880 56 0,'-7'19'94'0,"7"-19"0"16,0 0-5-16,0 0-70 16,0 0-7-16,0 0-1 15,0 0-2-15,0 0-1 0,0 0-1 16,0 0-3-16,0 0 0 15,0 0-2 1,17 1-1-16,-17-1-1 16,14-2 0-16,-14 2 0 0,22-5-1 15,-9 4 2-15,0 1-1 16,0-3 0-16,0 0 0 16,0 4 0-16,0-2 1 15,1 1-2-15,-14 0 2 16,24 0-2-16,-24 0 2 15,21-1-1-15,-21 1 0 16,16 4 1-16,-16-4-3 0,13 1-7 16,-13-1-8-1,0 0-14-15,0 0-25 16,22 8-34-16,-22-8-2 16,16 1-2-16</inkml:trace>
  <inkml:trace contextRef="#ctx0" brushRef="#br1" timeOffset="424400.5638">27385 13849 56 0,'0'0'87'0,"9"20"0"15,-9-20-2 1,0 0-73-16,0 0-7 15,0 0-1-15,0 0 2 16,0 0 1-16,0 0 1 0,-1-13-1 16,1 13-1-16,0 0-3 15,1-15 0-15,-1 15-1 16,3-14 0-16,-2 1-2 16,-1-2 0-16,2 0 1 15,1-7-2-15,-3-5 3 16,3-1-2-16,-1-1 1 15,4-1-2-15,-1 4 3 16,-1 3 0-16,0 3 0 16,1 5 1-16,-5 15 0 15,5-17 1-15,-5 17 0 16,0 0-1-16,0 0-2 0,0 0 1 16,0 0-1-16,0 0-1 15,0 0 1-15,0 0-1 16,0 0-1-16,0 0 1 15,0 0 0-15,0 0 0 16,0 0 0-16,0 0-1 16,8 14 0-16,-8-14 1 15,2 16 1-15,1-3-2 16,-1 2-1-16,1 3 1 16,1 4 0-16,0-2 2 15,2 5-2-15,0-1 1 16,0 4-3-16,-1-4 4 15,1 2-1-15,1-1 1 0,2 1-1 16,0-2 0-16,1 1 0 16,-2-2 0-16,1-1 1 15,-2-2 1-15,2 1-1 16,-2-3 1-16,0-4-1 16,-4 1 1-16,-3-15 1 15,6 21-1-15,-6-21 1 16,0 0-1-16,4 16 2 15,-4-16-1-15,0 0 0 16,0 0 0-16,0 0-1 16,0 0-1-16,0 0-1 15,0 0-2-15,0 0-7 0,0 0-8 16,0 0-12-16,8 14-35 16,-8-14-31-16,0 0-2 15,0 0-2 1</inkml:trace>
  <inkml:trace contextRef="#ctx0" brushRef="#br1" timeOffset="426437.0537">27341 14414 28 0,'-3'26'103'0,"3"-26"-5"16,0 19-2-16,0-19-68 16,0 0-23-16,0 0-5 15,0 0-1-15,10 14 1 16,-10-14-4-16,20 12 1 16,-6-5 0-16,5 3-1 15,1-1 1-15,8-2 2 16,-1-1-1-16,2-2 2 0,0-1 0 15,0-3 2-15,-2-3 1 16,-4-1 1-16,-1-3-3 16,-6-1 2-16,-2 3-2 15,-14 5 0-15,18-21-1 16,-18 21-2-16,4-20 0 16,-4 20 2-16,-3-23-2 15,3 23 1-15,-9-17 1 16,9 17 1-16,0 0 0 15,-18-3 2-15,18 3 0 16,-15 11 1-16,15-11 0 16,-16 22 0-16,16-22-1 15,-14 23 0-15,8-8 0 0,2-1-1 16,-1 5-2 0,3-2 0-16,0 5 1 15,2-1-2-15,2 8 1 16,0 0-1-16,1 4-1 0,3 3 1 15,-2 2 1-15,2 2 3 16,0 1-2-16,0-1-1 16,1-1 1-16,-1 1 0 15,0-4 0-15,-2-1 0 16,2-5-2-16,-2-2-2 16,-1-5-1-16,0-1-1 15,0-5-4-15,-2-3-7 0,-1-14-10 16,4 19-27-16,-4-19-37 15,0 0-2 1,0 0 12-16</inkml:trace>
  <inkml:trace contextRef="#ctx0" brushRef="#br1" timeOffset="426768.8197">27470 14961 19 0,'0'0'95'0,"0"0"0"16,0 0-6-16,-5-16-46 16,10 2-36-16,1 1-3 0,-6 13-1 15,18-26-1-15,-4 13-1 16,3-2 2 0,2 2 3-16,3 0-3 15,-1 2-3-15,5-1 1 0,-3-2 0 16,2 2 0-16,-3 1 1 15,-2 1-2-15,-3 1 1 16,-2 2 0-16,-15 7 1 16,21-10-2-16,-21 10 0 15,15-6-3-15,-15 6-10 16,0 0-16-16,0 0-52 16,10 13-8-16,-10-13-5 15,0 0 25-15</inkml:trace>
  <inkml:trace contextRef="#ctx0" brushRef="#br1" timeOffset="428989.2724">28359 12687 18 0,'0'0'88'16,"-7"14"-4"-16,7-14 0 15,0 0-69-15,-16 11-7 16,16-11-2-16,-14 7 0 15,14-7 4-15,-15 6-2 16,15-6 1-16,-13 8-4 16,13-8 3-16,-14 17-1 15,14-17 0-15,-13 21-2 16,6-8-3-16,1 1 0 16,2 1 1-16,-2 3 3 0,0-2-4 15,3 3 0-15,0 0-1 16,2-1 1-16,2 1-1 15,1 0 1-15,1-2-2 16,1 1 0-16,2-3 0 16,1-2 0-16,5 2 0 15,-12-15 0-15,24 22 0 16,-11-14 1-16,3-1 0 16,0-1-1-16,0-2 1 15,1 1 1-15,-1-4-2 16,1 1 2-16,-2-2-3 15,0-2 1-15,0 2-1 0,-1-3 2 16,1-1-2-16,-2-2 0 16,-13 6 1-16,23-14-2 15,-23 14 3-15,23-19-1 16,-13 6 0-16,-10 13 1 16,17-23 1-16,-11 10 0 15,-6 13 2-15,10-22 0 16,-7 9 0-16,-3 13 0 15,0-21 0-15,0 21-1 16,-3-25-1-16,3 25-2 16,-8-24 1-16,2 9 0 15,-1 2-2-15,-2-4 2 16,-1 3 0-16,0-2-2 0,-2 3 2 16,-1 3-1-16,-1-1-1 15,-1 3 1-15,-1 2-4 16,-1 6 0-16,0 0-3 15,-2 1 2-15,2 2-7 16,-3 0-7-16,4 7-13 16,-6-5-36-16,3 6-24 15,-1-1-1-15,4 5 4 16</inkml:trace>
  <inkml:trace contextRef="#ctx0" brushRef="#br1" timeOffset="429965.2176">28352 13841 40 0,'4'18'91'0,"-4"-18"-4"16,9 17-3-16,-9-17-67 16,0 0-22-16,0 0 2 15,0 0-1-15,0 0 2 16,14-9 1-16,-14 9 3 0,13-16 0 15,-13 16 0 1,16-21 0-16,-7 6 0 16,1-1 1-16,0-2 0 0,0-1 0 15,-1-1 2-15,0 1 0 16,-2-1 0-16,0 1-2 16,-3 0 1-16,1 1 0 15,-2 2-2-15,-1-2 1 16,1 4-2-16,-1 1 2 15,-2 0-3-15,0 13 4 16,1-22-4-16,-1 22 2 16,0-13 2-16,0 13 0 15,0 0 0-15,0 0 1 0,0 0-1 16,0 0 2 0,0 0 0-16,0 0-2 15,0 0-1-15,0 0-1 0,-13 13 0 16,13-13 0-16,0 0-1 15,0 0-3-15,0 0 0 16,-6 16 1-16,6-16 0 16,0 0 0-16,-1 22 0 15,0-9-2-15,1 1 3 16,0 2-2-16,0 1 3 16,0 2-3-16,0 1 1 0,1 1-2 15,-1-1 3 1,0 0 0-16,0 0-1 15,1 3 2-15,1 0-2 16,-1 0 2-16,2-4 0 0,0 3-2 16,1-3 2-16,-1 1-1 15,0-3 0-15,0-2 0 16,0-1 0-16,0-1 1 16,-2 0-2-16,-1-13 2 15,3 20-2-15,-3-20 0 16,5 17-3-16,-5-17-4 15,0 0-6-15,2 15-11 16,-2-15-27-16,0 0-39 16,8 20 1-16,-8-20-3 15</inkml:trace>
  <inkml:trace contextRef="#ctx0" brushRef="#br1" timeOffset="431039.0451">28610 14466 80 0,'0'0'95'0,"-1"17"0"16,1-17-9-16,0 0-78 16,0 0-8-16,-15 19-1 15,15-19-2-15,-7 19 0 16,3-6 2-16,1 0-1 0,0 4 3 16,0 0 0-16,2 2-1 15,-1 3 1 1,1-3-2-16,0 1 4 0,-1-4 1 15,2 1 0-15,0-17-1 16,0 25 1-16,0-25 1 16,-1 14-2-16,1-14 2 15,0 0-3-15,3 14-1 16,-3-14 1-16,0 0 0 16,0 0 0-16,0 0-2 15,0 0 1-15,0 0-3 16,14 8 1-16,-14-8-1 0,0 0-1 15,16-12 3-15,-16 12-2 16,16-6 3-16,-16 6-1 16,17-7 2-1,-17 7 0-15,17-3 0 0,-17 3 0 16,18-1 0-16,-18 1-1 16,15 3-1-16,-15-3 1 15,19 3 0-15,-19-3-1 16,20 10 0-16,-20-10 0 15,21 13-2-15,-21-13 2 16,20 21-1-16,-20-21 1 16,17 25-1-16,-10-9 1 15,1 0-1-15,-3 1 1 0,0 2 0 16,0-2 0 0,-2 3 0-16,2 0 0 15,-4 2 0-15,-1-2 2 16,0-1-2-16,-1 1 1 0,-4 2 0 15,1-2 1-15,-2-4 1 16,-2-2 0-16,-1-1-2 16,-4 2 0-16,0-2 1 15,-3-5 1-15,-1 0-1 16,-1-4-2-16,0 0 2 16,3 3-1-16,-1-5 1 15,3-2 1-15,13 0-1 0,-20-3-1 16,20 3 2-16,-13-7-1 15,13 7-2 1,0 0 1-16,-13-15-1 16,13 15-2-16,0 0-2 0,-7-13-5 15,7 13-5-15,0 0-3 16,0 0-10-16,-4-16-14 16,4 16-36-16,1-17-17 15,2 0 2-15,-4-8 36 16</inkml:trace>
  <inkml:trace contextRef="#ctx0" brushRef="#br1" timeOffset="431456.3367">28626 14493 53 0,'0'0'90'0,"0"0"-1"16,-3 16-4-16,3-16-72 16,0 0-4-16,0 0-1 15,0 0 0-15,0 0 0 16,0 0-3-16,0 0 1 16,0 0-2-16,12-13-2 0,-12 13-1 15,0 0-1 1,17-5-2-16,-4 2 1 15,0 1 0-15,4 1 0 16,-1-4 2-16,5 3 1 0,-1-1 0 16,0 0 0-16,-1-2 2 15,-1 4-1-15,-2-2-1 16,-1-1 2-16,-1 2-3 16,-14 2 1-16,19-2-1 15,-19 2-2-15,13-2 1 16,-13 2-4-16,0 0-7 15,0 0-15-15,0 0-32 16,0 0-32-16,0 0-2 16,0 0-4-16</inkml:trace>
  <inkml:trace contextRef="#ctx0" brushRef="#br1" timeOffset="433180.917">28970 12771 42 0,'0'0'94'15,"0"0"4"-15,0 0-5 16,0 0-65-16,-13 3-13 16,13-3-2-16,0 0-6 15,0 0-1-15,0 0-2 16,0 0 0-16,0 0-4 16,0 0-1-16,13-6 1 15,-13 6-1-15,13-9 2 16,-13 9 1-16,18-3-2 0,-18 3-3 15,22-4 4-15,-22 4 0 16,25-6 0-16,-11 5 4 16,0-2-5-16,2 1-1 15,-3 0 1-15,2 0 1 16,-2-1 1-16,0 2-2 16,-13 1 0-16,18 3-4 15,-18-3 6-15,0 0 1 16,16 0 1-16,-16 0-2 15,0 0 0-15,0 0 4 16,0 0-2-16,0 0 5 16,0 0-6-16,0 0 1 15,0 0-1-15,0 0 4 0,0 0-4 16,0 0-4 0,0 0 3-16,0 0-1 15,0 0 0-15,0 0 2 16,0 0-2-16,0 0-4 0,5 14 4 15,-5-14-1-15,0 0-1 16,0 0-2-16,-2 22 3 16,2-22-4-16,3 17 3 15,-2-3 0-15,2 1-1 16,0 5 2-16,2 0 0 16,0 6-1-16,1 0 1 15,0 3-1-15,0 1 1 0,1 1-1 16,0 0 1-16,0 3-1 15,2 0 0 1,-2 2 0-16,0 2 0 16,2 2 0-16,-2 2 0 0,2-2 1 15,-2 4-2-15,0-2 0 16,2 1 1-16,-2-3 3 16,2 1-2-16,-2-1 0 15,0-2 1-15,2 1-2 16,-2-2 3-16,0 2-1 15,1 0 0-15,0 1-3 16,-1-2 0-16,1 1 1 16,0 3 1-16,-2 1 0 15,1 2 0-15,2 1 0 16,0 1 0-16,-1-2-1 16,1 6 1-16,3-1 2 15,-1 2 0-15,2-1-3 0,0-1 2 16,0 1 0-16,0-4 1 15,0 2 0-15,0-3 1 16,-1-4-3-16,-1 0 0 16,-1-3 2-16,0 0-2 15,-1-4 1-15,0-2 0 16,-1 0 0-16,1-1 0 16,-2-3-1-16,0-2 1 0,-1-1-1 15,1-4 1 1,-1-1 1-16,-2-2-1 15,-1 0 0-15,0-5 0 16,0 2 1-16,-3-16-1 0,3 23 1 16,-3-23-2-16,0 19 0 15,0-19 0-15,1 13 1 16,-1-13-1-16,0 0 0 16,-1 13 0-16,1-13 0 15,0 0 0-15,0 0-1 16,-6 13 0-16,6-13 1 15,0 0-1-15,-13 4-3 16,13-4 3-16,-13 2 0 16,13-2 1-16,-17 1-4 15,17-1 4-15,-22 2 1 16,22-2-1-16,-26 0 3 16,12 0-3-16,-2 1 1 0,0 1 1 15,0-1 3-15,0 0-4 16,-1 1-1-16,3 2 1 15,14-4-1-15,-23 5 1 16,23-5-4-16,-19 5 3 16,19-5-2-16,-16 3 2 15,16-3 0-15,0 0 0 16,-17 6-3-16,17-6 0 16,0 0-3-16,0 0-5 15,-15-3-7-15,15 3-14 16,0 0-32-16,0 0-35 0,0-27 1 15,3 9-3-15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8027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867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6675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915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7975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702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3904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811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9776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75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017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B0D6B-AC54-4781-A199-65A05FEE67C6}" type="datetimeFigureOut">
              <a:rPr lang="en-AU" smtClean="0"/>
              <a:t>5/10/2021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40F03-BA9B-4898-ABDF-5467F157AF6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7318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8480" y="341640"/>
              <a:ext cx="10482120" cy="6050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2000" y="334080"/>
                <a:ext cx="10491120" cy="606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102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39840" y="321120"/>
              <a:ext cx="11611440" cy="5729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9760" y="315720"/>
                <a:ext cx="11625840" cy="574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9580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18120" y="286200"/>
              <a:ext cx="11464200" cy="6195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840" y="278280"/>
                <a:ext cx="11482560" cy="621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0010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87880" y="312840"/>
              <a:ext cx="11570760" cy="5698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0320" y="305640"/>
                <a:ext cx="11586240" cy="571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19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2440" y="301320"/>
              <a:ext cx="11300760" cy="596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4880" y="293040"/>
                <a:ext cx="11316240" cy="597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122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30360" y="374400"/>
              <a:ext cx="9840960" cy="5951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3160" y="366480"/>
                <a:ext cx="9850680" cy="596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757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Thuc Nguyen</dc:creator>
  <cp:lastModifiedBy>Thuc Nguyen</cp:lastModifiedBy>
  <cp:revision>3</cp:revision>
  <dcterms:created xsi:type="dcterms:W3CDTF">2021-10-05T01:29:11Z</dcterms:created>
  <dcterms:modified xsi:type="dcterms:W3CDTF">2021-10-05T02:48:47Z</dcterms:modified>
</cp:coreProperties>
</file>

<file path=docProps/thumbnail.jpeg>
</file>